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omments/comment2.xml" ContentType="application/vnd.openxmlformats-officedocument.presentationml.comment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8" r:id="rId4"/>
    <p:sldId id="261" r:id="rId5"/>
    <p:sldId id="262" r:id="rId6"/>
    <p:sldId id="264" r:id="rId7"/>
    <p:sldId id="265" r:id="rId8"/>
    <p:sldId id="266" r:id="rId9"/>
    <p:sldId id="27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b Kaplan" initials="LK" lastIdx="5" clrIdx="0">
    <p:extLst>
      <p:ext uri="{19B8F6BF-5375-455C-9EA6-DF929625EA0E}">
        <p15:presenceInfo xmlns:p15="http://schemas.microsoft.com/office/powerpoint/2012/main" userId="35a63cd63ebff6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6EADD7-6ADC-994B-B614-4951C44ECF71}" v="11" dt="2020-12-06T04:55:09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3"/>
  </p:normalViewPr>
  <p:slideViewPr>
    <p:cSldViewPr snapToGrid="0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b Kaplan" userId="35a63cd63ebff615" providerId="Windows Live" clId="Web-{E815C7E6-32D4-4C87-B8AF-4915933AA5AF}"/>
    <pc:docChg chg="sldOrd">
      <pc:chgData name="Laib Kaplan" userId="35a63cd63ebff615" providerId="Windows Live" clId="Web-{E815C7E6-32D4-4C87-B8AF-4915933AA5AF}" dt="2020-07-27T11:19:04.484" v="0"/>
      <pc:docMkLst>
        <pc:docMk/>
      </pc:docMkLst>
      <pc:sldChg chg="ord">
        <pc:chgData name="Laib Kaplan" userId="35a63cd63ebff615" providerId="Windows Live" clId="Web-{E815C7E6-32D4-4C87-B8AF-4915933AA5AF}" dt="2020-07-27T11:19:04.484" v="0"/>
        <pc:sldMkLst>
          <pc:docMk/>
          <pc:sldMk cId="1073297021" sldId="261"/>
        </pc:sldMkLst>
      </pc:sldChg>
    </pc:docChg>
  </pc:docChgLst>
  <pc:docChgLst>
    <pc:chgData name="Mehmet Tiras" userId="2a23be2cce6fcbde" providerId="LiveId" clId="{726EADD7-6ADC-994B-B614-4951C44ECF71}"/>
    <pc:docChg chg="custSel modSld">
      <pc:chgData name="Mehmet Tiras" userId="2a23be2cce6fcbde" providerId="LiveId" clId="{726EADD7-6ADC-994B-B614-4951C44ECF71}" dt="2020-12-18T13:54:03.762" v="12" actId="313"/>
      <pc:docMkLst>
        <pc:docMk/>
      </pc:docMkLst>
      <pc:sldChg chg="modSp mod">
        <pc:chgData name="Mehmet Tiras" userId="2a23be2cce6fcbde" providerId="LiveId" clId="{726EADD7-6ADC-994B-B614-4951C44ECF71}" dt="2020-12-18T13:54:03.762" v="12" actId="313"/>
        <pc:sldMkLst>
          <pc:docMk/>
          <pc:sldMk cId="2450413445" sldId="258"/>
        </pc:sldMkLst>
        <pc:spChg chg="mod">
          <ac:chgData name="Mehmet Tiras" userId="2a23be2cce6fcbde" providerId="LiveId" clId="{726EADD7-6ADC-994B-B614-4951C44ECF71}" dt="2020-12-18T13:54:03.762" v="12" actId="313"/>
          <ac:spMkLst>
            <pc:docMk/>
            <pc:sldMk cId="2450413445" sldId="258"/>
            <ac:spMk id="4" creationId="{F8DB1EC2-49D9-A944-ACB1-D542AD60B720}"/>
          </ac:spMkLst>
        </pc:spChg>
      </pc:sldChg>
      <pc:sldChg chg="delCm">
        <pc:chgData name="Mehmet Tiras" userId="2a23be2cce6fcbde" providerId="LiveId" clId="{726EADD7-6ADC-994B-B614-4951C44ECF71}" dt="2020-12-06T12:18:50.833" v="10" actId="1592"/>
        <pc:sldMkLst>
          <pc:docMk/>
          <pc:sldMk cId="2250094442" sldId="262"/>
        </pc:sldMkLst>
      </pc:sldChg>
      <pc:sldChg chg="delCm">
        <pc:chgData name="Mehmet Tiras" userId="2a23be2cce6fcbde" providerId="LiveId" clId="{726EADD7-6ADC-994B-B614-4951C44ECF71}" dt="2020-12-06T12:19:21.472" v="11" actId="1592"/>
        <pc:sldMkLst>
          <pc:docMk/>
          <pc:sldMk cId="2964105358" sldId="264"/>
        </pc:sldMkLst>
      </pc:sldChg>
      <pc:sldChg chg="modSp mod">
        <pc:chgData name="Mehmet Tiras" userId="2a23be2cce6fcbde" providerId="LiveId" clId="{726EADD7-6ADC-994B-B614-4951C44ECF71}" dt="2020-12-06T04:55:14.246" v="9" actId="20577"/>
        <pc:sldMkLst>
          <pc:docMk/>
          <pc:sldMk cId="2856245161" sldId="268"/>
        </pc:sldMkLst>
        <pc:spChg chg="mod">
          <ac:chgData name="Mehmet Tiras" userId="2a23be2cce6fcbde" providerId="LiveId" clId="{726EADD7-6ADC-994B-B614-4951C44ECF71}" dt="2020-12-06T04:55:14.246" v="9" actId="20577"/>
          <ac:spMkLst>
            <pc:docMk/>
            <pc:sldMk cId="2856245161" sldId="268"/>
            <ac:spMk id="4" creationId="{D44F0E96-D55C-4F49-B505-DD6017479DAD}"/>
          </ac:spMkLst>
        </pc:spChg>
      </pc:sldChg>
      <pc:sldChg chg="modSp">
        <pc:chgData name="Mehmet Tiras" userId="2a23be2cce6fcbde" providerId="LiveId" clId="{726EADD7-6ADC-994B-B614-4951C44ECF71}" dt="2020-12-04T23:12:35.780" v="8" actId="20577"/>
        <pc:sldMkLst>
          <pc:docMk/>
          <pc:sldMk cId="1996320791" sldId="271"/>
        </pc:sldMkLst>
        <pc:graphicFrameChg chg="mod">
          <ac:chgData name="Mehmet Tiras" userId="2a23be2cce6fcbde" providerId="LiveId" clId="{726EADD7-6ADC-994B-B614-4951C44ECF71}" dt="2020-12-04T23:12:35.780" v="8" actId="20577"/>
          <ac:graphicFrameMkLst>
            <pc:docMk/>
            <pc:sldMk cId="1996320791" sldId="271"/>
            <ac:graphicFrameMk id="8" creationId="{2FE66CA3-D517-4C4B-93B4-F38EAB4649FD}"/>
          </ac:graphicFrameMkLst>
        </pc:graphicFrameChg>
      </pc:sldChg>
    </pc:docChg>
  </pc:docChgLst>
  <pc:docChgLst>
    <pc:chgData name="Mehmet Tiras" userId="2a23be2cce6fcbde" providerId="LiveId" clId="{B98F300A-2CF7-2442-87B7-0CCA41CA0BA6}"/>
    <pc:docChg chg="undo redo custSel mod addSld delSld modSld sldOrd">
      <pc:chgData name="Mehmet Tiras" userId="2a23be2cce6fcbde" providerId="LiveId" clId="{B98F300A-2CF7-2442-87B7-0CCA41CA0BA6}" dt="2020-07-27T11:18:40.020" v="5213"/>
      <pc:docMkLst>
        <pc:docMk/>
      </pc:docMkLst>
      <pc:sldChg chg="addSp delSp modSp mod setBg delDesignElem">
        <pc:chgData name="Mehmet Tiras" userId="2a23be2cce6fcbde" providerId="LiveId" clId="{B98F300A-2CF7-2442-87B7-0CCA41CA0BA6}" dt="2020-07-23T02:28:37.063" v="5177" actId="26606"/>
        <pc:sldMkLst>
          <pc:docMk/>
          <pc:sldMk cId="1685377794" sldId="256"/>
        </pc:sldMkLst>
        <pc:spChg chg="mod">
          <ac:chgData name="Mehmet Tiras" userId="2a23be2cce6fcbde" providerId="LiveId" clId="{B98F300A-2CF7-2442-87B7-0CCA41CA0BA6}" dt="2020-07-23T02:28:37.063" v="5177" actId="26606"/>
          <ac:spMkLst>
            <pc:docMk/>
            <pc:sldMk cId="1685377794" sldId="256"/>
            <ac:spMk id="2" creationId="{26841924-9653-CB4F-A63F-872E8DA5DE5C}"/>
          </ac:spMkLst>
        </pc:spChg>
        <pc:spChg chg="mod">
          <ac:chgData name="Mehmet Tiras" userId="2a23be2cce6fcbde" providerId="LiveId" clId="{B98F300A-2CF7-2442-87B7-0CCA41CA0BA6}" dt="2020-07-23T02:28:37.063" v="5177" actId="26606"/>
          <ac:spMkLst>
            <pc:docMk/>
            <pc:sldMk cId="1685377794" sldId="256"/>
            <ac:spMk id="3" creationId="{F8C1FA65-C1E9-E843-8907-9CFBB8A7BE51}"/>
          </ac:spMkLst>
        </pc:spChg>
        <pc:spChg chg="mod">
          <ac:chgData name="Mehmet Tiras" userId="2a23be2cce6fcbde" providerId="LiveId" clId="{B98F300A-2CF7-2442-87B7-0CCA41CA0BA6}" dt="2020-07-23T02:28:37.063" v="5177" actId="26606"/>
          <ac:spMkLst>
            <pc:docMk/>
            <pc:sldMk cId="1685377794" sldId="256"/>
            <ac:spMk id="4" creationId="{5F98A2C1-C4CA-7F43-9468-BD4CD7B5B63B}"/>
          </ac:spMkLst>
        </pc:spChg>
        <pc:spChg chg="add del">
          <ac:chgData name="Mehmet Tiras" userId="2a23be2cce6fcbde" providerId="LiveId" clId="{B98F300A-2CF7-2442-87B7-0CCA41CA0BA6}" dt="2020-07-02T06:56:38.447" v="1894" actId="26606"/>
          <ac:spMkLst>
            <pc:docMk/>
            <pc:sldMk cId="1685377794" sldId="256"/>
            <ac:spMk id="6" creationId="{FFD48BC7-DC40-47DE-87EE-9F4B6ECB9ABB}"/>
          </ac:spMkLst>
        </pc:spChg>
        <pc:spChg chg="add del">
          <ac:chgData name="Mehmet Tiras" userId="2a23be2cce6fcbde" providerId="LiveId" clId="{B98F300A-2CF7-2442-87B7-0CCA41CA0BA6}" dt="2020-07-02T06:56:38.447" v="1894" actId="26606"/>
          <ac:spMkLst>
            <pc:docMk/>
            <pc:sldMk cId="1685377794" sldId="256"/>
            <ac:spMk id="7" creationId="{E502BBC7-2C76-46F3-BC24-5985BC13DB88}"/>
          </ac:spMkLst>
        </pc:spChg>
        <pc:spChg chg="add del">
          <ac:chgData name="Mehmet Tiras" userId="2a23be2cce6fcbde" providerId="LiveId" clId="{B98F300A-2CF7-2442-87B7-0CCA41CA0BA6}" dt="2020-07-02T06:56:38.447" v="1894" actId="26606"/>
          <ac:spMkLst>
            <pc:docMk/>
            <pc:sldMk cId="1685377794" sldId="256"/>
            <ac:spMk id="8" creationId="{C7F28D52-2A5F-4D23-81AE-7CB8B591C7AF}"/>
          </ac:spMkLst>
        </pc:spChg>
        <pc:spChg chg="add del">
          <ac:chgData name="Mehmet Tiras" userId="2a23be2cce6fcbde" providerId="LiveId" clId="{B98F300A-2CF7-2442-87B7-0CCA41CA0BA6}" dt="2020-07-02T06:55:16.386" v="1863" actId="26606"/>
          <ac:spMkLst>
            <pc:docMk/>
            <pc:sldMk cId="1685377794" sldId="256"/>
            <ac:spMk id="9" creationId="{16F9E488-0718-4E1E-9D12-26779F606252}"/>
          </ac:spMkLst>
        </pc:spChg>
        <pc:spChg chg="add del">
          <ac:chgData name="Mehmet Tiras" userId="2a23be2cce6fcbde" providerId="LiveId" clId="{B98F300A-2CF7-2442-87B7-0CCA41CA0BA6}" dt="2020-07-02T06:56:38.447" v="1894" actId="26606"/>
          <ac:spMkLst>
            <pc:docMk/>
            <pc:sldMk cId="1685377794" sldId="256"/>
            <ac:spMk id="10" creationId="{3629484E-3792-4B3D-89AD-7C8A1ED0E0D4}"/>
          </ac:spMkLst>
        </pc:spChg>
        <pc:spChg chg="add del">
          <ac:chgData name="Mehmet Tiras" userId="2a23be2cce6fcbde" providerId="LiveId" clId="{B98F300A-2CF7-2442-87B7-0CCA41CA0BA6}" dt="2020-07-02T06:55:16.386" v="1863" actId="26606"/>
          <ac:spMkLst>
            <pc:docMk/>
            <pc:sldMk cId="1685377794" sldId="256"/>
            <ac:spMk id="11" creationId="{D20AEB5B-DFC7-42B4-9FAA-6B95E01D0FCE}"/>
          </ac:spMkLst>
        </pc:spChg>
        <pc:spChg chg="add">
          <ac:chgData name="Mehmet Tiras" userId="2a23be2cce6fcbde" providerId="LiveId" clId="{B98F300A-2CF7-2442-87B7-0CCA41CA0BA6}" dt="2020-07-23T02:28:37.063" v="5177" actId="26606"/>
          <ac:spMkLst>
            <pc:docMk/>
            <pc:sldMk cId="1685377794" sldId="256"/>
            <ac:spMk id="12" creationId="{5FB946D7-1CA4-446E-8795-007CACFDEB88}"/>
          </ac:spMkLst>
        </pc:spChg>
        <pc:spChg chg="add">
          <ac:chgData name="Mehmet Tiras" userId="2a23be2cce6fcbde" providerId="LiveId" clId="{B98F300A-2CF7-2442-87B7-0CCA41CA0BA6}" dt="2020-07-23T02:28:37.063" v="5177" actId="26606"/>
          <ac:spMkLst>
            <pc:docMk/>
            <pc:sldMk cId="1685377794" sldId="256"/>
            <ac:spMk id="14" creationId="{192416F2-BC84-4D7C-80C6-6296C10C3819}"/>
          </ac:spMkLst>
        </pc:spChg>
        <pc:spChg chg="add del">
          <ac:chgData name="Mehmet Tiras" userId="2a23be2cce6fcbde" providerId="LiveId" clId="{B98F300A-2CF7-2442-87B7-0CCA41CA0BA6}" dt="2020-07-02T06:56:11.638" v="1883" actId="26606"/>
          <ac:spMkLst>
            <pc:docMk/>
            <pc:sldMk cId="1685377794" sldId="256"/>
            <ac:spMk id="15" creationId="{1ACA2EA0-FFD3-42EC-9406-B595015ED96E}"/>
          </ac:spMkLst>
        </pc:spChg>
        <pc:spChg chg="add del">
          <ac:chgData name="Mehmet Tiras" userId="2a23be2cce6fcbde" providerId="LiveId" clId="{B98F300A-2CF7-2442-87B7-0CCA41CA0BA6}" dt="2020-07-02T06:56:11.638" v="1883" actId="26606"/>
          <ac:spMkLst>
            <pc:docMk/>
            <pc:sldMk cId="1685377794" sldId="256"/>
            <ac:spMk id="17" creationId="{D5288BCE-665C-472A-8C43-664BCFA31E43}"/>
          </ac:spMkLst>
        </pc:spChg>
        <pc:spChg chg="add del">
          <ac:chgData name="Mehmet Tiras" userId="2a23be2cce6fcbde" providerId="LiveId" clId="{B98F300A-2CF7-2442-87B7-0CCA41CA0BA6}" dt="2020-07-02T06:56:11.638" v="1883" actId="26606"/>
          <ac:spMkLst>
            <pc:docMk/>
            <pc:sldMk cId="1685377794" sldId="256"/>
            <ac:spMk id="19" creationId="{46C57131-53A7-4C1A-BEA8-25F06A06AD29}"/>
          </ac:spMkLst>
        </pc:spChg>
        <pc:spChg chg="add del">
          <ac:chgData name="Mehmet Tiras" userId="2a23be2cce6fcbde" providerId="LiveId" clId="{B98F300A-2CF7-2442-87B7-0CCA41CA0BA6}" dt="2020-07-02T06:56:15.159" v="1885" actId="26606"/>
          <ac:spMkLst>
            <pc:docMk/>
            <pc:sldMk cId="1685377794" sldId="256"/>
            <ac:spMk id="21" creationId="{3629484E-3792-4B3D-89AD-7C8A1ED0E0D4}"/>
          </ac:spMkLst>
        </pc:spChg>
        <pc:spChg chg="add del">
          <ac:chgData name="Mehmet Tiras" userId="2a23be2cce6fcbde" providerId="LiveId" clId="{B98F300A-2CF7-2442-87B7-0CCA41CA0BA6}" dt="2020-07-02T06:56:15.159" v="1885" actId="26606"/>
          <ac:spMkLst>
            <pc:docMk/>
            <pc:sldMk cId="1685377794" sldId="256"/>
            <ac:spMk id="22" creationId="{FFD48BC7-DC40-47DE-87EE-9F4B6ECB9ABB}"/>
          </ac:spMkLst>
        </pc:spChg>
        <pc:spChg chg="add del">
          <ac:chgData name="Mehmet Tiras" userId="2a23be2cce6fcbde" providerId="LiveId" clId="{B98F300A-2CF7-2442-87B7-0CCA41CA0BA6}" dt="2020-07-02T06:56:15.159" v="1885" actId="26606"/>
          <ac:spMkLst>
            <pc:docMk/>
            <pc:sldMk cId="1685377794" sldId="256"/>
            <ac:spMk id="23" creationId="{E502BBC7-2C76-46F3-BC24-5985BC13DB88}"/>
          </ac:spMkLst>
        </pc:spChg>
        <pc:spChg chg="add del">
          <ac:chgData name="Mehmet Tiras" userId="2a23be2cce6fcbde" providerId="LiveId" clId="{B98F300A-2CF7-2442-87B7-0CCA41CA0BA6}" dt="2020-07-02T06:56:15.159" v="1885" actId="26606"/>
          <ac:spMkLst>
            <pc:docMk/>
            <pc:sldMk cId="1685377794" sldId="256"/>
            <ac:spMk id="24" creationId="{C7F28D52-2A5F-4D23-81AE-7CB8B591C7AF}"/>
          </ac:spMkLst>
        </pc:spChg>
        <pc:spChg chg="add del">
          <ac:chgData name="Mehmet Tiras" userId="2a23be2cce6fcbde" providerId="LiveId" clId="{B98F300A-2CF7-2442-87B7-0CCA41CA0BA6}" dt="2020-07-02T06:56:18.108" v="1887" actId="26606"/>
          <ac:spMkLst>
            <pc:docMk/>
            <pc:sldMk cId="1685377794" sldId="256"/>
            <ac:spMk id="26" creationId="{F1C4E306-BC28-4A7B-871B-1926F6FA6EF3}"/>
          </ac:spMkLst>
        </pc:spChg>
        <pc:spChg chg="add del">
          <ac:chgData name="Mehmet Tiras" userId="2a23be2cce6fcbde" providerId="LiveId" clId="{B98F300A-2CF7-2442-87B7-0CCA41CA0BA6}" dt="2020-07-02T06:56:18.108" v="1887" actId="26606"/>
          <ac:spMkLst>
            <pc:docMk/>
            <pc:sldMk cId="1685377794" sldId="256"/>
            <ac:spMk id="27" creationId="{C3ECC9B4-989C-4F71-A6BC-DEBC1D9FD0BD}"/>
          </ac:spMkLst>
        </pc:spChg>
        <pc:spChg chg="add del">
          <ac:chgData name="Mehmet Tiras" userId="2a23be2cce6fcbde" providerId="LiveId" clId="{B98F300A-2CF7-2442-87B7-0CCA41CA0BA6}" dt="2020-07-02T06:56:18.108" v="1887" actId="26606"/>
          <ac:spMkLst>
            <pc:docMk/>
            <pc:sldMk cId="1685377794" sldId="256"/>
            <ac:spMk id="28" creationId="{E20AF01B-D099-4710-BF18-E2832A9B61CF}"/>
          </ac:spMkLst>
        </pc:spChg>
        <pc:spChg chg="add del">
          <ac:chgData name="Mehmet Tiras" userId="2a23be2cce6fcbde" providerId="LiveId" clId="{B98F300A-2CF7-2442-87B7-0CCA41CA0BA6}" dt="2020-07-02T06:56:18.108" v="1887" actId="26606"/>
          <ac:spMkLst>
            <pc:docMk/>
            <pc:sldMk cId="1685377794" sldId="256"/>
            <ac:spMk id="29" creationId="{B0E4BB4F-99AB-4C4E-A763-C5AC5273DF5D}"/>
          </ac:spMkLst>
        </pc:spChg>
        <pc:spChg chg="add del">
          <ac:chgData name="Mehmet Tiras" userId="2a23be2cce6fcbde" providerId="LiveId" clId="{B98F300A-2CF7-2442-87B7-0CCA41CA0BA6}" dt="2020-07-02T06:56:29.190" v="1889" actId="26606"/>
          <ac:spMkLst>
            <pc:docMk/>
            <pc:sldMk cId="1685377794" sldId="256"/>
            <ac:spMk id="31" creationId="{BAD76F3E-3A97-486B-B402-44400A8B9173}"/>
          </ac:spMkLst>
        </pc:spChg>
        <pc:spChg chg="add del">
          <ac:chgData name="Mehmet Tiras" userId="2a23be2cce6fcbde" providerId="LiveId" clId="{B98F300A-2CF7-2442-87B7-0CCA41CA0BA6}" dt="2020-07-02T06:56:29.190" v="1889" actId="26606"/>
          <ac:spMkLst>
            <pc:docMk/>
            <pc:sldMk cId="1685377794" sldId="256"/>
            <ac:spMk id="32" creationId="{391F6B52-91F4-4AEB-B6DB-29FEBCF28C8B}"/>
          </ac:spMkLst>
        </pc:spChg>
        <pc:spChg chg="add del">
          <ac:chgData name="Mehmet Tiras" userId="2a23be2cce6fcbde" providerId="LiveId" clId="{B98F300A-2CF7-2442-87B7-0CCA41CA0BA6}" dt="2020-07-02T06:56:29.190" v="1889" actId="26606"/>
          <ac:spMkLst>
            <pc:docMk/>
            <pc:sldMk cId="1685377794" sldId="256"/>
            <ac:spMk id="33" creationId="{2CD6F061-7C53-44F4-9794-953DB70A451B}"/>
          </ac:spMkLst>
        </pc:spChg>
        <pc:spChg chg="add del">
          <ac:chgData name="Mehmet Tiras" userId="2a23be2cce6fcbde" providerId="LiveId" clId="{B98F300A-2CF7-2442-87B7-0CCA41CA0BA6}" dt="2020-07-02T06:56:36.141" v="1891" actId="26606"/>
          <ac:spMkLst>
            <pc:docMk/>
            <pc:sldMk cId="1685377794" sldId="256"/>
            <ac:spMk id="35" creationId="{72C7A71F-A746-4AB2-8FF5-03D4135FAFAD}"/>
          </ac:spMkLst>
        </pc:spChg>
        <pc:spChg chg="add del">
          <ac:chgData name="Mehmet Tiras" userId="2a23be2cce6fcbde" providerId="LiveId" clId="{B98F300A-2CF7-2442-87B7-0CCA41CA0BA6}" dt="2020-07-02T06:56:36.141" v="1891" actId="26606"/>
          <ac:spMkLst>
            <pc:docMk/>
            <pc:sldMk cId="1685377794" sldId="256"/>
            <ac:spMk id="36" creationId="{17FF8914-DDE9-46F8-AF0A-54FD0AC09BEE}"/>
          </ac:spMkLst>
        </pc:spChg>
        <pc:spChg chg="add del">
          <ac:chgData name="Mehmet Tiras" userId="2a23be2cce6fcbde" providerId="LiveId" clId="{B98F300A-2CF7-2442-87B7-0CCA41CA0BA6}" dt="2020-07-02T06:56:36.141" v="1891" actId="26606"/>
          <ac:spMkLst>
            <pc:docMk/>
            <pc:sldMk cId="1685377794" sldId="256"/>
            <ac:spMk id="37" creationId="{094C1DE0-31FE-4AD0-95EA-B65CA6B89D58}"/>
          </ac:spMkLst>
        </pc:spChg>
        <pc:spChg chg="add del">
          <ac:chgData name="Mehmet Tiras" userId="2a23be2cce6fcbde" providerId="LiveId" clId="{B98F300A-2CF7-2442-87B7-0CCA41CA0BA6}" dt="2020-07-02T06:56:36.141" v="1891" actId="26606"/>
          <ac:spMkLst>
            <pc:docMk/>
            <pc:sldMk cId="1685377794" sldId="256"/>
            <ac:spMk id="38" creationId="{3F736409-6C07-4CE8-86F8-1174E2235C2E}"/>
          </ac:spMkLst>
        </pc:spChg>
        <pc:spChg chg="add del">
          <ac:chgData name="Mehmet Tiras" userId="2a23be2cce6fcbde" providerId="LiveId" clId="{B98F300A-2CF7-2442-87B7-0CCA41CA0BA6}" dt="2020-07-02T06:56:38.434" v="1893" actId="26606"/>
          <ac:spMkLst>
            <pc:docMk/>
            <pc:sldMk cId="1685377794" sldId="256"/>
            <ac:spMk id="40" creationId="{FFD48BC7-DC40-47DE-87EE-9F4B6ECB9ABB}"/>
          </ac:spMkLst>
        </pc:spChg>
        <pc:spChg chg="add del">
          <ac:chgData name="Mehmet Tiras" userId="2a23be2cce6fcbde" providerId="LiveId" clId="{B98F300A-2CF7-2442-87B7-0CCA41CA0BA6}" dt="2020-07-02T06:56:38.434" v="1893" actId="26606"/>
          <ac:spMkLst>
            <pc:docMk/>
            <pc:sldMk cId="1685377794" sldId="256"/>
            <ac:spMk id="41" creationId="{E502BBC7-2C76-46F3-BC24-5985BC13DB88}"/>
          </ac:spMkLst>
        </pc:spChg>
        <pc:spChg chg="add del">
          <ac:chgData name="Mehmet Tiras" userId="2a23be2cce6fcbde" providerId="LiveId" clId="{B98F300A-2CF7-2442-87B7-0CCA41CA0BA6}" dt="2020-07-02T06:56:38.434" v="1893" actId="26606"/>
          <ac:spMkLst>
            <pc:docMk/>
            <pc:sldMk cId="1685377794" sldId="256"/>
            <ac:spMk id="42" creationId="{C7F28D52-2A5F-4D23-81AE-7CB8B591C7AF}"/>
          </ac:spMkLst>
        </pc:spChg>
        <pc:spChg chg="add del">
          <ac:chgData name="Mehmet Tiras" userId="2a23be2cce6fcbde" providerId="LiveId" clId="{B98F300A-2CF7-2442-87B7-0CCA41CA0BA6}" dt="2020-07-02T06:56:38.434" v="1893" actId="26606"/>
          <ac:spMkLst>
            <pc:docMk/>
            <pc:sldMk cId="1685377794" sldId="256"/>
            <ac:spMk id="43" creationId="{3629484E-3792-4B3D-89AD-7C8A1ED0E0D4}"/>
          </ac:spMkLst>
        </pc:spChg>
        <pc:spChg chg="add del">
          <ac:chgData name="Mehmet Tiras" userId="2a23be2cce6fcbde" providerId="LiveId" clId="{B98F300A-2CF7-2442-87B7-0CCA41CA0BA6}" dt="2020-07-23T02:02:21.175" v="4767"/>
          <ac:spMkLst>
            <pc:docMk/>
            <pc:sldMk cId="1685377794" sldId="256"/>
            <ac:spMk id="45" creationId="{1ACA2EA0-FFD3-42EC-9406-B595015ED96E}"/>
          </ac:spMkLst>
        </pc:spChg>
        <pc:spChg chg="add del">
          <ac:chgData name="Mehmet Tiras" userId="2a23be2cce6fcbde" providerId="LiveId" clId="{B98F300A-2CF7-2442-87B7-0CCA41CA0BA6}" dt="2020-07-23T02:02:21.175" v="4767"/>
          <ac:spMkLst>
            <pc:docMk/>
            <pc:sldMk cId="1685377794" sldId="256"/>
            <ac:spMk id="46" creationId="{D5288BCE-665C-472A-8C43-664BCFA31E43}"/>
          </ac:spMkLst>
        </pc:spChg>
        <pc:spChg chg="add del">
          <ac:chgData name="Mehmet Tiras" userId="2a23be2cce6fcbde" providerId="LiveId" clId="{B98F300A-2CF7-2442-87B7-0CCA41CA0BA6}" dt="2020-07-23T02:02:21.175" v="4767"/>
          <ac:spMkLst>
            <pc:docMk/>
            <pc:sldMk cId="1685377794" sldId="256"/>
            <ac:spMk id="47" creationId="{46C57131-53A7-4C1A-BEA8-25F06A06AD29}"/>
          </ac:spMkLst>
        </pc:spChg>
        <pc:grpChg chg="add del">
          <ac:chgData name="Mehmet Tiras" userId="2a23be2cce6fcbde" providerId="LiveId" clId="{B98F300A-2CF7-2442-87B7-0CCA41CA0BA6}" dt="2020-07-02T06:55:16.386" v="1863" actId="26606"/>
          <ac:grpSpMkLst>
            <pc:docMk/>
            <pc:sldMk cId="1685377794" sldId="256"/>
            <ac:grpSpMk id="13" creationId="{64B93721-934F-4F1E-A868-0B2BA110D3B5}"/>
          </ac:grpSpMkLst>
        </pc:grpChg>
        <pc:cxnChg chg="add">
          <ac:chgData name="Mehmet Tiras" userId="2a23be2cce6fcbde" providerId="LiveId" clId="{B98F300A-2CF7-2442-87B7-0CCA41CA0BA6}" dt="2020-07-23T02:28:37.063" v="5177" actId="26606"/>
          <ac:cxnSpMkLst>
            <pc:docMk/>
            <pc:sldMk cId="1685377794" sldId="256"/>
            <ac:cxnSpMk id="16" creationId="{2330623A-AB89-4E04-AC9A-2BAFBF85AE3A}"/>
          </ac:cxnSpMkLst>
        </pc:cxnChg>
      </pc:sldChg>
      <pc:sldChg chg="addSp delSp modSp">
        <pc:chgData name="Mehmet Tiras" userId="2a23be2cce6fcbde" providerId="LiveId" clId="{B98F300A-2CF7-2442-87B7-0CCA41CA0BA6}" dt="2020-07-23T02:31:05.184" v="5190" actId="20577"/>
        <pc:sldMkLst>
          <pc:docMk/>
          <pc:sldMk cId="2450413445" sldId="258"/>
        </pc:sldMkLst>
        <pc:spChg chg="mod">
          <ac:chgData name="Mehmet Tiras" userId="2a23be2cce6fcbde" providerId="LiveId" clId="{B98F300A-2CF7-2442-87B7-0CCA41CA0BA6}" dt="2020-07-23T02:31:05.184" v="5190" actId="20577"/>
          <ac:spMkLst>
            <pc:docMk/>
            <pc:sldMk cId="2450413445" sldId="258"/>
            <ac:spMk id="3" creationId="{5CE4E48D-80F5-FE49-B792-E9CB7F7CBEA5}"/>
          </ac:spMkLst>
        </pc:spChg>
        <pc:spChg chg="mod">
          <ac:chgData name="Mehmet Tiras" userId="2a23be2cce6fcbde" providerId="LiveId" clId="{B98F300A-2CF7-2442-87B7-0CCA41CA0BA6}" dt="2020-07-21T12:05:33.162" v="4351" actId="20577"/>
          <ac:spMkLst>
            <pc:docMk/>
            <pc:sldMk cId="2450413445" sldId="258"/>
            <ac:spMk id="4" creationId="{F8DB1EC2-49D9-A944-ACB1-D542AD60B720}"/>
          </ac:spMkLst>
        </pc:spChg>
        <pc:spChg chg="add del mod">
          <ac:chgData name="Mehmet Tiras" userId="2a23be2cce6fcbde" providerId="LiveId" clId="{B98F300A-2CF7-2442-87B7-0CCA41CA0BA6}" dt="2020-07-02T21:14:58.171" v="1901"/>
          <ac:spMkLst>
            <pc:docMk/>
            <pc:sldMk cId="2450413445" sldId="258"/>
            <ac:spMk id="5" creationId="{3CD93D74-255F-5549-A18F-B99EA5BE3EC6}"/>
          </ac:spMkLst>
        </pc:spChg>
        <pc:spChg chg="mod">
          <ac:chgData name="Mehmet Tiras" userId="2a23be2cce6fcbde" providerId="LiveId" clId="{B98F300A-2CF7-2442-87B7-0CCA41CA0BA6}" dt="2020-07-23T02:02:21.175" v="4767"/>
          <ac:spMkLst>
            <pc:docMk/>
            <pc:sldMk cId="2450413445" sldId="258"/>
            <ac:spMk id="6" creationId="{BD2850F4-E27C-2147-92A3-F9EA5505935A}"/>
          </ac:spMkLst>
        </pc:spChg>
        <pc:spChg chg="add mod">
          <ac:chgData name="Mehmet Tiras" userId="2a23be2cce6fcbde" providerId="LiveId" clId="{B98F300A-2CF7-2442-87B7-0CCA41CA0BA6}" dt="2020-07-02T22:06:08.847" v="2155" actId="20577"/>
          <ac:spMkLst>
            <pc:docMk/>
            <pc:sldMk cId="2450413445" sldId="258"/>
            <ac:spMk id="7" creationId="{A1A1B391-D5F6-BC4D-8D19-FA343B91CED5}"/>
          </ac:spMkLst>
        </pc:spChg>
        <pc:spChg chg="add del mod">
          <ac:chgData name="Mehmet Tiras" userId="2a23be2cce6fcbde" providerId="LiveId" clId="{B98F300A-2CF7-2442-87B7-0CCA41CA0BA6}" dt="2020-07-02T21:34:18.680" v="2010" actId="767"/>
          <ac:spMkLst>
            <pc:docMk/>
            <pc:sldMk cId="2450413445" sldId="258"/>
            <ac:spMk id="8" creationId="{213D6401-046F-2841-B947-1CFCF5DF59B2}"/>
          </ac:spMkLst>
        </pc:spChg>
        <pc:spChg chg="add del mod">
          <ac:chgData name="Mehmet Tiras" userId="2a23be2cce6fcbde" providerId="LiveId" clId="{B98F300A-2CF7-2442-87B7-0CCA41CA0BA6}" dt="2020-07-02T22:05:39.514" v="2136"/>
          <ac:spMkLst>
            <pc:docMk/>
            <pc:sldMk cId="2450413445" sldId="258"/>
            <ac:spMk id="9" creationId="{C14F6F3A-55C1-7441-9F8C-808609452E48}"/>
          </ac:spMkLst>
        </pc:spChg>
        <pc:graphicFrameChg chg="mod">
          <ac:chgData name="Mehmet Tiras" userId="2a23be2cce6fcbde" providerId="LiveId" clId="{B98F300A-2CF7-2442-87B7-0CCA41CA0BA6}" dt="2020-07-02T21:22:46.379" v="1967" actId="14100"/>
          <ac:graphicFrameMkLst>
            <pc:docMk/>
            <pc:sldMk cId="2450413445" sldId="258"/>
            <ac:graphicFrameMk id="2" creationId="{F53179AD-8539-874A-A4D8-8A7EAB0108BA}"/>
          </ac:graphicFrameMkLst>
        </pc:graphicFrameChg>
      </pc:sldChg>
      <pc:sldChg chg="del">
        <pc:chgData name="Mehmet Tiras" userId="2a23be2cce6fcbde" providerId="LiveId" clId="{B98F300A-2CF7-2442-87B7-0CCA41CA0BA6}" dt="2020-07-13T21:37:08.691" v="2287" actId="2696"/>
        <pc:sldMkLst>
          <pc:docMk/>
          <pc:sldMk cId="2330689902" sldId="259"/>
        </pc:sldMkLst>
      </pc:sldChg>
      <pc:sldChg chg="del">
        <pc:chgData name="Mehmet Tiras" userId="2a23be2cce6fcbde" providerId="LiveId" clId="{B98F300A-2CF7-2442-87B7-0CCA41CA0BA6}" dt="2020-06-28T12:56:57.763" v="6" actId="2696"/>
        <pc:sldMkLst>
          <pc:docMk/>
          <pc:sldMk cId="3869391926" sldId="260"/>
        </pc:sldMkLst>
      </pc:sldChg>
      <pc:sldChg chg="addSp delSp modSp ord modNotesTx">
        <pc:chgData name="Mehmet Tiras" userId="2a23be2cce6fcbde" providerId="LiveId" clId="{B98F300A-2CF7-2442-87B7-0CCA41CA0BA6}" dt="2020-07-27T11:18:40.020" v="5213"/>
        <pc:sldMkLst>
          <pc:docMk/>
          <pc:sldMk cId="1073297021" sldId="261"/>
        </pc:sldMkLst>
        <pc:spChg chg="add mod">
          <ac:chgData name="Mehmet Tiras" userId="2a23be2cce6fcbde" providerId="LiveId" clId="{B98F300A-2CF7-2442-87B7-0CCA41CA0BA6}" dt="2020-07-23T02:02:21.175" v="4767"/>
          <ac:spMkLst>
            <pc:docMk/>
            <pc:sldMk cId="1073297021" sldId="261"/>
            <ac:spMk id="2" creationId="{073D4AE6-65D1-7841-8904-99D7CD560D34}"/>
          </ac:spMkLst>
        </pc:spChg>
        <pc:spChg chg="add mod">
          <ac:chgData name="Mehmet Tiras" userId="2a23be2cce6fcbde" providerId="LiveId" clId="{B98F300A-2CF7-2442-87B7-0CCA41CA0BA6}" dt="2020-07-22T05:05:45.853" v="4729" actId="20577"/>
          <ac:spMkLst>
            <pc:docMk/>
            <pc:sldMk cId="1073297021" sldId="261"/>
            <ac:spMk id="3" creationId="{A3D2A96C-2DE1-8844-846B-B220ACD948B5}"/>
          </ac:spMkLst>
        </pc:spChg>
        <pc:spChg chg="mod">
          <ac:chgData name="Mehmet Tiras" userId="2a23be2cce6fcbde" providerId="LiveId" clId="{B98F300A-2CF7-2442-87B7-0CCA41CA0BA6}" dt="2020-07-23T02:27:19.357" v="5169" actId="2085"/>
          <ac:spMkLst>
            <pc:docMk/>
            <pc:sldMk cId="1073297021" sldId="261"/>
            <ac:spMk id="87" creationId="{00000000-0000-0000-0000-000000000000}"/>
          </ac:spMkLst>
        </pc:spChg>
        <pc:spChg chg="del">
          <ac:chgData name="Mehmet Tiras" userId="2a23be2cce6fcbde" providerId="LiveId" clId="{B98F300A-2CF7-2442-87B7-0CCA41CA0BA6}" dt="2020-07-20T20:53:33.667" v="3207" actId="478"/>
          <ac:spMkLst>
            <pc:docMk/>
            <pc:sldMk cId="1073297021" sldId="261"/>
            <ac:spMk id="88" creationId="{00000000-0000-0000-0000-000000000000}"/>
          </ac:spMkLst>
        </pc:spChg>
        <pc:spChg chg="del">
          <ac:chgData name="Mehmet Tiras" userId="2a23be2cce6fcbde" providerId="LiveId" clId="{B98F300A-2CF7-2442-87B7-0CCA41CA0BA6}" dt="2020-07-20T20:52:52.430" v="3202" actId="21"/>
          <ac:spMkLst>
            <pc:docMk/>
            <pc:sldMk cId="1073297021" sldId="261"/>
            <ac:spMk id="90" creationId="{00000000-0000-0000-0000-000000000000}"/>
          </ac:spMkLst>
        </pc:spChg>
        <pc:spChg chg="del">
          <ac:chgData name="Mehmet Tiras" userId="2a23be2cce6fcbde" providerId="LiveId" clId="{B98F300A-2CF7-2442-87B7-0CCA41CA0BA6}" dt="2020-07-20T20:53:00.081" v="3205" actId="21"/>
          <ac:spMkLst>
            <pc:docMk/>
            <pc:sldMk cId="1073297021" sldId="261"/>
            <ac:spMk id="91" creationId="{00000000-0000-0000-0000-000000000000}"/>
          </ac:spMkLst>
        </pc:spChg>
        <pc:spChg chg="del">
          <ac:chgData name="Mehmet Tiras" userId="2a23be2cce6fcbde" providerId="LiveId" clId="{B98F300A-2CF7-2442-87B7-0CCA41CA0BA6}" dt="2020-07-20T20:52:55.489" v="3203" actId="21"/>
          <ac:spMkLst>
            <pc:docMk/>
            <pc:sldMk cId="1073297021" sldId="261"/>
            <ac:spMk id="92" creationId="{00000000-0000-0000-0000-000000000000}"/>
          </ac:spMkLst>
        </pc:spChg>
        <pc:spChg chg="del">
          <ac:chgData name="Mehmet Tiras" userId="2a23be2cce6fcbde" providerId="LiveId" clId="{B98F300A-2CF7-2442-87B7-0CCA41CA0BA6}" dt="2020-07-20T20:52:57.964" v="3204" actId="21"/>
          <ac:spMkLst>
            <pc:docMk/>
            <pc:sldMk cId="1073297021" sldId="261"/>
            <ac:spMk id="93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02:25.312" v="64" actId="20577"/>
          <ac:spMkLst>
            <pc:docMk/>
            <pc:sldMk cId="1073297021" sldId="261"/>
            <ac:spMk id="107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03:30.921" v="86" actId="20577"/>
          <ac:spMkLst>
            <pc:docMk/>
            <pc:sldMk cId="1073297021" sldId="261"/>
            <ac:spMk id="108" creationId="{00000000-0000-0000-0000-000000000000}"/>
          </ac:spMkLst>
        </pc:spChg>
        <pc:spChg chg="mod">
          <ac:chgData name="Mehmet Tiras" userId="2a23be2cce6fcbde" providerId="LiveId" clId="{B98F300A-2CF7-2442-87B7-0CCA41CA0BA6}" dt="2020-07-21T22:10:46.093" v="4448" actId="20577"/>
          <ac:spMkLst>
            <pc:docMk/>
            <pc:sldMk cId="1073297021" sldId="261"/>
            <ac:spMk id="109" creationId="{00000000-0000-0000-0000-000000000000}"/>
          </ac:spMkLst>
        </pc:spChg>
        <pc:spChg chg="del mod">
          <ac:chgData name="Mehmet Tiras" userId="2a23be2cce6fcbde" providerId="LiveId" clId="{B98F300A-2CF7-2442-87B7-0CCA41CA0BA6}" dt="2020-06-28T13:07:16.016" v="168"/>
          <ac:spMkLst>
            <pc:docMk/>
            <pc:sldMk cId="1073297021" sldId="261"/>
            <ac:spMk id="110" creationId="{00000000-0000-0000-0000-000000000000}"/>
          </ac:spMkLst>
        </pc:spChg>
        <pc:spChg chg="del mod">
          <ac:chgData name="Mehmet Tiras" userId="2a23be2cce6fcbde" providerId="LiveId" clId="{B98F300A-2CF7-2442-87B7-0CCA41CA0BA6}" dt="2020-06-28T13:07:13.419" v="164" actId="478"/>
          <ac:spMkLst>
            <pc:docMk/>
            <pc:sldMk cId="1073297021" sldId="261"/>
            <ac:spMk id="111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10:42.091" v="178" actId="20577"/>
          <ac:spMkLst>
            <pc:docMk/>
            <pc:sldMk cId="1073297021" sldId="261"/>
            <ac:spMk id="112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12:33.757" v="191" actId="20577"/>
          <ac:spMkLst>
            <pc:docMk/>
            <pc:sldMk cId="1073297021" sldId="261"/>
            <ac:spMk id="113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13:10.421" v="200" actId="20577"/>
          <ac:spMkLst>
            <pc:docMk/>
            <pc:sldMk cId="1073297021" sldId="261"/>
            <ac:spMk id="114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26:17.337" v="338" actId="20577"/>
          <ac:spMkLst>
            <pc:docMk/>
            <pc:sldMk cId="1073297021" sldId="261"/>
            <ac:spMk id="115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26:51.110" v="348" actId="20577"/>
          <ac:spMkLst>
            <pc:docMk/>
            <pc:sldMk cId="1073297021" sldId="261"/>
            <ac:spMk id="116" creationId="{00000000-0000-0000-0000-000000000000}"/>
          </ac:spMkLst>
        </pc:spChg>
        <pc:spChg chg="mod">
          <ac:chgData name="Mehmet Tiras" userId="2a23be2cce6fcbde" providerId="LiveId" clId="{B98F300A-2CF7-2442-87B7-0CCA41CA0BA6}" dt="2020-07-14T03:36:42.289" v="2301" actId="20577"/>
          <ac:spMkLst>
            <pc:docMk/>
            <pc:sldMk cId="1073297021" sldId="261"/>
            <ac:spMk id="117" creationId="{00000000-0000-0000-0000-000000000000}"/>
          </ac:spMkLst>
        </pc:spChg>
        <pc:spChg chg="del mod">
          <ac:chgData name="Mehmet Tiras" userId="2a23be2cce6fcbde" providerId="LiveId" clId="{B98F300A-2CF7-2442-87B7-0CCA41CA0BA6}" dt="2020-06-28T13:28:05.923" v="380"/>
          <ac:spMkLst>
            <pc:docMk/>
            <pc:sldMk cId="1073297021" sldId="261"/>
            <ac:spMk id="118" creationId="{00000000-0000-0000-0000-000000000000}"/>
          </ac:spMkLst>
        </pc:spChg>
        <pc:spChg chg="del mod">
          <ac:chgData name="Mehmet Tiras" userId="2a23be2cce6fcbde" providerId="LiveId" clId="{B98F300A-2CF7-2442-87B7-0CCA41CA0BA6}" dt="2020-06-28T13:28:12.559" v="387"/>
          <ac:spMkLst>
            <pc:docMk/>
            <pc:sldMk cId="1073297021" sldId="261"/>
            <ac:spMk id="119" creationId="{00000000-0000-0000-0000-000000000000}"/>
          </ac:spMkLst>
        </pc:spChg>
        <pc:spChg chg="del mod">
          <ac:chgData name="Mehmet Tiras" userId="2a23be2cce6fcbde" providerId="LiveId" clId="{B98F300A-2CF7-2442-87B7-0CCA41CA0BA6}" dt="2020-06-28T13:29:05.326" v="422"/>
          <ac:spMkLst>
            <pc:docMk/>
            <pc:sldMk cId="1073297021" sldId="261"/>
            <ac:spMk id="120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02:18.357" v="59" actId="20577"/>
          <ac:spMkLst>
            <pc:docMk/>
            <pc:sldMk cId="1073297021" sldId="261"/>
            <ac:spMk id="123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03:39.461" v="94" actId="20577"/>
          <ac:spMkLst>
            <pc:docMk/>
            <pc:sldMk cId="1073297021" sldId="261"/>
            <ac:spMk id="124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06:03.041" v="134" actId="20577"/>
          <ac:spMkLst>
            <pc:docMk/>
            <pc:sldMk cId="1073297021" sldId="261"/>
            <ac:spMk id="125" creationId="{00000000-0000-0000-0000-000000000000}"/>
          </ac:spMkLst>
        </pc:spChg>
        <pc:spChg chg="del mod">
          <ac:chgData name="Mehmet Tiras" userId="2a23be2cce6fcbde" providerId="LiveId" clId="{B98F300A-2CF7-2442-87B7-0CCA41CA0BA6}" dt="2020-06-28T13:07:15.342" v="166"/>
          <ac:spMkLst>
            <pc:docMk/>
            <pc:sldMk cId="1073297021" sldId="261"/>
            <ac:spMk id="126" creationId="{00000000-0000-0000-0000-000000000000}"/>
          </ac:spMkLst>
        </pc:spChg>
        <pc:spChg chg="del mod">
          <ac:chgData name="Mehmet Tiras" userId="2a23be2cce6fcbde" providerId="LiveId" clId="{B98F300A-2CF7-2442-87B7-0CCA41CA0BA6}" dt="2020-06-28T13:07:16.264" v="170"/>
          <ac:spMkLst>
            <pc:docMk/>
            <pc:sldMk cId="1073297021" sldId="261"/>
            <ac:spMk id="127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10:54.489" v="184" actId="20577"/>
          <ac:spMkLst>
            <pc:docMk/>
            <pc:sldMk cId="1073297021" sldId="261"/>
            <ac:spMk id="128" creationId="{00000000-0000-0000-0000-000000000000}"/>
          </ac:spMkLst>
        </pc:spChg>
        <pc:spChg chg="mod">
          <ac:chgData name="Mehmet Tiras" userId="2a23be2cce6fcbde" providerId="LiveId" clId="{B98F300A-2CF7-2442-87B7-0CCA41CA0BA6}" dt="2020-07-14T03:33:33.808" v="2293" actId="20577"/>
          <ac:spMkLst>
            <pc:docMk/>
            <pc:sldMk cId="1073297021" sldId="261"/>
            <ac:spMk id="129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13:34.642" v="208" actId="20577"/>
          <ac:spMkLst>
            <pc:docMk/>
            <pc:sldMk cId="1073297021" sldId="261"/>
            <ac:spMk id="130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26:35.833" v="343" actId="20577"/>
          <ac:spMkLst>
            <pc:docMk/>
            <pc:sldMk cId="1073297021" sldId="261"/>
            <ac:spMk id="131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27:06.534" v="355" actId="20577"/>
          <ac:spMkLst>
            <pc:docMk/>
            <pc:sldMk cId="1073297021" sldId="261"/>
            <ac:spMk id="132" creationId="{00000000-0000-0000-0000-000000000000}"/>
          </ac:spMkLst>
        </pc:spChg>
        <pc:spChg chg="mod">
          <ac:chgData name="Mehmet Tiras" userId="2a23be2cce6fcbde" providerId="LiveId" clId="{B98F300A-2CF7-2442-87B7-0CCA41CA0BA6}" dt="2020-07-14T03:35:52.464" v="2297" actId="20577"/>
          <ac:spMkLst>
            <pc:docMk/>
            <pc:sldMk cId="1073297021" sldId="261"/>
            <ac:spMk id="133" creationId="{00000000-0000-0000-0000-000000000000}"/>
          </ac:spMkLst>
        </pc:spChg>
        <pc:spChg chg="del mod">
          <ac:chgData name="Mehmet Tiras" userId="2a23be2cce6fcbde" providerId="LiveId" clId="{B98F300A-2CF7-2442-87B7-0CCA41CA0BA6}" dt="2020-06-28T13:28:06.216" v="382"/>
          <ac:spMkLst>
            <pc:docMk/>
            <pc:sldMk cId="1073297021" sldId="261"/>
            <ac:spMk id="134" creationId="{00000000-0000-0000-0000-000000000000}"/>
          </ac:spMkLst>
        </pc:spChg>
        <pc:spChg chg="del mod">
          <ac:chgData name="Mehmet Tiras" userId="2a23be2cce6fcbde" providerId="LiveId" clId="{B98F300A-2CF7-2442-87B7-0CCA41CA0BA6}" dt="2020-06-28T13:28:12.945" v="389"/>
          <ac:spMkLst>
            <pc:docMk/>
            <pc:sldMk cId="1073297021" sldId="261"/>
            <ac:spMk id="135" creationId="{00000000-0000-0000-0000-000000000000}"/>
          </ac:spMkLst>
        </pc:spChg>
        <pc:spChg chg="del mod">
          <ac:chgData name="Mehmet Tiras" userId="2a23be2cce6fcbde" providerId="LiveId" clId="{B98F300A-2CF7-2442-87B7-0CCA41CA0BA6}" dt="2020-06-28T13:28:40.192" v="405"/>
          <ac:spMkLst>
            <pc:docMk/>
            <pc:sldMk cId="1073297021" sldId="261"/>
            <ac:spMk id="136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16:19.070" v="325" actId="20577"/>
          <ac:spMkLst>
            <pc:docMk/>
            <pc:sldMk cId="1073297021" sldId="261"/>
            <ac:spMk id="144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14:36.965" v="264" actId="20577"/>
          <ac:spMkLst>
            <pc:docMk/>
            <pc:sldMk cId="1073297021" sldId="261"/>
            <ac:spMk id="145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14:24.790" v="242" actId="20577"/>
          <ac:spMkLst>
            <pc:docMk/>
            <pc:sldMk cId="1073297021" sldId="261"/>
            <ac:spMk id="146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14:12.249" v="219" actId="20577"/>
          <ac:spMkLst>
            <pc:docMk/>
            <pc:sldMk cId="1073297021" sldId="261"/>
            <ac:spMk id="147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06:58.973" v="157" actId="20577"/>
          <ac:spMkLst>
            <pc:docMk/>
            <pc:sldMk cId="1073297021" sldId="261"/>
            <ac:spMk id="148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06:30.648" v="135" actId="20577"/>
          <ac:spMkLst>
            <pc:docMk/>
            <pc:sldMk cId="1073297021" sldId="261"/>
            <ac:spMk id="149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04:20.286" v="115" actId="20577"/>
          <ac:spMkLst>
            <pc:docMk/>
            <pc:sldMk cId="1073297021" sldId="261"/>
            <ac:spMk id="150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16:14.169" v="324" actId="255"/>
          <ac:spMkLst>
            <pc:docMk/>
            <pc:sldMk cId="1073297021" sldId="261"/>
            <ac:spMk id="151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15:32.585" v="301" actId="20577"/>
          <ac:spMkLst>
            <pc:docMk/>
            <pc:sldMk cId="1073297021" sldId="261"/>
            <ac:spMk id="152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15:21.961" v="281" actId="20577"/>
          <ac:spMkLst>
            <pc:docMk/>
            <pc:sldMk cId="1073297021" sldId="261"/>
            <ac:spMk id="153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16:22.123" v="326" actId="20577"/>
          <ac:spMkLst>
            <pc:docMk/>
            <pc:sldMk cId="1073297021" sldId="261"/>
            <ac:spMk id="155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02:59.634" v="79" actId="20577"/>
          <ac:spMkLst>
            <pc:docMk/>
            <pc:sldMk cId="1073297021" sldId="261"/>
            <ac:spMk id="156" creationId="{00000000-0000-0000-0000-000000000000}"/>
          </ac:spMkLst>
        </pc:spChg>
        <pc:spChg chg="mod">
          <ac:chgData name="Mehmet Tiras" userId="2a23be2cce6fcbde" providerId="LiveId" clId="{B98F300A-2CF7-2442-87B7-0CCA41CA0BA6}" dt="2020-07-22T03:25:34.777" v="4485" actId="14100"/>
          <ac:spMkLst>
            <pc:docMk/>
            <pc:sldMk cId="1073297021" sldId="261"/>
            <ac:spMk id="159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16:25.293" v="327" actId="20577"/>
          <ac:spMkLst>
            <pc:docMk/>
            <pc:sldMk cId="1073297021" sldId="261"/>
            <ac:spMk id="164" creationId="{00000000-0000-0000-0000-000000000000}"/>
          </ac:spMkLst>
        </pc:spChg>
        <pc:spChg chg="mod">
          <ac:chgData name="Mehmet Tiras" userId="2a23be2cce6fcbde" providerId="LiveId" clId="{B98F300A-2CF7-2442-87B7-0CCA41CA0BA6}" dt="2020-06-28T13:16:28.553" v="328" actId="20577"/>
          <ac:spMkLst>
            <pc:docMk/>
            <pc:sldMk cId="1073297021" sldId="261"/>
            <ac:spMk id="166" creationId="{00000000-0000-0000-0000-000000000000}"/>
          </ac:spMkLst>
        </pc:spChg>
        <pc:spChg chg="mod">
          <ac:chgData name="Mehmet Tiras" userId="2a23be2cce6fcbde" providerId="LiveId" clId="{B98F300A-2CF7-2442-87B7-0CCA41CA0BA6}" dt="2020-07-21T22:29:26.690" v="4454" actId="20577"/>
          <ac:spMkLst>
            <pc:docMk/>
            <pc:sldMk cId="1073297021" sldId="261"/>
            <ac:spMk id="167" creationId="{00000000-0000-0000-0000-000000000000}"/>
          </ac:spMkLst>
        </pc:spChg>
        <pc:spChg chg="mod">
          <ac:chgData name="Mehmet Tiras" userId="2a23be2cce6fcbde" providerId="LiveId" clId="{B98F300A-2CF7-2442-87B7-0CCA41CA0BA6}" dt="2020-07-14T03:47:58.320" v="2311" actId="20577"/>
          <ac:spMkLst>
            <pc:docMk/>
            <pc:sldMk cId="1073297021" sldId="261"/>
            <ac:spMk id="168" creationId="{00000000-0000-0000-0000-000000000000}"/>
          </ac:spMkLst>
        </pc:spChg>
        <pc:spChg chg="del mod">
          <ac:chgData name="Mehmet Tiras" userId="2a23be2cce6fcbde" providerId="LiveId" clId="{B98F300A-2CF7-2442-87B7-0CCA41CA0BA6}" dt="2020-06-28T13:29:05.964" v="424"/>
          <ac:spMkLst>
            <pc:docMk/>
            <pc:sldMk cId="1073297021" sldId="261"/>
            <ac:spMk id="169" creationId="{00000000-0000-0000-0000-000000000000}"/>
          </ac:spMkLst>
        </pc:spChg>
        <pc:spChg chg="del mod">
          <ac:chgData name="Mehmet Tiras" userId="2a23be2cce6fcbde" providerId="LiveId" clId="{B98F300A-2CF7-2442-87B7-0CCA41CA0BA6}" dt="2020-06-28T13:29:05.323" v="420"/>
          <ac:spMkLst>
            <pc:docMk/>
            <pc:sldMk cId="1073297021" sldId="261"/>
            <ac:spMk id="170" creationId="{00000000-0000-0000-0000-000000000000}"/>
          </ac:spMkLst>
        </pc:spChg>
        <pc:spChg chg="del mod">
          <ac:chgData name="Mehmet Tiras" userId="2a23be2cce6fcbde" providerId="LiveId" clId="{B98F300A-2CF7-2442-87B7-0CCA41CA0BA6}" dt="2020-07-13T15:02:11.025" v="2286" actId="21"/>
          <ac:spMkLst>
            <pc:docMk/>
            <pc:sldMk cId="1073297021" sldId="261"/>
            <ac:spMk id="173" creationId="{00000000-0000-0000-0000-000000000000}"/>
          </ac:spMkLst>
        </pc:spChg>
        <pc:spChg chg="del mod">
          <ac:chgData name="Mehmet Tiras" userId="2a23be2cce6fcbde" providerId="LiveId" clId="{B98F300A-2CF7-2442-87B7-0CCA41CA0BA6}" dt="2020-07-01T06:12:13.734" v="517" actId="21"/>
          <ac:spMkLst>
            <pc:docMk/>
            <pc:sldMk cId="1073297021" sldId="261"/>
            <ac:spMk id="174" creationId="{00000000-0000-0000-0000-000000000000}"/>
          </ac:spMkLst>
        </pc:spChg>
        <pc:graphicFrameChg chg="add del mod">
          <ac:chgData name="Mehmet Tiras" userId="2a23be2cce6fcbde" providerId="LiveId" clId="{B98F300A-2CF7-2442-87B7-0CCA41CA0BA6}" dt="2020-07-21T22:49:36.777" v="4461" actId="21"/>
          <ac:graphicFrameMkLst>
            <pc:docMk/>
            <pc:sldMk cId="1073297021" sldId="261"/>
            <ac:graphicFrameMk id="75" creationId="{F5CA1ED5-753A-E84C-8B51-D68CECB56797}"/>
          </ac:graphicFrameMkLst>
        </pc:graphicFrameChg>
        <pc:graphicFrameChg chg="add mod">
          <ac:chgData name="Mehmet Tiras" userId="2a23be2cce6fcbde" providerId="LiveId" clId="{B98F300A-2CF7-2442-87B7-0CCA41CA0BA6}" dt="2020-07-23T02:25:30.557" v="5153" actId="2085"/>
          <ac:graphicFrameMkLst>
            <pc:docMk/>
            <pc:sldMk cId="1073297021" sldId="261"/>
            <ac:graphicFrameMk id="76" creationId="{F5CA1ED5-753A-E84C-8B51-D68CECB56797}"/>
          </ac:graphicFrameMkLst>
        </pc:graphicFrameChg>
        <pc:graphicFrameChg chg="add del mod">
          <ac:chgData name="Mehmet Tiras" userId="2a23be2cce6fcbde" providerId="LiveId" clId="{B98F300A-2CF7-2442-87B7-0CCA41CA0BA6}" dt="2020-07-22T03:26:45.449" v="4491" actId="21"/>
          <ac:graphicFrameMkLst>
            <pc:docMk/>
            <pc:sldMk cId="1073297021" sldId="261"/>
            <ac:graphicFrameMk id="77" creationId="{252937C3-3395-6644-A60E-FE915069CCE5}"/>
          </ac:graphicFrameMkLst>
        </pc:graphicFrameChg>
        <pc:graphicFrameChg chg="add del mod">
          <ac:chgData name="Mehmet Tiras" userId="2a23be2cce6fcbde" providerId="LiveId" clId="{B98F300A-2CF7-2442-87B7-0CCA41CA0BA6}" dt="2020-07-22T03:59:14.621" v="4505" actId="21"/>
          <ac:graphicFrameMkLst>
            <pc:docMk/>
            <pc:sldMk cId="1073297021" sldId="261"/>
            <ac:graphicFrameMk id="78" creationId="{252937C3-3395-6644-A60E-FE915069CCE5}"/>
          </ac:graphicFrameMkLst>
        </pc:graphicFrameChg>
        <pc:graphicFrameChg chg="add mod">
          <ac:chgData name="Mehmet Tiras" userId="2a23be2cce6fcbde" providerId="LiveId" clId="{B98F300A-2CF7-2442-87B7-0CCA41CA0BA6}" dt="2020-07-23T02:27:34.778" v="5172" actId="2085"/>
          <ac:graphicFrameMkLst>
            <pc:docMk/>
            <pc:sldMk cId="1073297021" sldId="261"/>
            <ac:graphicFrameMk id="79" creationId="{9E7C88F0-63B8-3745-8812-A7A53F9C77F7}"/>
          </ac:graphicFrameMkLst>
        </pc:graphicFrameChg>
        <pc:graphicFrameChg chg="add mod">
          <ac:chgData name="Mehmet Tiras" userId="2a23be2cce6fcbde" providerId="LiveId" clId="{B98F300A-2CF7-2442-87B7-0CCA41CA0BA6}" dt="2020-07-23T02:27:04.022" v="5167" actId="2085"/>
          <ac:graphicFrameMkLst>
            <pc:docMk/>
            <pc:sldMk cId="1073297021" sldId="261"/>
            <ac:graphicFrameMk id="80" creationId="{644BBCDE-B7C3-2D45-96E5-8671DAEC8A90}"/>
          </ac:graphicFrameMkLst>
        </pc:graphicFrameChg>
        <pc:graphicFrameChg chg="mod">
          <ac:chgData name="Mehmet Tiras" userId="2a23be2cce6fcbde" providerId="LiveId" clId="{B98F300A-2CF7-2442-87B7-0CCA41CA0BA6}" dt="2020-07-01T00:09:39.523" v="427" actId="14100"/>
          <ac:graphicFrameMkLst>
            <pc:docMk/>
            <pc:sldMk cId="1073297021" sldId="261"/>
            <ac:graphicFrameMk id="165" creationId="{00000000-0000-0000-0000-000000000000}"/>
          </ac:graphicFrameMkLst>
        </pc:graphicFrameChg>
        <pc:graphicFrameChg chg="mod">
          <ac:chgData name="Mehmet Tiras" userId="2a23be2cce6fcbde" providerId="LiveId" clId="{B98F300A-2CF7-2442-87B7-0CCA41CA0BA6}" dt="2020-07-01T01:17:41.119" v="470" actId="1076"/>
          <ac:graphicFrameMkLst>
            <pc:docMk/>
            <pc:sldMk cId="1073297021" sldId="261"/>
            <ac:graphicFrameMk id="171" creationId="{00000000-0000-0000-0000-000000000000}"/>
          </ac:graphicFrameMkLst>
        </pc:graphicFrameChg>
        <pc:graphicFrameChg chg="del mod">
          <ac:chgData name="Mehmet Tiras" userId="2a23be2cce6fcbde" providerId="LiveId" clId="{B98F300A-2CF7-2442-87B7-0CCA41CA0BA6}" dt="2020-07-01T06:12:58.634" v="524" actId="21"/>
          <ac:graphicFrameMkLst>
            <pc:docMk/>
            <pc:sldMk cId="1073297021" sldId="261"/>
            <ac:graphicFrameMk id="172" creationId="{00000000-0000-0000-0000-000000000000}"/>
          </ac:graphicFrameMkLst>
        </pc:graphicFrameChg>
        <pc:graphicFrameChg chg="add del mod">
          <ac:chgData name="Mehmet Tiras" userId="2a23be2cce6fcbde" providerId="LiveId" clId="{B98F300A-2CF7-2442-87B7-0CCA41CA0BA6}" dt="2020-07-01T00:14:07.068" v="460" actId="21"/>
          <ac:graphicFrameMkLst>
            <pc:docMk/>
            <pc:sldMk cId="1073297021" sldId="261"/>
            <ac:graphicFrameMk id="175" creationId="{152FBEE8-C001-7541-AC4A-1EEA63A0D7C0}"/>
          </ac:graphicFrameMkLst>
        </pc:graphicFrameChg>
        <pc:graphicFrameChg chg="add del mod">
          <ac:chgData name="Mehmet Tiras" userId="2a23be2cce6fcbde" providerId="LiveId" clId="{B98F300A-2CF7-2442-87B7-0CCA41CA0BA6}" dt="2020-07-21T22:49:52.468" v="4462" actId="21"/>
          <ac:graphicFrameMkLst>
            <pc:docMk/>
            <pc:sldMk cId="1073297021" sldId="261"/>
            <ac:graphicFrameMk id="176" creationId="{1BFAC2E0-DB22-8845-828D-C25042F81825}"/>
          </ac:graphicFrameMkLst>
        </pc:graphicFrameChg>
        <pc:graphicFrameChg chg="add del mod">
          <ac:chgData name="Mehmet Tiras" userId="2a23be2cce6fcbde" providerId="LiveId" clId="{B98F300A-2CF7-2442-87B7-0CCA41CA0BA6}" dt="2020-07-01T06:12:24.672" v="520" actId="21"/>
          <ac:graphicFrameMkLst>
            <pc:docMk/>
            <pc:sldMk cId="1073297021" sldId="261"/>
            <ac:graphicFrameMk id="177" creationId="{03967CC1-E71D-F445-9CDD-43513CB53166}"/>
          </ac:graphicFrameMkLst>
        </pc:graphicFrameChg>
        <pc:graphicFrameChg chg="add del mod">
          <ac:chgData name="Mehmet Tiras" userId="2a23be2cce6fcbde" providerId="LiveId" clId="{B98F300A-2CF7-2442-87B7-0CCA41CA0BA6}" dt="2020-07-01T06:12:21.579" v="519" actId="21"/>
          <ac:graphicFrameMkLst>
            <pc:docMk/>
            <pc:sldMk cId="1073297021" sldId="261"/>
            <ac:graphicFrameMk id="178" creationId="{03967CC1-E71D-F445-9CDD-43513CB53166}"/>
          </ac:graphicFrameMkLst>
        </pc:graphicFrameChg>
        <pc:graphicFrameChg chg="add del mod">
          <ac:chgData name="Mehmet Tiras" userId="2a23be2cce6fcbde" providerId="LiveId" clId="{B98F300A-2CF7-2442-87B7-0CCA41CA0BA6}" dt="2020-07-01T06:12:17.880" v="518" actId="21"/>
          <ac:graphicFrameMkLst>
            <pc:docMk/>
            <pc:sldMk cId="1073297021" sldId="261"/>
            <ac:graphicFrameMk id="179" creationId="{03967CC1-E71D-F445-9CDD-43513CB53166}"/>
          </ac:graphicFrameMkLst>
        </pc:graphicFrameChg>
        <pc:graphicFrameChg chg="add del mod">
          <ac:chgData name="Mehmet Tiras" userId="2a23be2cce6fcbde" providerId="LiveId" clId="{B98F300A-2CF7-2442-87B7-0CCA41CA0BA6}" dt="2020-07-22T03:26:49.453" v="4492" actId="21"/>
          <ac:graphicFrameMkLst>
            <pc:docMk/>
            <pc:sldMk cId="1073297021" sldId="261"/>
            <ac:graphicFrameMk id="180" creationId="{03967CC1-E71D-F445-9CDD-43513CB53166}"/>
          </ac:graphicFrameMkLst>
        </pc:graphicFrameChg>
        <pc:graphicFrameChg chg="add del mod">
          <ac:chgData name="Mehmet Tiras" userId="2a23be2cce6fcbde" providerId="LiveId" clId="{B98F300A-2CF7-2442-87B7-0CCA41CA0BA6}" dt="2020-07-01T06:22:30.129" v="539" actId="21"/>
          <ac:graphicFrameMkLst>
            <pc:docMk/>
            <pc:sldMk cId="1073297021" sldId="261"/>
            <ac:graphicFrameMk id="181" creationId="{0C17AA15-E4C2-024F-923C-6683D98D8479}"/>
          </ac:graphicFrameMkLst>
        </pc:graphicFrameChg>
        <pc:graphicFrameChg chg="add del mod">
          <ac:chgData name="Mehmet Tiras" userId="2a23be2cce6fcbde" providerId="LiveId" clId="{B98F300A-2CF7-2442-87B7-0CCA41CA0BA6}" dt="2020-07-22T04:24:27.895" v="4520" actId="21"/>
          <ac:graphicFrameMkLst>
            <pc:docMk/>
            <pc:sldMk cId="1073297021" sldId="261"/>
            <ac:graphicFrameMk id="182" creationId="{0C17AA15-E4C2-024F-923C-6683D98D8479}"/>
          </ac:graphicFrameMkLst>
        </pc:graphicFrameChg>
        <pc:cxnChg chg="del">
          <ac:chgData name="Mehmet Tiras" userId="2a23be2cce6fcbde" providerId="LiveId" clId="{B98F300A-2CF7-2442-87B7-0CCA41CA0BA6}" dt="2020-07-22T04:23:14.613" v="4510" actId="478"/>
          <ac:cxnSpMkLst>
            <pc:docMk/>
            <pc:sldMk cId="1073297021" sldId="261"/>
            <ac:cxnSpMk id="141" creationId="{00000000-0000-0000-0000-000000000000}"/>
          </ac:cxnSpMkLst>
        </pc:cxnChg>
        <pc:cxnChg chg="del">
          <ac:chgData name="Mehmet Tiras" userId="2a23be2cce6fcbde" providerId="LiveId" clId="{B98F300A-2CF7-2442-87B7-0CCA41CA0BA6}" dt="2020-07-21T22:49:56.295" v="4463" actId="478"/>
          <ac:cxnSpMkLst>
            <pc:docMk/>
            <pc:sldMk cId="1073297021" sldId="261"/>
            <ac:cxnSpMk id="142" creationId="{00000000-0000-0000-0000-000000000000}"/>
          </ac:cxnSpMkLst>
        </pc:cxnChg>
        <pc:cxnChg chg="del">
          <ac:chgData name="Mehmet Tiras" userId="2a23be2cce6fcbde" providerId="LiveId" clId="{B98F300A-2CF7-2442-87B7-0CCA41CA0BA6}" dt="2020-07-21T22:49:57.567" v="4464" actId="478"/>
          <ac:cxnSpMkLst>
            <pc:docMk/>
            <pc:sldMk cId="1073297021" sldId="261"/>
            <ac:cxnSpMk id="143" creationId="{00000000-0000-0000-0000-000000000000}"/>
          </ac:cxnSpMkLst>
        </pc:cxnChg>
      </pc:sldChg>
      <pc:sldChg chg="addSp delSp modSp new mod setBg">
        <pc:chgData name="Mehmet Tiras" userId="2a23be2cce6fcbde" providerId="LiveId" clId="{B98F300A-2CF7-2442-87B7-0CCA41CA0BA6}" dt="2020-07-23T02:31:24.564" v="5191" actId="122"/>
        <pc:sldMkLst>
          <pc:docMk/>
          <pc:sldMk cId="2250094442" sldId="262"/>
        </pc:sldMkLst>
        <pc:spChg chg="mod">
          <ac:chgData name="Mehmet Tiras" userId="2a23be2cce6fcbde" providerId="LiveId" clId="{B98F300A-2CF7-2442-87B7-0CCA41CA0BA6}" dt="2020-07-23T02:02:21.175" v="4767"/>
          <ac:spMkLst>
            <pc:docMk/>
            <pc:sldMk cId="2250094442" sldId="262"/>
            <ac:spMk id="2" creationId="{FE96723D-E81B-DD46-8B91-1905D0747C80}"/>
          </ac:spMkLst>
        </pc:spChg>
        <pc:spChg chg="add mod">
          <ac:chgData name="Mehmet Tiras" userId="2a23be2cce6fcbde" providerId="LiveId" clId="{B98F300A-2CF7-2442-87B7-0CCA41CA0BA6}" dt="2020-07-23T02:31:24.564" v="5191" actId="122"/>
          <ac:spMkLst>
            <pc:docMk/>
            <pc:sldMk cId="2250094442" sldId="262"/>
            <ac:spMk id="4" creationId="{966DA5A6-665E-F144-BDE6-5055F5F544C6}"/>
          </ac:spMkLst>
        </pc:spChg>
        <pc:spChg chg="add del">
          <ac:chgData name="Mehmet Tiras" userId="2a23be2cce6fcbde" providerId="LiveId" clId="{B98F300A-2CF7-2442-87B7-0CCA41CA0BA6}" dt="2020-07-20T20:40:24.405" v="2865" actId="26606"/>
          <ac:spMkLst>
            <pc:docMk/>
            <pc:sldMk cId="2250094442" sldId="262"/>
            <ac:spMk id="8" creationId="{CA815F2C-4E80-4019-8E59-FAD3F7F8473D}"/>
          </ac:spMkLst>
        </pc:spChg>
        <pc:spChg chg="add del">
          <ac:chgData name="Mehmet Tiras" userId="2a23be2cce6fcbde" providerId="LiveId" clId="{B98F300A-2CF7-2442-87B7-0CCA41CA0BA6}" dt="2020-07-20T20:40:26.791" v="2867" actId="26606"/>
          <ac:spMkLst>
            <pc:docMk/>
            <pc:sldMk cId="2250094442" sldId="262"/>
            <ac:spMk id="13" creationId="{8DAAB828-02C8-4111-AC14-FF5ACEDDFE37}"/>
          </ac:spMkLst>
        </pc:spChg>
        <pc:spChg chg="add del">
          <ac:chgData name="Mehmet Tiras" userId="2a23be2cce6fcbde" providerId="LiveId" clId="{B98F300A-2CF7-2442-87B7-0CCA41CA0BA6}" dt="2020-07-20T20:40:29.547" v="2869" actId="26606"/>
          <ac:spMkLst>
            <pc:docMk/>
            <pc:sldMk cId="2250094442" sldId="262"/>
            <ac:spMk id="15" creationId="{22F15A2D-2324-487D-A02A-BF46C5C580EB}"/>
          </ac:spMkLst>
        </pc:spChg>
        <pc:spChg chg="add del">
          <ac:chgData name="Mehmet Tiras" userId="2a23be2cce6fcbde" providerId="LiveId" clId="{B98F300A-2CF7-2442-87B7-0CCA41CA0BA6}" dt="2020-07-20T20:40:29.547" v="2869" actId="26606"/>
          <ac:spMkLst>
            <pc:docMk/>
            <pc:sldMk cId="2250094442" sldId="262"/>
            <ac:spMk id="16" creationId="{2AEAFA59-923A-4F54-8B49-44C970BCC323}"/>
          </ac:spMkLst>
        </pc:spChg>
        <pc:spChg chg="add del">
          <ac:chgData name="Mehmet Tiras" userId="2a23be2cce6fcbde" providerId="LiveId" clId="{B98F300A-2CF7-2442-87B7-0CCA41CA0BA6}" dt="2020-07-20T20:40:29.547" v="2869" actId="26606"/>
          <ac:spMkLst>
            <pc:docMk/>
            <pc:sldMk cId="2250094442" sldId="262"/>
            <ac:spMk id="17" creationId="{C37E9D4B-7BFA-4D10-B666-547BAC499469}"/>
          </ac:spMkLst>
        </pc:spChg>
        <pc:spChg chg="add del">
          <ac:chgData name="Mehmet Tiras" userId="2a23be2cce6fcbde" providerId="LiveId" clId="{B98F300A-2CF7-2442-87B7-0CCA41CA0BA6}" dt="2020-07-20T20:40:35.412" v="2871" actId="26606"/>
          <ac:spMkLst>
            <pc:docMk/>
            <pc:sldMk cId="2250094442" sldId="262"/>
            <ac:spMk id="19" creationId="{1500B4A4-B1F1-41EA-886A-B8A210DBCA3B}"/>
          </ac:spMkLst>
        </pc:spChg>
        <pc:spChg chg="add del">
          <ac:chgData name="Mehmet Tiras" userId="2a23be2cce6fcbde" providerId="LiveId" clId="{B98F300A-2CF7-2442-87B7-0CCA41CA0BA6}" dt="2020-07-20T20:40:35.412" v="2871" actId="26606"/>
          <ac:spMkLst>
            <pc:docMk/>
            <pc:sldMk cId="2250094442" sldId="262"/>
            <ac:spMk id="20" creationId="{5E55A99C-0BDC-4DBE-8E40-9FA66F629FA1}"/>
          </ac:spMkLst>
        </pc:spChg>
        <pc:grpChg chg="add del">
          <ac:chgData name="Mehmet Tiras" userId="2a23be2cce6fcbde" providerId="LiveId" clId="{B98F300A-2CF7-2442-87B7-0CCA41CA0BA6}" dt="2020-07-20T20:40:26.791" v="2867" actId="26606"/>
          <ac:grpSpMkLst>
            <pc:docMk/>
            <pc:sldMk cId="2250094442" sldId="262"/>
            <ac:grpSpMk id="10" creationId="{C32D4553-E775-4F16-9A6F-FED8D166A5B7}"/>
          </ac:grpSpMkLst>
        </pc:grpChg>
        <pc:graphicFrameChg chg="add mod">
          <ac:chgData name="Mehmet Tiras" userId="2a23be2cce6fcbde" providerId="LiveId" clId="{B98F300A-2CF7-2442-87B7-0CCA41CA0BA6}" dt="2020-07-21T12:08:52.854" v="4396" actId="14100"/>
          <ac:graphicFrameMkLst>
            <pc:docMk/>
            <pc:sldMk cId="2250094442" sldId="262"/>
            <ac:graphicFrameMk id="3" creationId="{7E1B3264-93E9-4EA5-AC59-215E245C6B7F}"/>
          </ac:graphicFrameMkLst>
        </pc:graphicFrameChg>
      </pc:sldChg>
      <pc:sldChg chg="new del">
        <pc:chgData name="Mehmet Tiras" userId="2a23be2cce6fcbde" providerId="LiveId" clId="{B98F300A-2CF7-2442-87B7-0CCA41CA0BA6}" dt="2020-07-01T06:48:46.382" v="544" actId="2696"/>
        <pc:sldMkLst>
          <pc:docMk/>
          <pc:sldMk cId="2415019571" sldId="263"/>
        </pc:sldMkLst>
      </pc:sldChg>
      <pc:sldChg chg="addSp delSp modSp new">
        <pc:chgData name="Mehmet Tiras" userId="2a23be2cce6fcbde" providerId="LiveId" clId="{B98F300A-2CF7-2442-87B7-0CCA41CA0BA6}" dt="2020-07-23T02:02:21.175" v="4767"/>
        <pc:sldMkLst>
          <pc:docMk/>
          <pc:sldMk cId="2964105358" sldId="264"/>
        </pc:sldMkLst>
        <pc:spChg chg="mod">
          <ac:chgData name="Mehmet Tiras" userId="2a23be2cce6fcbde" providerId="LiveId" clId="{B98F300A-2CF7-2442-87B7-0CCA41CA0BA6}" dt="2020-07-23T02:02:21.175" v="4767"/>
          <ac:spMkLst>
            <pc:docMk/>
            <pc:sldMk cId="2964105358" sldId="264"/>
            <ac:spMk id="2" creationId="{70228579-00B2-6F4F-9170-110092ABF227}"/>
          </ac:spMkLst>
        </pc:spChg>
        <pc:spChg chg="add mod">
          <ac:chgData name="Mehmet Tiras" userId="2a23be2cce6fcbde" providerId="LiveId" clId="{B98F300A-2CF7-2442-87B7-0CCA41CA0BA6}" dt="2020-07-20T21:05:03.517" v="3471" actId="122"/>
          <ac:spMkLst>
            <pc:docMk/>
            <pc:sldMk cId="2964105358" sldId="264"/>
            <ac:spMk id="3" creationId="{8F836721-1678-B945-BBB5-958800C5CA60}"/>
          </ac:spMkLst>
        </pc:spChg>
        <pc:spChg chg="add mod">
          <ac:chgData name="Mehmet Tiras" userId="2a23be2cce6fcbde" providerId="LiveId" clId="{B98F300A-2CF7-2442-87B7-0CCA41CA0BA6}" dt="2020-07-02T22:17:28.084" v="2240" actId="20577"/>
          <ac:spMkLst>
            <pc:docMk/>
            <pc:sldMk cId="2964105358" sldId="264"/>
            <ac:spMk id="5" creationId="{842829B5-9A62-204D-8937-D9D0AD428979}"/>
          </ac:spMkLst>
        </pc:spChg>
        <pc:graphicFrameChg chg="add del mod">
          <ac:chgData name="Mehmet Tiras" userId="2a23be2cce6fcbde" providerId="LiveId" clId="{B98F300A-2CF7-2442-87B7-0CCA41CA0BA6}" dt="2020-07-01T07:52:55.824" v="551" actId="21"/>
          <ac:graphicFrameMkLst>
            <pc:docMk/>
            <pc:sldMk cId="2964105358" sldId="264"/>
            <ac:graphicFrameMk id="3" creationId="{A9426577-784C-FC4B-906D-6DD20DC37C63}"/>
          </ac:graphicFrameMkLst>
        </pc:graphicFrameChg>
        <pc:graphicFrameChg chg="add mod">
          <ac:chgData name="Mehmet Tiras" userId="2a23be2cce6fcbde" providerId="LiveId" clId="{B98F300A-2CF7-2442-87B7-0CCA41CA0BA6}" dt="2020-07-20T20:53:58.177" v="3209" actId="14100"/>
          <ac:graphicFrameMkLst>
            <pc:docMk/>
            <pc:sldMk cId="2964105358" sldId="264"/>
            <ac:graphicFrameMk id="4" creationId="{A9426577-784C-FC4B-906D-6DD20DC37C63}"/>
          </ac:graphicFrameMkLst>
        </pc:graphicFrameChg>
      </pc:sldChg>
      <pc:sldChg chg="addSp delSp modSp new mod setBg delDesignElem">
        <pc:chgData name="Mehmet Tiras" userId="2a23be2cce6fcbde" providerId="LiveId" clId="{B98F300A-2CF7-2442-87B7-0CCA41CA0BA6}" dt="2020-07-27T10:51:02.178" v="5205" actId="20577"/>
        <pc:sldMkLst>
          <pc:docMk/>
          <pc:sldMk cId="3085257419" sldId="265"/>
        </pc:sldMkLst>
        <pc:spChg chg="mod">
          <ac:chgData name="Mehmet Tiras" userId="2a23be2cce6fcbde" providerId="LiveId" clId="{B98F300A-2CF7-2442-87B7-0CCA41CA0BA6}" dt="2020-07-23T02:02:21.175" v="4767"/>
          <ac:spMkLst>
            <pc:docMk/>
            <pc:sldMk cId="3085257419" sldId="265"/>
            <ac:spMk id="2" creationId="{5CFF3E9B-389A-E946-B593-9AF1679C6DB1}"/>
          </ac:spMkLst>
        </pc:spChg>
        <pc:spChg chg="add del mod">
          <ac:chgData name="Mehmet Tiras" userId="2a23be2cce6fcbde" providerId="LiveId" clId="{B98F300A-2CF7-2442-87B7-0CCA41CA0BA6}" dt="2020-07-02T01:40:18.933" v="1192" actId="767"/>
          <ac:spMkLst>
            <pc:docMk/>
            <pc:sldMk cId="3085257419" sldId="265"/>
            <ac:spMk id="4" creationId="{DD95E157-F410-874C-9B1C-6CFED117A52D}"/>
          </ac:spMkLst>
        </pc:spChg>
        <pc:spChg chg="add mod">
          <ac:chgData name="Mehmet Tiras" userId="2a23be2cce6fcbde" providerId="LiveId" clId="{B98F300A-2CF7-2442-87B7-0CCA41CA0BA6}" dt="2020-07-27T10:51:02.178" v="5205" actId="20577"/>
          <ac:spMkLst>
            <pc:docMk/>
            <pc:sldMk cId="3085257419" sldId="265"/>
            <ac:spMk id="4" creationId="{F77E005D-A2CD-F94C-B729-0362E64BEED9}"/>
          </ac:spMkLst>
        </pc:spChg>
        <pc:spChg chg="add del">
          <ac:chgData name="Mehmet Tiras" userId="2a23be2cce6fcbde" providerId="LiveId" clId="{B98F300A-2CF7-2442-87B7-0CCA41CA0BA6}" dt="2020-07-02T01:39:51.331" v="1185" actId="26606"/>
          <ac:spMkLst>
            <pc:docMk/>
            <pc:sldMk cId="3085257419" sldId="265"/>
            <ac:spMk id="5" creationId="{B9FF99BD-075F-4761-A995-6FC574BD25EA}"/>
          </ac:spMkLst>
        </pc:spChg>
        <pc:spChg chg="add del">
          <ac:chgData name="Mehmet Tiras" userId="2a23be2cce6fcbde" providerId="LiveId" clId="{B98F300A-2CF7-2442-87B7-0CCA41CA0BA6}" dt="2020-07-02T01:39:51.331" v="1185" actId="26606"/>
          <ac:spMkLst>
            <pc:docMk/>
            <pc:sldMk cId="3085257419" sldId="265"/>
            <ac:spMk id="6" creationId="{A7B21A54-9BA3-4EA9-B460-5A829ADD9051}"/>
          </ac:spMkLst>
        </pc:spChg>
        <pc:spChg chg="add mod">
          <ac:chgData name="Mehmet Tiras" userId="2a23be2cce6fcbde" providerId="LiveId" clId="{B98F300A-2CF7-2442-87B7-0CCA41CA0BA6}" dt="2020-07-20T20:54:13.818" v="3217" actId="20577"/>
          <ac:spMkLst>
            <pc:docMk/>
            <pc:sldMk cId="3085257419" sldId="265"/>
            <ac:spMk id="7" creationId="{6D0AC513-8E90-974B-8E4D-71B19AC60010}"/>
          </ac:spMkLst>
        </pc:spChg>
        <pc:spChg chg="add del">
          <ac:chgData name="Mehmet Tiras" userId="2a23be2cce6fcbde" providerId="LiveId" clId="{B98F300A-2CF7-2442-87B7-0CCA41CA0BA6}" dt="2020-07-02T01:39:36.528" v="1181" actId="26606"/>
          <ac:spMkLst>
            <pc:docMk/>
            <pc:sldMk cId="3085257419" sldId="265"/>
            <ac:spMk id="8" creationId="{32BC26D8-82FB-445E-AA49-62A77D7C1EE0}"/>
          </ac:spMkLst>
        </pc:spChg>
        <pc:spChg chg="add del">
          <ac:chgData name="Mehmet Tiras" userId="2a23be2cce6fcbde" providerId="LiveId" clId="{B98F300A-2CF7-2442-87B7-0CCA41CA0BA6}" dt="2020-07-02T01:39:36.528" v="1181" actId="26606"/>
          <ac:spMkLst>
            <pc:docMk/>
            <pc:sldMk cId="3085257419" sldId="265"/>
            <ac:spMk id="10" creationId="{CB44330D-EA18-4254-AA95-EB49948539B8}"/>
          </ac:spMkLst>
        </pc:spChg>
        <pc:spChg chg="add del">
          <ac:chgData name="Mehmet Tiras" userId="2a23be2cce6fcbde" providerId="LiveId" clId="{B98F300A-2CF7-2442-87B7-0CCA41CA0BA6}" dt="2020-07-02T01:39:51.331" v="1185" actId="26606"/>
          <ac:spMkLst>
            <pc:docMk/>
            <pc:sldMk cId="3085257419" sldId="265"/>
            <ac:spMk id="12" creationId="{6FA8F714-B9D8-488A-8CCA-E9948FF913A9}"/>
          </ac:spMkLst>
        </pc:spChg>
        <pc:spChg chg="add del">
          <ac:chgData name="Mehmet Tiras" userId="2a23be2cce6fcbde" providerId="LiveId" clId="{B98F300A-2CF7-2442-87B7-0CCA41CA0BA6}" dt="2020-07-02T01:40:00.207" v="1189" actId="26606"/>
          <ac:spMkLst>
            <pc:docMk/>
            <pc:sldMk cId="3085257419" sldId="265"/>
            <ac:spMk id="16" creationId="{1500B4A4-B1F1-41EA-886A-B8A210DBCA3B}"/>
          </ac:spMkLst>
        </pc:spChg>
        <pc:spChg chg="add del">
          <ac:chgData name="Mehmet Tiras" userId="2a23be2cce6fcbde" providerId="LiveId" clId="{B98F300A-2CF7-2442-87B7-0CCA41CA0BA6}" dt="2020-07-02T01:40:00.207" v="1189" actId="26606"/>
          <ac:spMkLst>
            <pc:docMk/>
            <pc:sldMk cId="3085257419" sldId="265"/>
            <ac:spMk id="17" creationId="{5E55A99C-0BDC-4DBE-8E40-9FA66F629FA1}"/>
          </ac:spMkLst>
        </pc:spChg>
        <pc:graphicFrameChg chg="add mod">
          <ac:chgData name="Mehmet Tiras" userId="2a23be2cce6fcbde" providerId="LiveId" clId="{B98F300A-2CF7-2442-87B7-0CCA41CA0BA6}" dt="2020-07-02T01:40:00.223" v="1190" actId="26606"/>
          <ac:graphicFrameMkLst>
            <pc:docMk/>
            <pc:sldMk cId="3085257419" sldId="265"/>
            <ac:graphicFrameMk id="3" creationId="{792D76B4-7BF2-EB4F-86EA-08AC24057D26}"/>
          </ac:graphicFrameMkLst>
        </pc:graphicFrameChg>
        <pc:cxnChg chg="add del">
          <ac:chgData name="Mehmet Tiras" userId="2a23be2cce6fcbde" providerId="LiveId" clId="{B98F300A-2CF7-2442-87B7-0CCA41CA0BA6}" dt="2020-07-02T01:39:54.912" v="1187" actId="26606"/>
          <ac:cxnSpMkLst>
            <pc:docMk/>
            <pc:sldMk cId="3085257419" sldId="265"/>
            <ac:cxnSpMk id="14" creationId="{E12350F3-DB83-413A-980B-1CEB92498664}"/>
          </ac:cxnSpMkLst>
        </pc:cxnChg>
        <pc:cxnChg chg="add del">
          <ac:chgData name="Mehmet Tiras" userId="2a23be2cce6fcbde" providerId="LiveId" clId="{B98F300A-2CF7-2442-87B7-0CCA41CA0BA6}" dt="2020-07-23T02:02:21.175" v="4767"/>
          <ac:cxnSpMkLst>
            <pc:docMk/>
            <pc:sldMk cId="3085257419" sldId="265"/>
            <ac:cxnSpMk id="19" creationId="{E12350F3-DB83-413A-980B-1CEB92498664}"/>
          </ac:cxnSpMkLst>
        </pc:cxnChg>
      </pc:sldChg>
      <pc:sldChg chg="addSp delSp modSp new mod setBg delDesignElem">
        <pc:chgData name="Mehmet Tiras" userId="2a23be2cce6fcbde" providerId="LiveId" clId="{B98F300A-2CF7-2442-87B7-0CCA41CA0BA6}" dt="2020-07-23T02:23:50.661" v="5151" actId="122"/>
        <pc:sldMkLst>
          <pc:docMk/>
          <pc:sldMk cId="1448730354" sldId="266"/>
        </pc:sldMkLst>
        <pc:spChg chg="mod">
          <ac:chgData name="Mehmet Tiras" userId="2a23be2cce6fcbde" providerId="LiveId" clId="{B98F300A-2CF7-2442-87B7-0CCA41CA0BA6}" dt="2020-07-23T02:02:21.175" v="4767"/>
          <ac:spMkLst>
            <pc:docMk/>
            <pc:sldMk cId="1448730354" sldId="266"/>
            <ac:spMk id="2" creationId="{6245B5F5-18E3-7841-A438-DA45EB1366F8}"/>
          </ac:spMkLst>
        </pc:spChg>
        <pc:spChg chg="add mod ord">
          <ac:chgData name="Mehmet Tiras" userId="2a23be2cce6fcbde" providerId="LiveId" clId="{B98F300A-2CF7-2442-87B7-0CCA41CA0BA6}" dt="2020-07-20T21:38:30.369" v="3854" actId="26606"/>
          <ac:spMkLst>
            <pc:docMk/>
            <pc:sldMk cId="1448730354" sldId="266"/>
            <ac:spMk id="4" creationId="{D3BECCE1-00DE-9A41-87B9-62EC7785240A}"/>
          </ac:spMkLst>
        </pc:spChg>
        <pc:spChg chg="add mod">
          <ac:chgData name="Mehmet Tiras" userId="2a23be2cce6fcbde" providerId="LiveId" clId="{B98F300A-2CF7-2442-87B7-0CCA41CA0BA6}" dt="2020-07-23T02:23:50.661" v="5151" actId="122"/>
          <ac:spMkLst>
            <pc:docMk/>
            <pc:sldMk cId="1448730354" sldId="266"/>
            <ac:spMk id="5" creationId="{A948E64A-6D70-C444-80F6-76C8BCEE077B}"/>
          </ac:spMkLst>
        </pc:spChg>
        <pc:spChg chg="add del">
          <ac:chgData name="Mehmet Tiras" userId="2a23be2cce6fcbde" providerId="LiveId" clId="{B98F300A-2CF7-2442-87B7-0CCA41CA0BA6}" dt="2020-07-02T03:02:39.698" v="1674" actId="26606"/>
          <ac:spMkLst>
            <pc:docMk/>
            <pc:sldMk cId="1448730354" sldId="266"/>
            <ac:spMk id="8" creationId="{32BC26D8-82FB-445E-AA49-62A77D7C1EE0}"/>
          </ac:spMkLst>
        </pc:spChg>
        <pc:spChg chg="add del">
          <ac:chgData name="Mehmet Tiras" userId="2a23be2cce6fcbde" providerId="LiveId" clId="{B98F300A-2CF7-2442-87B7-0CCA41CA0BA6}" dt="2020-07-02T03:02:39.698" v="1674" actId="26606"/>
          <ac:spMkLst>
            <pc:docMk/>
            <pc:sldMk cId="1448730354" sldId="266"/>
            <ac:spMk id="10" creationId="{CB44330D-EA18-4254-AA95-EB49948539B8}"/>
          </ac:spMkLst>
        </pc:spChg>
        <pc:spChg chg="add del">
          <ac:chgData name="Mehmet Tiras" userId="2a23be2cce6fcbde" providerId="LiveId" clId="{B98F300A-2CF7-2442-87B7-0CCA41CA0BA6}" dt="2020-07-02T03:03:03.490" v="1679" actId="26606"/>
          <ac:spMkLst>
            <pc:docMk/>
            <pc:sldMk cId="1448730354" sldId="266"/>
            <ac:spMk id="17" creationId="{32BC26D8-82FB-445E-AA49-62A77D7C1EE0}"/>
          </ac:spMkLst>
        </pc:spChg>
        <pc:spChg chg="add del">
          <ac:chgData name="Mehmet Tiras" userId="2a23be2cce6fcbde" providerId="LiveId" clId="{B98F300A-2CF7-2442-87B7-0CCA41CA0BA6}" dt="2020-07-02T03:03:03.490" v="1679" actId="26606"/>
          <ac:spMkLst>
            <pc:docMk/>
            <pc:sldMk cId="1448730354" sldId="266"/>
            <ac:spMk id="19" creationId="{CB44330D-EA18-4254-AA95-EB49948539B8}"/>
          </ac:spMkLst>
        </pc:spChg>
        <pc:spChg chg="add del">
          <ac:chgData name="Mehmet Tiras" userId="2a23be2cce6fcbde" providerId="LiveId" clId="{B98F300A-2CF7-2442-87B7-0CCA41CA0BA6}" dt="2020-07-02T03:03:05.301" v="1681" actId="26606"/>
          <ac:spMkLst>
            <pc:docMk/>
            <pc:sldMk cId="1448730354" sldId="266"/>
            <ac:spMk id="21" creationId="{6FA8F714-B9D8-488A-8CCA-E9948FF913A9}"/>
          </ac:spMkLst>
        </pc:spChg>
        <pc:spChg chg="add del">
          <ac:chgData name="Mehmet Tiras" userId="2a23be2cce6fcbde" providerId="LiveId" clId="{B98F300A-2CF7-2442-87B7-0CCA41CA0BA6}" dt="2020-07-02T03:03:05.301" v="1681" actId="26606"/>
          <ac:spMkLst>
            <pc:docMk/>
            <pc:sldMk cId="1448730354" sldId="266"/>
            <ac:spMk id="22" creationId="{B9FF99BD-075F-4761-A995-6FC574BD25EA}"/>
          </ac:spMkLst>
        </pc:spChg>
        <pc:spChg chg="add del">
          <ac:chgData name="Mehmet Tiras" userId="2a23be2cce6fcbde" providerId="LiveId" clId="{B98F300A-2CF7-2442-87B7-0CCA41CA0BA6}" dt="2020-07-02T03:03:05.301" v="1681" actId="26606"/>
          <ac:spMkLst>
            <pc:docMk/>
            <pc:sldMk cId="1448730354" sldId="266"/>
            <ac:spMk id="23" creationId="{A7B21A54-9BA3-4EA9-B460-5A829ADD9051}"/>
          </ac:spMkLst>
        </pc:spChg>
        <pc:spChg chg="add del">
          <ac:chgData name="Mehmet Tiras" userId="2a23be2cce6fcbde" providerId="LiveId" clId="{B98F300A-2CF7-2442-87B7-0CCA41CA0BA6}" dt="2020-07-20T21:38:30.369" v="3854" actId="26606"/>
          <ac:spMkLst>
            <pc:docMk/>
            <pc:sldMk cId="1448730354" sldId="266"/>
            <ac:spMk id="25" creationId="{CA815F2C-4E80-4019-8E59-FAD3F7F8473D}"/>
          </ac:spMkLst>
        </pc:spChg>
        <pc:spChg chg="add del">
          <ac:chgData name="Mehmet Tiras" userId="2a23be2cce6fcbde" providerId="LiveId" clId="{B98F300A-2CF7-2442-87B7-0CCA41CA0BA6}" dt="2020-07-20T21:38:16.910" v="3851" actId="26606"/>
          <ac:spMkLst>
            <pc:docMk/>
            <pc:sldMk cId="1448730354" sldId="266"/>
            <ac:spMk id="30" creationId="{A4AC5506-6312-4701-8D3C-40187889A947}"/>
          </ac:spMkLst>
        </pc:spChg>
        <pc:spChg chg="add del">
          <ac:chgData name="Mehmet Tiras" userId="2a23be2cce6fcbde" providerId="LiveId" clId="{B98F300A-2CF7-2442-87B7-0CCA41CA0BA6}" dt="2020-07-20T21:38:30.352" v="3853" actId="26606"/>
          <ac:spMkLst>
            <pc:docMk/>
            <pc:sldMk cId="1448730354" sldId="266"/>
            <ac:spMk id="32" creationId="{7F57BEA8-497D-4AA8-8A18-BDCD696B25FE}"/>
          </ac:spMkLst>
        </pc:spChg>
        <pc:spChg chg="add del">
          <ac:chgData name="Mehmet Tiras" userId="2a23be2cce6fcbde" providerId="LiveId" clId="{B98F300A-2CF7-2442-87B7-0CCA41CA0BA6}" dt="2020-07-23T02:02:21.175" v="4767"/>
          <ac:spMkLst>
            <pc:docMk/>
            <pc:sldMk cId="1448730354" sldId="266"/>
            <ac:spMk id="38" creationId="{A4AC5506-6312-4701-8D3C-40187889A947}"/>
          </ac:spMkLst>
        </pc:spChg>
        <pc:graphicFrameChg chg="add mod">
          <ac:chgData name="Mehmet Tiras" userId="2a23be2cce6fcbde" providerId="LiveId" clId="{B98F300A-2CF7-2442-87B7-0CCA41CA0BA6}" dt="2020-07-20T21:38:30.369" v="3854" actId="26606"/>
          <ac:graphicFrameMkLst>
            <pc:docMk/>
            <pc:sldMk cId="1448730354" sldId="266"/>
            <ac:graphicFrameMk id="3" creationId="{0B46816B-9138-2D46-A634-B855E2C4387C}"/>
          </ac:graphicFrameMkLst>
        </pc:graphicFrameChg>
        <pc:cxnChg chg="add del">
          <ac:chgData name="Mehmet Tiras" userId="2a23be2cce6fcbde" providerId="LiveId" clId="{B98F300A-2CF7-2442-87B7-0CCA41CA0BA6}" dt="2020-07-02T03:03:05.316" v="1682" actId="26606"/>
          <ac:cxnSpMkLst>
            <pc:docMk/>
            <pc:sldMk cId="1448730354" sldId="266"/>
            <ac:cxnSpMk id="12" creationId="{E12350F3-DB83-413A-980B-1CEB92498664}"/>
          </ac:cxnSpMkLst>
        </pc:cxnChg>
        <pc:cxnChg chg="add del">
          <ac:chgData name="Mehmet Tiras" userId="2a23be2cce6fcbde" providerId="LiveId" clId="{B98F300A-2CF7-2442-87B7-0CCA41CA0BA6}" dt="2020-07-20T21:38:30.352" v="3853" actId="26606"/>
          <ac:cxnSpMkLst>
            <pc:docMk/>
            <pc:sldMk cId="1448730354" sldId="266"/>
            <ac:cxnSpMk id="33" creationId="{D2E961F1-4A28-4A5F-BBD4-6E400E5E6C75}"/>
          </ac:cxnSpMkLst>
        </pc:cxnChg>
        <pc:cxnChg chg="add del">
          <ac:chgData name="Mehmet Tiras" userId="2a23be2cce6fcbde" providerId="LiveId" clId="{B98F300A-2CF7-2442-87B7-0CCA41CA0BA6}" dt="2020-07-20T21:38:30.352" v="3853" actId="26606"/>
          <ac:cxnSpMkLst>
            <pc:docMk/>
            <pc:sldMk cId="1448730354" sldId="266"/>
            <ac:cxnSpMk id="34" creationId="{A82415D3-DDE5-4D63-8CB3-23A5EC581B27}"/>
          </ac:cxnSpMkLst>
        </pc:cxnChg>
        <pc:cxnChg chg="add del">
          <ac:chgData name="Mehmet Tiras" userId="2a23be2cce6fcbde" providerId="LiveId" clId="{B98F300A-2CF7-2442-87B7-0CCA41CA0BA6}" dt="2020-07-20T21:38:30.352" v="3853" actId="26606"/>
          <ac:cxnSpMkLst>
            <pc:docMk/>
            <pc:sldMk cId="1448730354" sldId="266"/>
            <ac:cxnSpMk id="36" creationId="{AD7193FB-6AE6-4B3B-8F89-56B55DD63B4D}"/>
          </ac:cxnSpMkLst>
        </pc:cxnChg>
      </pc:sldChg>
      <pc:sldChg chg="addSp delSp modSp new del mod setBg">
        <pc:chgData name="Mehmet Tiras" userId="2a23be2cce6fcbde" providerId="LiveId" clId="{B98F300A-2CF7-2442-87B7-0CCA41CA0BA6}" dt="2020-07-20T19:16:55.725" v="2617" actId="2696"/>
        <pc:sldMkLst>
          <pc:docMk/>
          <pc:sldMk cId="404697344" sldId="267"/>
        </pc:sldMkLst>
        <pc:spChg chg="mod">
          <ac:chgData name="Mehmet Tiras" userId="2a23be2cce6fcbde" providerId="LiveId" clId="{B98F300A-2CF7-2442-87B7-0CCA41CA0BA6}" dt="2020-07-02T06:53:05.987" v="1860" actId="26606"/>
          <ac:spMkLst>
            <pc:docMk/>
            <pc:sldMk cId="404697344" sldId="267"/>
            <ac:spMk id="2" creationId="{178C778A-B1DC-D449-ACB6-6455B98D1463}"/>
          </ac:spMkLst>
        </pc:spChg>
        <pc:spChg chg="add del">
          <ac:chgData name="Mehmet Tiras" userId="2a23be2cce6fcbde" providerId="LiveId" clId="{B98F300A-2CF7-2442-87B7-0CCA41CA0BA6}" dt="2020-07-02T06:52:46.110" v="1856" actId="26606"/>
          <ac:spMkLst>
            <pc:docMk/>
            <pc:sldMk cId="404697344" sldId="267"/>
            <ac:spMk id="8" creationId="{32BC26D8-82FB-445E-AA49-62A77D7C1EE0}"/>
          </ac:spMkLst>
        </pc:spChg>
        <pc:spChg chg="add del">
          <ac:chgData name="Mehmet Tiras" userId="2a23be2cce6fcbde" providerId="LiveId" clId="{B98F300A-2CF7-2442-87B7-0CCA41CA0BA6}" dt="2020-07-02T06:52:46.110" v="1856" actId="26606"/>
          <ac:spMkLst>
            <pc:docMk/>
            <pc:sldMk cId="404697344" sldId="267"/>
            <ac:spMk id="10" creationId="{CB44330D-EA18-4254-AA95-EB49948539B8}"/>
          </ac:spMkLst>
        </pc:spChg>
        <pc:spChg chg="add">
          <ac:chgData name="Mehmet Tiras" userId="2a23be2cce6fcbde" providerId="LiveId" clId="{B98F300A-2CF7-2442-87B7-0CCA41CA0BA6}" dt="2020-07-02T06:53:05.987" v="1860" actId="26606"/>
          <ac:spMkLst>
            <pc:docMk/>
            <pc:sldMk cId="404697344" sldId="267"/>
            <ac:spMk id="17" creationId="{B649E800-A5C8-49A0-A453-ED537DA3156A}"/>
          </ac:spMkLst>
        </pc:spChg>
        <pc:spChg chg="add">
          <ac:chgData name="Mehmet Tiras" userId="2a23be2cce6fcbde" providerId="LiveId" clId="{B98F300A-2CF7-2442-87B7-0CCA41CA0BA6}" dt="2020-07-02T06:53:05.987" v="1860" actId="26606"/>
          <ac:spMkLst>
            <pc:docMk/>
            <pc:sldMk cId="404697344" sldId="267"/>
            <ac:spMk id="19" creationId="{8BA67DD7-B75D-4A30-90A4-EEA9F64AF11B}"/>
          </ac:spMkLst>
        </pc:spChg>
        <pc:grpChg chg="add">
          <ac:chgData name="Mehmet Tiras" userId="2a23be2cce6fcbde" providerId="LiveId" clId="{B98F300A-2CF7-2442-87B7-0CCA41CA0BA6}" dt="2020-07-02T06:53:05.987" v="1860" actId="26606"/>
          <ac:grpSpMkLst>
            <pc:docMk/>
            <pc:sldMk cId="404697344" sldId="267"/>
            <ac:grpSpMk id="21" creationId="{E8C5FC48-0A3C-4D6D-A0D5-EEE93213DBBE}"/>
          </ac:grpSpMkLst>
        </pc:grpChg>
        <pc:graphicFrameChg chg="add mod">
          <ac:chgData name="Mehmet Tiras" userId="2a23be2cce6fcbde" providerId="LiveId" clId="{B98F300A-2CF7-2442-87B7-0CCA41CA0BA6}" dt="2020-07-02T06:53:05.987" v="1860" actId="26606"/>
          <ac:graphicFrameMkLst>
            <pc:docMk/>
            <pc:sldMk cId="404697344" sldId="267"/>
            <ac:graphicFrameMk id="3" creationId="{4EC8C34B-AE0C-E145-8745-D3CDA6D90178}"/>
          </ac:graphicFrameMkLst>
        </pc:graphicFrameChg>
        <pc:cxnChg chg="add del">
          <ac:chgData name="Mehmet Tiras" userId="2a23be2cce6fcbde" providerId="LiveId" clId="{B98F300A-2CF7-2442-87B7-0CCA41CA0BA6}" dt="2020-07-02T06:53:05.987" v="1860" actId="26606"/>
          <ac:cxnSpMkLst>
            <pc:docMk/>
            <pc:sldMk cId="404697344" sldId="267"/>
            <ac:cxnSpMk id="12" creationId="{E12350F3-DB83-413A-980B-1CEB92498664}"/>
          </ac:cxnSpMkLst>
        </pc:cxnChg>
      </pc:sldChg>
      <pc:sldChg chg="addSp modSp add mod ord setBg">
        <pc:chgData name="Mehmet Tiras" userId="2a23be2cce6fcbde" providerId="LiveId" clId="{B98F300A-2CF7-2442-87B7-0CCA41CA0BA6}" dt="2020-07-27T10:47:43.458" v="5204" actId="20577"/>
        <pc:sldMkLst>
          <pc:docMk/>
          <pc:sldMk cId="2856245161" sldId="268"/>
        </pc:sldMkLst>
        <pc:spChg chg="mod">
          <ac:chgData name="Mehmet Tiras" userId="2a23be2cce6fcbde" providerId="LiveId" clId="{B98F300A-2CF7-2442-87B7-0CCA41CA0BA6}" dt="2020-07-23T02:02:21.175" v="4767"/>
          <ac:spMkLst>
            <pc:docMk/>
            <pc:sldMk cId="2856245161" sldId="268"/>
            <ac:spMk id="2" creationId="{076C4B1C-0E77-9B47-B582-ADA4E7D77F4D}"/>
          </ac:spMkLst>
        </pc:spChg>
        <pc:spChg chg="add mod">
          <ac:chgData name="Mehmet Tiras" userId="2a23be2cce6fcbde" providerId="LiveId" clId="{B98F300A-2CF7-2442-87B7-0CCA41CA0BA6}" dt="2020-07-27T10:47:43.458" v="5204" actId="20577"/>
          <ac:spMkLst>
            <pc:docMk/>
            <pc:sldMk cId="2856245161" sldId="268"/>
            <ac:spMk id="4" creationId="{D44F0E96-D55C-4F49-B505-DD6017479DAD}"/>
          </ac:spMkLst>
        </pc:spChg>
        <pc:graphicFrameChg chg="add mod">
          <ac:chgData name="Mehmet Tiras" userId="2a23be2cce6fcbde" providerId="LiveId" clId="{B98F300A-2CF7-2442-87B7-0CCA41CA0BA6}" dt="2020-07-20T20:32:25.104" v="2621" actId="14100"/>
          <ac:graphicFrameMkLst>
            <pc:docMk/>
            <pc:sldMk cId="2856245161" sldId="268"/>
            <ac:graphicFrameMk id="3" creationId="{B3E3E6DE-7C1D-4205-A01C-0BDC6AB8E945}"/>
          </ac:graphicFrameMkLst>
        </pc:graphicFrameChg>
      </pc:sldChg>
      <pc:sldChg chg="addSp delSp modSp add del mod setBg">
        <pc:chgData name="Mehmet Tiras" userId="2a23be2cce6fcbde" providerId="LiveId" clId="{B98F300A-2CF7-2442-87B7-0CCA41CA0BA6}" dt="2020-07-20T04:24:11.237" v="2325" actId="2696"/>
        <pc:sldMkLst>
          <pc:docMk/>
          <pc:sldMk cId="268956792" sldId="269"/>
        </pc:sldMkLst>
        <pc:spChg chg="mod">
          <ac:chgData name="Mehmet Tiras" userId="2a23be2cce6fcbde" providerId="LiveId" clId="{B98F300A-2CF7-2442-87B7-0CCA41CA0BA6}" dt="2020-07-20T04:15:01.737" v="2324" actId="26606"/>
          <ac:spMkLst>
            <pc:docMk/>
            <pc:sldMk cId="268956792" sldId="269"/>
            <ac:spMk id="2" creationId="{77248C75-917E-8743-A56A-15D758BA1D04}"/>
          </ac:spMkLst>
        </pc:spChg>
        <pc:spChg chg="add">
          <ac:chgData name="Mehmet Tiras" userId="2a23be2cce6fcbde" providerId="LiveId" clId="{B98F300A-2CF7-2442-87B7-0CCA41CA0BA6}" dt="2020-07-20T04:15:01.737" v="2324" actId="26606"/>
          <ac:spMkLst>
            <pc:docMk/>
            <pc:sldMk cId="268956792" sldId="269"/>
            <ac:spMk id="5" creationId="{CA815F2C-4E80-4019-8E59-FAD3F7F8473D}"/>
          </ac:spMkLst>
        </pc:spChg>
        <pc:spChg chg="add del">
          <ac:chgData name="Mehmet Tiras" userId="2a23be2cce6fcbde" providerId="LiveId" clId="{B98F300A-2CF7-2442-87B7-0CCA41CA0BA6}" dt="2020-07-20T04:14:37.994" v="2321" actId="26606"/>
          <ac:spMkLst>
            <pc:docMk/>
            <pc:sldMk cId="268956792" sldId="269"/>
            <ac:spMk id="8" creationId="{01D0AF59-99C3-4251-AB9A-C966C6AD4400}"/>
          </ac:spMkLst>
        </pc:spChg>
        <pc:spChg chg="add del">
          <ac:chgData name="Mehmet Tiras" userId="2a23be2cce6fcbde" providerId="LiveId" clId="{B98F300A-2CF7-2442-87B7-0CCA41CA0BA6}" dt="2020-07-20T04:14:37.994" v="2321" actId="26606"/>
          <ac:spMkLst>
            <pc:docMk/>
            <pc:sldMk cId="268956792" sldId="269"/>
            <ac:spMk id="10" creationId="{1855405F-37A2-4869-9154-F8BE3BECE6C3}"/>
          </ac:spMkLst>
        </pc:spChg>
        <pc:graphicFrameChg chg="add mod">
          <ac:chgData name="Mehmet Tiras" userId="2a23be2cce6fcbde" providerId="LiveId" clId="{B98F300A-2CF7-2442-87B7-0CCA41CA0BA6}" dt="2020-07-20T04:15:01.737" v="2324" actId="26606"/>
          <ac:graphicFrameMkLst>
            <pc:docMk/>
            <pc:sldMk cId="268956792" sldId="269"/>
            <ac:graphicFrameMk id="3" creationId="{8CE705E2-7E74-3A41-96EB-B2F2882A293D}"/>
          </ac:graphicFrameMkLst>
        </pc:graphicFrameChg>
      </pc:sldChg>
      <pc:sldChg chg="addSp delSp modSp add del mod setBg delDesignElem">
        <pc:chgData name="Mehmet Tiras" userId="2a23be2cce6fcbde" providerId="LiveId" clId="{B98F300A-2CF7-2442-87B7-0CCA41CA0BA6}" dt="2020-07-23T02:17:47.303" v="4994" actId="2696"/>
        <pc:sldMkLst>
          <pc:docMk/>
          <pc:sldMk cId="584916812" sldId="269"/>
        </pc:sldMkLst>
        <pc:spChg chg="mod">
          <ac:chgData name="Mehmet Tiras" userId="2a23be2cce6fcbde" providerId="LiveId" clId="{B98F300A-2CF7-2442-87B7-0CCA41CA0BA6}" dt="2020-07-20T04:25:14.794" v="2336" actId="26606"/>
          <ac:spMkLst>
            <pc:docMk/>
            <pc:sldMk cId="584916812" sldId="269"/>
            <ac:spMk id="2" creationId="{2F080DBA-FCB3-0A4D-BAD0-B35E40207611}"/>
          </ac:spMkLst>
        </pc:spChg>
        <pc:spChg chg="add mod">
          <ac:chgData name="Mehmet Tiras" userId="2a23be2cce6fcbde" providerId="LiveId" clId="{B98F300A-2CF7-2442-87B7-0CCA41CA0BA6}" dt="2020-07-20T19:16:41.493" v="2616" actId="255"/>
          <ac:spMkLst>
            <pc:docMk/>
            <pc:sldMk cId="584916812" sldId="269"/>
            <ac:spMk id="4" creationId="{09272DCD-CC64-2540-8895-73A841D9683A}"/>
          </ac:spMkLst>
        </pc:spChg>
        <pc:spChg chg="add del">
          <ac:chgData name="Mehmet Tiras" userId="2a23be2cce6fcbde" providerId="LiveId" clId="{B98F300A-2CF7-2442-87B7-0CCA41CA0BA6}" dt="2020-07-23T02:02:21.175" v="4767"/>
          <ac:spMkLst>
            <pc:docMk/>
            <pc:sldMk cId="584916812" sldId="269"/>
            <ac:spMk id="7" creationId="{1500B4A4-B1F1-41EA-886A-B8A210DBCA3B}"/>
          </ac:spMkLst>
        </pc:spChg>
        <pc:spChg chg="add del">
          <ac:chgData name="Mehmet Tiras" userId="2a23be2cce6fcbde" providerId="LiveId" clId="{B98F300A-2CF7-2442-87B7-0CCA41CA0BA6}" dt="2020-07-20T04:24:55.666" v="2329" actId="26606"/>
          <ac:spMkLst>
            <pc:docMk/>
            <pc:sldMk cId="584916812" sldId="269"/>
            <ac:spMk id="8" creationId="{0B761509-3B9A-49A6-A84B-C3D86811697D}"/>
          </ac:spMkLst>
        </pc:spChg>
        <pc:spChg chg="add del">
          <ac:chgData name="Mehmet Tiras" userId="2a23be2cce6fcbde" providerId="LiveId" clId="{B98F300A-2CF7-2442-87B7-0CCA41CA0BA6}" dt="2020-07-23T02:02:21.175" v="4767"/>
          <ac:spMkLst>
            <pc:docMk/>
            <pc:sldMk cId="584916812" sldId="269"/>
            <ac:spMk id="9" creationId="{5E55A99C-0BDC-4DBE-8E40-9FA66F629FA1}"/>
          </ac:spMkLst>
        </pc:spChg>
        <pc:spChg chg="add del">
          <ac:chgData name="Mehmet Tiras" userId="2a23be2cce6fcbde" providerId="LiveId" clId="{B98F300A-2CF7-2442-87B7-0CCA41CA0BA6}" dt="2020-07-20T04:24:55.666" v="2329" actId="26606"/>
          <ac:spMkLst>
            <pc:docMk/>
            <pc:sldMk cId="584916812" sldId="269"/>
            <ac:spMk id="10" creationId="{91DE43FD-EB47-414A-B0AB-169B0FFFA527}"/>
          </ac:spMkLst>
        </pc:spChg>
        <pc:spChg chg="add del">
          <ac:chgData name="Mehmet Tiras" userId="2a23be2cce6fcbde" providerId="LiveId" clId="{B98F300A-2CF7-2442-87B7-0CCA41CA0BA6}" dt="2020-07-20T04:24:59.941" v="2331" actId="26606"/>
          <ac:spMkLst>
            <pc:docMk/>
            <pc:sldMk cId="584916812" sldId="269"/>
            <ac:spMk id="16" creationId="{32BC26D8-82FB-445E-AA49-62A77D7C1EE0}"/>
          </ac:spMkLst>
        </pc:spChg>
        <pc:spChg chg="add del">
          <ac:chgData name="Mehmet Tiras" userId="2a23be2cce6fcbde" providerId="LiveId" clId="{B98F300A-2CF7-2442-87B7-0CCA41CA0BA6}" dt="2020-07-20T04:24:59.941" v="2331" actId="26606"/>
          <ac:spMkLst>
            <pc:docMk/>
            <pc:sldMk cId="584916812" sldId="269"/>
            <ac:spMk id="17" creationId="{CB44330D-EA18-4254-AA95-EB49948539B8}"/>
          </ac:spMkLst>
        </pc:spChg>
        <pc:grpChg chg="add del">
          <ac:chgData name="Mehmet Tiras" userId="2a23be2cce6fcbde" providerId="LiveId" clId="{B98F300A-2CF7-2442-87B7-0CCA41CA0BA6}" dt="2020-07-20T04:24:55.666" v="2329" actId="26606"/>
          <ac:grpSpMkLst>
            <pc:docMk/>
            <pc:sldMk cId="584916812" sldId="269"/>
            <ac:grpSpMk id="12" creationId="{58495BCC-CE77-4CC2-952E-846F41119FD5}"/>
          </ac:grpSpMkLst>
        </pc:grpChg>
        <pc:graphicFrameChg chg="add mod">
          <ac:chgData name="Mehmet Tiras" userId="2a23be2cce6fcbde" providerId="LiveId" clId="{B98F300A-2CF7-2442-87B7-0CCA41CA0BA6}" dt="2020-07-20T19:07:49.409" v="2374" actId="692"/>
          <ac:graphicFrameMkLst>
            <pc:docMk/>
            <pc:sldMk cId="584916812" sldId="269"/>
            <ac:graphicFrameMk id="3" creationId="{8CE705E2-7E74-3A41-96EB-B2F2882A293D}"/>
          </ac:graphicFrameMkLst>
        </pc:graphicFrameChg>
        <pc:cxnChg chg="add del">
          <ac:chgData name="Mehmet Tiras" userId="2a23be2cce6fcbde" providerId="LiveId" clId="{B98F300A-2CF7-2442-87B7-0CCA41CA0BA6}" dt="2020-07-20T04:25:14.780" v="2335" actId="26606"/>
          <ac:cxnSpMkLst>
            <pc:docMk/>
            <pc:sldMk cId="584916812" sldId="269"/>
            <ac:cxnSpMk id="5" creationId="{E12350F3-DB83-413A-980B-1CEB92498664}"/>
          </ac:cxnSpMkLst>
        </pc:cxnChg>
      </pc:sldChg>
      <pc:sldChg chg="add del">
        <pc:chgData name="Mehmet Tiras" userId="2a23be2cce6fcbde" providerId="LiveId" clId="{B98F300A-2CF7-2442-87B7-0CCA41CA0BA6}" dt="2020-07-20T21:42:39.134" v="3857" actId="2696"/>
        <pc:sldMkLst>
          <pc:docMk/>
          <pc:sldMk cId="813048541" sldId="270"/>
        </pc:sldMkLst>
      </pc:sldChg>
      <pc:sldChg chg="addSp delSp modSp add mod setBg delDesignElem">
        <pc:chgData name="Mehmet Tiras" userId="2a23be2cce6fcbde" providerId="LiveId" clId="{B98F300A-2CF7-2442-87B7-0CCA41CA0BA6}" dt="2020-07-27T10:53:43.221" v="5212" actId="20577"/>
        <pc:sldMkLst>
          <pc:docMk/>
          <pc:sldMk cId="1996320791" sldId="271"/>
        </pc:sldMkLst>
        <pc:spChg chg="mod">
          <ac:chgData name="Mehmet Tiras" userId="2a23be2cce6fcbde" providerId="LiveId" clId="{B98F300A-2CF7-2442-87B7-0CCA41CA0BA6}" dt="2020-07-23T02:08:56.673" v="4837" actId="26606"/>
          <ac:spMkLst>
            <pc:docMk/>
            <pc:sldMk cId="1996320791" sldId="271"/>
            <ac:spMk id="2" creationId="{2E634CE7-5FFD-F34C-873B-D2A57F64A472}"/>
          </ac:spMkLst>
        </pc:spChg>
        <pc:spChg chg="mod">
          <ac:chgData name="Mehmet Tiras" userId="2a23be2cce6fcbde" providerId="LiveId" clId="{B98F300A-2CF7-2442-87B7-0CCA41CA0BA6}" dt="2020-07-23T02:08:56.673" v="4837" actId="26606"/>
          <ac:spMkLst>
            <pc:docMk/>
            <pc:sldMk cId="1996320791" sldId="271"/>
            <ac:spMk id="3" creationId="{DCF0A50B-6588-C843-917A-C2C066903174}"/>
          </ac:spMkLst>
        </pc:spChg>
        <pc:spChg chg="add del mod">
          <ac:chgData name="Mehmet Tiras" userId="2a23be2cce6fcbde" providerId="LiveId" clId="{B98F300A-2CF7-2442-87B7-0CCA41CA0BA6}" dt="2020-07-20T22:08:48.995" v="4288" actId="26606"/>
          <ac:spMkLst>
            <pc:docMk/>
            <pc:sldMk cId="1996320791" sldId="271"/>
            <ac:spMk id="4" creationId="{EB3CE2E2-B630-4A4F-9770-0358A4C318D2}"/>
          </ac:spMkLst>
        </pc:spChg>
        <pc:spChg chg="add del">
          <ac:chgData name="Mehmet Tiras" userId="2a23be2cce6fcbde" providerId="LiveId" clId="{B98F300A-2CF7-2442-87B7-0CCA41CA0BA6}" dt="2020-07-23T02:02:21.175" v="4767"/>
          <ac:spMkLst>
            <pc:docMk/>
            <pc:sldMk cId="1996320791" sldId="271"/>
            <ac:spMk id="7" creationId="{46C2E80F-49A6-4372-B103-219D417A55ED}"/>
          </ac:spMkLst>
        </pc:spChg>
        <pc:spChg chg="add del">
          <ac:chgData name="Mehmet Tiras" userId="2a23be2cce6fcbde" providerId="LiveId" clId="{B98F300A-2CF7-2442-87B7-0CCA41CA0BA6}" dt="2020-07-20T22:06:46.452" v="4242" actId="26606"/>
          <ac:spMkLst>
            <pc:docMk/>
            <pc:sldMk cId="1996320791" sldId="271"/>
            <ac:spMk id="10" creationId="{AE2B703B-46F9-481A-A605-82E2A828C4FA}"/>
          </ac:spMkLst>
        </pc:spChg>
        <pc:spChg chg="add del">
          <ac:chgData name="Mehmet Tiras" userId="2a23be2cce6fcbde" providerId="LiveId" clId="{B98F300A-2CF7-2442-87B7-0CCA41CA0BA6}" dt="2020-07-20T22:06:46.452" v="4242" actId="26606"/>
          <ac:spMkLst>
            <pc:docMk/>
            <pc:sldMk cId="1996320791" sldId="271"/>
            <ac:spMk id="12" creationId="{F13BE4D7-0C3D-4906-B230-A1C5B4665CCF}"/>
          </ac:spMkLst>
        </pc:spChg>
        <pc:spChg chg="add del">
          <ac:chgData name="Mehmet Tiras" userId="2a23be2cce6fcbde" providerId="LiveId" clId="{B98F300A-2CF7-2442-87B7-0CCA41CA0BA6}" dt="2020-07-23T02:08:27.368" v="4826" actId="26606"/>
          <ac:spMkLst>
            <pc:docMk/>
            <pc:sldMk cId="1996320791" sldId="271"/>
            <ac:spMk id="13" creationId="{46C2E80F-49A6-4372-B103-219D417A55ED}"/>
          </ac:spMkLst>
        </pc:spChg>
        <pc:spChg chg="add del">
          <ac:chgData name="Mehmet Tiras" userId="2a23be2cce6fcbde" providerId="LiveId" clId="{B98F300A-2CF7-2442-87B7-0CCA41CA0BA6}" dt="2020-07-20T22:06:53.951" v="4244" actId="26606"/>
          <ac:spMkLst>
            <pc:docMk/>
            <pc:sldMk cId="1996320791" sldId="271"/>
            <ac:spMk id="14" creationId="{46C2E80F-49A6-4372-B103-219D417A55ED}"/>
          </ac:spMkLst>
        </pc:spChg>
        <pc:spChg chg="add del">
          <ac:chgData name="Mehmet Tiras" userId="2a23be2cce6fcbde" providerId="LiveId" clId="{B98F300A-2CF7-2442-87B7-0CCA41CA0BA6}" dt="2020-07-23T02:08:37.304" v="4828" actId="26606"/>
          <ac:spMkLst>
            <pc:docMk/>
            <pc:sldMk cId="1996320791" sldId="271"/>
            <ac:spMk id="16" creationId="{1D460C86-854F-4FB3-ABC2-E823D8FEB9DB}"/>
          </ac:spMkLst>
        </pc:spChg>
        <pc:spChg chg="add del">
          <ac:chgData name="Mehmet Tiras" userId="2a23be2cce6fcbde" providerId="LiveId" clId="{B98F300A-2CF7-2442-87B7-0CCA41CA0BA6}" dt="2020-07-23T02:08:37.304" v="4828" actId="26606"/>
          <ac:spMkLst>
            <pc:docMk/>
            <pc:sldMk cId="1996320791" sldId="271"/>
            <ac:spMk id="17" creationId="{DB304A14-32D0-4873-B914-423ED7B8DAFD}"/>
          </ac:spMkLst>
        </pc:spChg>
        <pc:spChg chg="add del">
          <ac:chgData name="Mehmet Tiras" userId="2a23be2cce6fcbde" providerId="LiveId" clId="{B98F300A-2CF7-2442-87B7-0CCA41CA0BA6}" dt="2020-07-23T02:08:37.304" v="4828" actId="26606"/>
          <ac:spMkLst>
            <pc:docMk/>
            <pc:sldMk cId="1996320791" sldId="271"/>
            <ac:spMk id="18" creationId="{BB48116A-278A-4CC5-89D3-9DE8E8FF1245}"/>
          </ac:spMkLst>
        </pc:spChg>
        <pc:spChg chg="add del">
          <ac:chgData name="Mehmet Tiras" userId="2a23be2cce6fcbde" providerId="LiveId" clId="{B98F300A-2CF7-2442-87B7-0CCA41CA0BA6}" dt="2020-07-23T02:08:41.403" v="4830" actId="26606"/>
          <ac:spMkLst>
            <pc:docMk/>
            <pc:sldMk cId="1996320791" sldId="271"/>
            <ac:spMk id="21" creationId="{3A5B4632-C963-4296-86F0-79AA9EA5AE98}"/>
          </ac:spMkLst>
        </pc:spChg>
        <pc:spChg chg="add del">
          <ac:chgData name="Mehmet Tiras" userId="2a23be2cce6fcbde" providerId="LiveId" clId="{B98F300A-2CF7-2442-87B7-0CCA41CA0BA6}" dt="2020-07-23T02:08:46.729" v="4832" actId="26606"/>
          <ac:spMkLst>
            <pc:docMk/>
            <pc:sldMk cId="1996320791" sldId="271"/>
            <ac:spMk id="23" creationId="{46C2E80F-49A6-4372-B103-219D417A55ED}"/>
          </ac:spMkLst>
        </pc:spChg>
        <pc:spChg chg="add del">
          <ac:chgData name="Mehmet Tiras" userId="2a23be2cce6fcbde" providerId="LiveId" clId="{B98F300A-2CF7-2442-87B7-0CCA41CA0BA6}" dt="2020-07-23T02:08:51.454" v="4834" actId="26606"/>
          <ac:spMkLst>
            <pc:docMk/>
            <pc:sldMk cId="1996320791" sldId="271"/>
            <ac:spMk id="25" creationId="{46C2E80F-49A6-4372-B103-219D417A55ED}"/>
          </ac:spMkLst>
        </pc:spChg>
        <pc:spChg chg="add del">
          <ac:chgData name="Mehmet Tiras" userId="2a23be2cce6fcbde" providerId="LiveId" clId="{B98F300A-2CF7-2442-87B7-0CCA41CA0BA6}" dt="2020-07-23T02:08:56.645" v="4836" actId="26606"/>
          <ac:spMkLst>
            <pc:docMk/>
            <pc:sldMk cId="1996320791" sldId="271"/>
            <ac:spMk id="27" creationId="{6C4028FD-8BAA-4A19-BFDE-594D991B7552}"/>
          </ac:spMkLst>
        </pc:spChg>
        <pc:spChg chg="add">
          <ac:chgData name="Mehmet Tiras" userId="2a23be2cce6fcbde" providerId="LiveId" clId="{B98F300A-2CF7-2442-87B7-0CCA41CA0BA6}" dt="2020-07-23T02:08:56.673" v="4837" actId="26606"/>
          <ac:spMkLst>
            <pc:docMk/>
            <pc:sldMk cId="1996320791" sldId="271"/>
            <ac:spMk id="29" creationId="{955A2079-FA98-4876-80F0-72364A7D2EA4}"/>
          </ac:spMkLst>
        </pc:spChg>
        <pc:graphicFrameChg chg="add del">
          <ac:chgData name="Mehmet Tiras" userId="2a23be2cce6fcbde" providerId="LiveId" clId="{B98F300A-2CF7-2442-87B7-0CCA41CA0BA6}" dt="2020-07-20T22:06:46.452" v="4242" actId="26606"/>
          <ac:graphicFrameMkLst>
            <pc:docMk/>
            <pc:sldMk cId="1996320791" sldId="271"/>
            <ac:graphicFrameMk id="6" creationId="{B00A8B3C-32BA-4FAF-8084-A1496A16EC2C}"/>
          </ac:graphicFrameMkLst>
        </pc:graphicFrameChg>
        <pc:graphicFrameChg chg="add mod modGraphic">
          <ac:chgData name="Mehmet Tiras" userId="2a23be2cce6fcbde" providerId="LiveId" clId="{B98F300A-2CF7-2442-87B7-0CCA41CA0BA6}" dt="2020-07-27T10:53:43.221" v="5212" actId="20577"/>
          <ac:graphicFrameMkLst>
            <pc:docMk/>
            <pc:sldMk cId="1996320791" sldId="271"/>
            <ac:graphicFrameMk id="8" creationId="{2FE66CA3-D517-4C4B-93B4-F38EAB4649FD}"/>
          </ac:graphicFrameMkLst>
        </pc:graphicFrameChg>
        <pc:graphicFrameChg chg="add del">
          <ac:chgData name="Mehmet Tiras" userId="2a23be2cce6fcbde" providerId="LiveId" clId="{B98F300A-2CF7-2442-87B7-0CCA41CA0BA6}" dt="2020-07-20T22:06:53.951" v="4244" actId="26606"/>
          <ac:graphicFrameMkLst>
            <pc:docMk/>
            <pc:sldMk cId="1996320791" sldId="271"/>
            <ac:graphicFrameMk id="15" creationId="{44FB60EA-DE6B-401C-926F-772B95BEA74A}"/>
          </ac:graphicFrameMkLst>
        </pc:graphicFrameChg>
        <pc:picChg chg="add del">
          <ac:chgData name="Mehmet Tiras" userId="2a23be2cce6fcbde" providerId="LiveId" clId="{B98F300A-2CF7-2442-87B7-0CCA41CA0BA6}" dt="2020-07-23T02:08:37.304" v="4828" actId="26606"/>
          <ac:picMkLst>
            <pc:docMk/>
            <pc:sldMk cId="1996320791" sldId="271"/>
            <ac:picMk id="19" creationId="{CA160A4F-6DAD-434A-ABD6-0DBFFF208D60}"/>
          </ac:picMkLst>
        </pc:picChg>
      </pc:sldChg>
      <pc:sldChg chg="addSp delSp modSp add mod setBg">
        <pc:chgData name="Mehmet Tiras" userId="2a23be2cce6fcbde" providerId="LiveId" clId="{B98F300A-2CF7-2442-87B7-0CCA41CA0BA6}" dt="2020-07-23T02:17:21.704" v="4993" actId="20577"/>
        <pc:sldMkLst>
          <pc:docMk/>
          <pc:sldMk cId="1464766649" sldId="272"/>
        </pc:sldMkLst>
        <pc:spChg chg="mod">
          <ac:chgData name="Mehmet Tiras" userId="2a23be2cce6fcbde" providerId="LiveId" clId="{B98F300A-2CF7-2442-87B7-0CCA41CA0BA6}" dt="2020-07-23T02:16:33.574" v="4982" actId="26606"/>
          <ac:spMkLst>
            <pc:docMk/>
            <pc:sldMk cId="1464766649" sldId="272"/>
            <ac:spMk id="2" creationId="{5F69CA73-A92F-B744-B2B4-CD5C5DF7B5AE}"/>
          </ac:spMkLst>
        </pc:spChg>
        <pc:spChg chg="add del mod">
          <ac:chgData name="Mehmet Tiras" userId="2a23be2cce6fcbde" providerId="LiveId" clId="{B98F300A-2CF7-2442-87B7-0CCA41CA0BA6}" dt="2020-07-23T02:01:33.416" v="4761"/>
          <ac:spMkLst>
            <pc:docMk/>
            <pc:sldMk cId="1464766649" sldId="272"/>
            <ac:spMk id="4" creationId="{0618A647-F6EA-2E4A-AC37-B25D80238CF7}"/>
          </ac:spMkLst>
        </pc:spChg>
        <pc:spChg chg="add del mod">
          <ac:chgData name="Mehmet Tiras" userId="2a23be2cce6fcbde" providerId="LiveId" clId="{B98F300A-2CF7-2442-87B7-0CCA41CA0BA6}" dt="2020-07-23T02:08:11.386" v="4824"/>
          <ac:spMkLst>
            <pc:docMk/>
            <pc:sldMk cId="1464766649" sldId="272"/>
            <ac:spMk id="5" creationId="{D51953EF-F67B-B840-AF69-F9D7E2EEF1E6}"/>
          </ac:spMkLst>
        </pc:spChg>
        <pc:spChg chg="add mod ord">
          <ac:chgData name="Mehmet Tiras" userId="2a23be2cce6fcbde" providerId="LiveId" clId="{B98F300A-2CF7-2442-87B7-0CCA41CA0BA6}" dt="2020-07-23T02:17:21.704" v="4993" actId="20577"/>
          <ac:spMkLst>
            <pc:docMk/>
            <pc:sldMk cId="1464766649" sldId="272"/>
            <ac:spMk id="6" creationId="{20353B0C-A181-BC43-AE6B-8A6EF8D29734}"/>
          </ac:spMkLst>
        </pc:spChg>
        <pc:spChg chg="add del">
          <ac:chgData name="Mehmet Tiras" userId="2a23be2cce6fcbde" providerId="LiveId" clId="{B98F300A-2CF7-2442-87B7-0CCA41CA0BA6}" dt="2020-07-23T02:07:40.464" v="4819" actId="26606"/>
          <ac:spMkLst>
            <pc:docMk/>
            <pc:sldMk cId="1464766649" sldId="272"/>
            <ac:spMk id="8" creationId="{01D0AF59-99C3-4251-AB9A-C966C6AD4400}"/>
          </ac:spMkLst>
        </pc:spChg>
        <pc:spChg chg="add del">
          <ac:chgData name="Mehmet Tiras" userId="2a23be2cce6fcbde" providerId="LiveId" clId="{B98F300A-2CF7-2442-87B7-0CCA41CA0BA6}" dt="2020-07-23T02:07:40.464" v="4819" actId="26606"/>
          <ac:spMkLst>
            <pc:docMk/>
            <pc:sldMk cId="1464766649" sldId="272"/>
            <ac:spMk id="10" creationId="{1855405F-37A2-4869-9154-F8BE3BECE6C3}"/>
          </ac:spMkLst>
        </pc:spChg>
        <pc:spChg chg="add del">
          <ac:chgData name="Mehmet Tiras" userId="2a23be2cce6fcbde" providerId="LiveId" clId="{B98F300A-2CF7-2442-87B7-0CCA41CA0BA6}" dt="2020-07-23T02:16:33.574" v="4982" actId="26606"/>
          <ac:spMkLst>
            <pc:docMk/>
            <pc:sldMk cId="1464766649" sldId="272"/>
            <ac:spMk id="11" creationId="{823AC064-BC96-4F32-8AE1-B2FD38754823}"/>
          </ac:spMkLst>
        </pc:spChg>
        <pc:graphicFrameChg chg="add mod">
          <ac:chgData name="Mehmet Tiras" userId="2a23be2cce6fcbde" providerId="LiveId" clId="{B98F300A-2CF7-2442-87B7-0CCA41CA0BA6}" dt="2020-07-23T02:16:33.574" v="4982" actId="26606"/>
          <ac:graphicFrameMkLst>
            <pc:docMk/>
            <pc:sldMk cId="1464766649" sldId="272"/>
            <ac:graphicFrameMk id="3" creationId="{7DD46128-50D5-FC46-A543-3376B2B476CB}"/>
          </ac:graphicFrameMkLst>
        </pc:graphicFrameChg>
        <pc:cxnChg chg="add del">
          <ac:chgData name="Mehmet Tiras" userId="2a23be2cce6fcbde" providerId="LiveId" clId="{B98F300A-2CF7-2442-87B7-0CCA41CA0BA6}" dt="2020-07-23T02:16:33.574" v="4982" actId="26606"/>
          <ac:cxnSpMkLst>
            <pc:docMk/>
            <pc:sldMk cId="1464766649" sldId="272"/>
            <ac:cxnSpMk id="13" creationId="{7E7C77BC-7138-40B1-A15B-20F57A494629}"/>
          </ac:cxnSpMkLst>
        </pc:cxnChg>
      </pc:sldChg>
      <pc:sldChg chg="addSp modSp add del mod setBg">
        <pc:chgData name="Mehmet Tiras" userId="2a23be2cce6fcbde" providerId="LiveId" clId="{B98F300A-2CF7-2442-87B7-0CCA41CA0BA6}" dt="2020-07-23T01:49:53.499" v="4738" actId="2696"/>
        <pc:sldMkLst>
          <pc:docMk/>
          <pc:sldMk cId="3023285832" sldId="272"/>
        </pc:sldMkLst>
        <pc:spChg chg="mod">
          <ac:chgData name="Mehmet Tiras" userId="2a23be2cce6fcbde" providerId="LiveId" clId="{B98F300A-2CF7-2442-87B7-0CCA41CA0BA6}" dt="2020-07-23T01:49:19.880" v="4737" actId="26606"/>
          <ac:spMkLst>
            <pc:docMk/>
            <pc:sldMk cId="3023285832" sldId="272"/>
            <ac:spMk id="2" creationId="{270EA0C5-9503-7947-A60C-8402C1076F9C}"/>
          </ac:spMkLst>
        </pc:spChg>
        <pc:spChg chg="add">
          <ac:chgData name="Mehmet Tiras" userId="2a23be2cce6fcbde" providerId="LiveId" clId="{B98F300A-2CF7-2442-87B7-0CCA41CA0BA6}" dt="2020-07-23T01:49:19.880" v="4737" actId="26606"/>
          <ac:spMkLst>
            <pc:docMk/>
            <pc:sldMk cId="3023285832" sldId="272"/>
            <ac:spMk id="8" creationId="{01D0AF59-99C3-4251-AB9A-C966C6AD4400}"/>
          </ac:spMkLst>
        </pc:spChg>
        <pc:spChg chg="add">
          <ac:chgData name="Mehmet Tiras" userId="2a23be2cce6fcbde" providerId="LiveId" clId="{B98F300A-2CF7-2442-87B7-0CCA41CA0BA6}" dt="2020-07-23T01:49:19.880" v="4737" actId="26606"/>
          <ac:spMkLst>
            <pc:docMk/>
            <pc:sldMk cId="3023285832" sldId="272"/>
            <ac:spMk id="10" creationId="{1855405F-37A2-4869-9154-F8BE3BECE6C3}"/>
          </ac:spMkLst>
        </pc:spChg>
        <pc:graphicFrameChg chg="add mod">
          <ac:chgData name="Mehmet Tiras" userId="2a23be2cce6fcbde" providerId="LiveId" clId="{B98F300A-2CF7-2442-87B7-0CCA41CA0BA6}" dt="2020-07-23T01:49:19.880" v="4737" actId="26606"/>
          <ac:graphicFrameMkLst>
            <pc:docMk/>
            <pc:sldMk cId="3023285832" sldId="272"/>
            <ac:graphicFrameMk id="3" creationId="{7DD46128-50D5-FC46-A543-3376B2B476CB}"/>
          </ac:graphicFrameMkLst>
        </pc:graphicFrameChg>
      </pc:sldChg>
    </pc:docChg>
  </pc:docChgLst>
  <pc:docChgLst>
    <pc:chgData name="Mehmet Tiras" userId="2a23be2cce6fcbde" providerId="Windows Live" clId="Web-{F2CF9281-5C89-43EA-8846-610F5F434AC6}"/>
    <pc:docChg chg="modSld">
      <pc:chgData name="Mehmet Tiras" userId="2a23be2cce6fcbde" providerId="Windows Live" clId="Web-{F2CF9281-5C89-43EA-8846-610F5F434AC6}" dt="2020-07-20T02:23:00.662" v="2" actId="14100"/>
      <pc:docMkLst>
        <pc:docMk/>
      </pc:docMkLst>
      <pc:sldChg chg="modSp">
        <pc:chgData name="Mehmet Tiras" userId="2a23be2cce6fcbde" providerId="Windows Live" clId="Web-{F2CF9281-5C89-43EA-8846-610F5F434AC6}" dt="2020-07-20T02:23:00.662" v="2" actId="14100"/>
        <pc:sldMkLst>
          <pc:docMk/>
          <pc:sldMk cId="404697344" sldId="267"/>
        </pc:sldMkLst>
        <pc:graphicFrameChg chg="mod">
          <ac:chgData name="Mehmet Tiras" userId="2a23be2cce6fcbde" providerId="Windows Live" clId="Web-{F2CF9281-5C89-43EA-8846-610F5F434AC6}" dt="2020-07-20T02:23:00.662" v="2" actId="14100"/>
          <ac:graphicFrameMkLst>
            <pc:docMk/>
            <pc:sldMk cId="404697344" sldId="267"/>
            <ac:graphicFrameMk id="3" creationId="{4EC8C34B-AE0C-E145-8745-D3CDA6D90178}"/>
          </ac:graphicFrameMkLst>
        </pc:graphicFrameChg>
      </pc:sldChg>
    </pc:docChg>
  </pc:docChgLst>
  <pc:docChgLst>
    <pc:chgData name="Laib Kaplan" userId="35a63cd63ebff615" providerId="Windows Live" clId="Web-{2C7CCC1A-CF7B-4EA2-B090-B18E4BBAD865}"/>
    <pc:docChg chg="">
      <pc:chgData name="Laib Kaplan" userId="35a63cd63ebff615" providerId="Windows Live" clId="Web-{2C7CCC1A-CF7B-4EA2-B090-B18E4BBAD865}" dt="2020-07-21T10:29:37.954" v="4"/>
      <pc:docMkLst>
        <pc:docMk/>
      </pc:docMkLst>
      <pc:sldChg chg="addCm">
        <pc:chgData name="Laib Kaplan" userId="35a63cd63ebff615" providerId="Windows Live" clId="Web-{2C7CCC1A-CF7B-4EA2-B090-B18E4BBAD865}" dt="2020-07-21T10:25:00.283" v="0"/>
        <pc:sldMkLst>
          <pc:docMk/>
          <pc:sldMk cId="2450413445" sldId="258"/>
        </pc:sldMkLst>
      </pc:sldChg>
      <pc:sldChg chg="addCm">
        <pc:chgData name="Laib Kaplan" userId="35a63cd63ebff615" providerId="Windows Live" clId="Web-{2C7CCC1A-CF7B-4EA2-B090-B18E4BBAD865}" dt="2020-07-21T10:27:43.119" v="2"/>
        <pc:sldMkLst>
          <pc:docMk/>
          <pc:sldMk cId="1073297021" sldId="261"/>
        </pc:sldMkLst>
      </pc:sldChg>
      <pc:sldChg chg="addCm">
        <pc:chgData name="Laib Kaplan" userId="35a63cd63ebff615" providerId="Windows Live" clId="Web-{2C7CCC1A-CF7B-4EA2-B090-B18E4BBAD865}" dt="2020-07-21T10:25:52.129" v="1"/>
        <pc:sldMkLst>
          <pc:docMk/>
          <pc:sldMk cId="2250094442" sldId="262"/>
        </pc:sldMkLst>
      </pc:sldChg>
      <pc:sldChg chg="addCm">
        <pc:chgData name="Laib Kaplan" userId="35a63cd63ebff615" providerId="Windows Live" clId="Web-{2C7CCC1A-CF7B-4EA2-B090-B18E4BBAD865}" dt="2020-07-21T10:28:16.121" v="3"/>
        <pc:sldMkLst>
          <pc:docMk/>
          <pc:sldMk cId="2964105358" sldId="264"/>
        </pc:sldMkLst>
      </pc:sldChg>
      <pc:sldChg chg="addCm">
        <pc:chgData name="Laib Kaplan" userId="35a63cd63ebff615" providerId="Windows Live" clId="Web-{2C7CCC1A-CF7B-4EA2-B090-B18E4BBAD865}" dt="2020-07-21T10:29:37.954" v="4"/>
        <pc:sldMkLst>
          <pc:docMk/>
          <pc:sldMk cId="584916812" sldId="26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3be2cce6fcbde/7.ECONOMICS%20FOR%20DATA/Economics%20for%20Southern%20Water%20Corp%20Part%201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3be2cce6fcbde/7.ECONOMICS%20FOR%20DATA/Economics%20for%20Southern%20Water%20Corp%20Part%201%20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3be2cce6fcbde/7.ECONOMICS%20FOR%20DATA/Economics%20for%20Southern%20Water%20Corp%20Part%201%20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3be2cce6fcbde/7.ECONOMICS%20FOR%20DATA/Economics%20for%20Southern%20Water%20Corp%20Part%201%201%20cop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3be2cce6fcbde/11.ArtofStoryTelling/Economics%20for%20Southern%20Water%20Corp%20Part%201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lu\Documents\Contract%20Work%20Engagements\Springboard%20Work\Content\Module%202\Financial%20Rubric\SW%20Corp%20Student%20Reference%20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lu\Documents\Contract%20Work%20Engagements\Springboard%20Work\Content\Module%202\Financial%20Rubric\SW%20Corp%20Student%20Reference%20S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3be2cce6fcbde/7.ECONOMICS%20FOR%20DATA/Economics%20for%20Southern%20Water%20Corp%20Part%201%201%20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3be2cce6fcbde/7.ECONOMICS%20FOR%20DATA/Economics%20for%20Southern%20Water%20Corp%20Part%201%201%20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3be2cce6fcbde/7.ECONOMICS%20FOR%20DATA/Economics%20for%20Southern%20Water%20Corp%20Part%201%201%20cop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3be2cce6fcbde/7.ECONOMICS%20FOR%20DATA/Economics%20for%20Southern%20Water%20Corp%20Part%201%20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3be2cce6fcbde/7.ECONOMICS%20FOR%20DATA/Economics%20for%20Southern%20Water%20Corp%20Part%201%20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</a:t>
            </a:r>
            <a:r>
              <a:rPr lang="en-US" baseline="0"/>
              <a:t> to produce</a:t>
            </a:r>
          </a:p>
        </c:rich>
      </c:tx>
      <c:overlay val="0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'[Economics for Southern Water Corp Part 1 1.xlsx]Cost to Produce Forecast'!$A$11:$B$11</c:f>
              <c:strCache>
                <c:ptCount val="2"/>
                <c:pt idx="0">
                  <c:v>Forecast Cost to Produce (Rolling)</c:v>
                </c:pt>
                <c:pt idx="1">
                  <c:v>$/Mega-Litres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'[Economics for Southern Water Corp Part 1 1.xlsx]Cost to Produce Forecast'!$C$36:$N$36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'[Economics for Southern Water Corp Part 1 1.xlsx]Cost to Produce Forecast'!$C$11:$N$11</c:f>
              <c:numCache>
                <c:formatCode>"$"#,##0.00;[Red]\-"$"#,##0.00</c:formatCode>
                <c:ptCount val="12"/>
                <c:pt idx="0">
                  <c:v>38.943067984802724</c:v>
                </c:pt>
                <c:pt idx="1">
                  <c:v>40.982085995288685</c:v>
                </c:pt>
                <c:pt idx="2">
                  <c:v>44.817619174921163</c:v>
                </c:pt>
                <c:pt idx="3">
                  <c:v>44.361881339882686</c:v>
                </c:pt>
                <c:pt idx="4">
                  <c:v>47.651292660949061</c:v>
                </c:pt>
                <c:pt idx="5">
                  <c:v>50.263580785289378</c:v>
                </c:pt>
                <c:pt idx="6">
                  <c:v>56.222393729850936</c:v>
                </c:pt>
                <c:pt idx="7">
                  <c:v>62.274076170740628</c:v>
                </c:pt>
                <c:pt idx="8">
                  <c:v>69.446144140815235</c:v>
                </c:pt>
                <c:pt idx="9">
                  <c:v>74.315847830643136</c:v>
                </c:pt>
                <c:pt idx="10">
                  <c:v>72.4987115615005</c:v>
                </c:pt>
                <c:pt idx="11">
                  <c:v>71.67517138959883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11-3A47-BF05-B3A5D2C23FBA}"/>
            </c:ext>
          </c:extLst>
        </c:ser>
        <c:ser>
          <c:idx val="1"/>
          <c:order val="1"/>
          <c:tx>
            <c:strRef>
              <c:f>'[Economics for Southern Water Corp Part 1 1.xlsx]Cost to Produce Forecast'!$A$43:$B$43</c:f>
              <c:strCache>
                <c:ptCount val="2"/>
                <c:pt idx="0">
                  <c:v>Actual Cost to Produce (Rolling)</c:v>
                </c:pt>
                <c:pt idx="1">
                  <c:v>$/Mega-Litres</c:v>
                </c:pt>
              </c:strCache>
            </c:strRef>
          </c:tx>
          <c:spPr>
            <a:ln w="38100" cap="flat" cmpd="dbl" algn="ctr">
              <a:solidFill>
                <a:schemeClr val="accent2"/>
              </a:solidFill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'[Economics for Southern Water Corp Part 1 1.xlsx]Cost to Produce Forecast'!$C$36:$N$36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'[Economics for Southern Water Corp Part 1 1.xlsx]Cost to Produce Forecast'!$C$43:$N$43</c:f>
              <c:numCache>
                <c:formatCode>"$"#,##0.00;[Red]\-"$"#,##0.00</c:formatCode>
                <c:ptCount val="12"/>
                <c:pt idx="0">
                  <c:v>32.208603246545557</c:v>
                </c:pt>
                <c:pt idx="1">
                  <c:v>34.713741007447098</c:v>
                </c:pt>
                <c:pt idx="2">
                  <c:v>36.110172514625695</c:v>
                </c:pt>
                <c:pt idx="3">
                  <c:v>37.2042358961262</c:v>
                </c:pt>
                <c:pt idx="4">
                  <c:v>39.797665704971564</c:v>
                </c:pt>
                <c:pt idx="5">
                  <c:v>38.236901339289048</c:v>
                </c:pt>
                <c:pt idx="6">
                  <c:v>36.510224361741244</c:v>
                </c:pt>
                <c:pt idx="7">
                  <c:v>35.31950970589002</c:v>
                </c:pt>
                <c:pt idx="8">
                  <c:v>34.043038644392531</c:v>
                </c:pt>
                <c:pt idx="9">
                  <c:v>33.667230220606477</c:v>
                </c:pt>
                <c:pt idx="10">
                  <c:v>33.726780999477462</c:v>
                </c:pt>
                <c:pt idx="11">
                  <c:v>33.272694650613467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11-3A47-BF05-B3A5D2C23FB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1"/>
              </a:solidFill>
            </a:ln>
            <a:effectLst/>
          </c:spPr>
        </c:hiLowLines>
        <c:marker val="1"/>
        <c:smooth val="0"/>
        <c:axId val="1083521839"/>
        <c:axId val="28846591"/>
      </c:lineChart>
      <c:dateAx>
        <c:axId val="1083521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Months/year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46591"/>
        <c:crosses val="autoZero"/>
        <c:auto val="0"/>
        <c:lblOffset val="100"/>
        <c:baseTimeUnit val="days"/>
      </c:dateAx>
      <c:valAx>
        <c:axId val="28846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ysClr val="windowText" lastClr="000000">
                  <a:lumMod val="25000"/>
                  <a:lumOff val="75000"/>
                </a:sys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521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'[Economics for Southern Water Corp Part 1 1.xlsx]EBIT variance'!$J$17</c:f>
              <c:strCache>
                <c:ptCount val="1"/>
                <c:pt idx="0">
                  <c:v>2014-2015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'[Economics for Southern Water Corp Part 1 1.xlsx]EBIT variance'!$K$13:$V$13</c:f>
              <c:strCache>
                <c:ptCount val="12"/>
                <c:pt idx="0">
                  <c:v>July 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'[Economics for Southern Water Corp Part 1 1.xlsx]EBIT variance'!$K$17:$V$17</c:f>
              <c:numCache>
                <c:formatCode>"$"#,##0</c:formatCode>
                <c:ptCount val="12"/>
                <c:pt idx="0">
                  <c:v>1889220.8933999999</c:v>
                </c:pt>
                <c:pt idx="1">
                  <c:v>1860807.9966</c:v>
                </c:pt>
                <c:pt idx="2">
                  <c:v>2168763.8398000002</c:v>
                </c:pt>
                <c:pt idx="3">
                  <c:v>2540599.1751999995</c:v>
                </c:pt>
                <c:pt idx="4">
                  <c:v>2102419.4449999998</c:v>
                </c:pt>
                <c:pt idx="5">
                  <c:v>4418449.8383999998</c:v>
                </c:pt>
                <c:pt idx="6">
                  <c:v>4418449.8383999998</c:v>
                </c:pt>
                <c:pt idx="7">
                  <c:v>6010251.9983999999</c:v>
                </c:pt>
                <c:pt idx="8">
                  <c:v>5996191.9983999999</c:v>
                </c:pt>
                <c:pt idx="9">
                  <c:v>1860947.0957999998</c:v>
                </c:pt>
                <c:pt idx="10">
                  <c:v>2008140.6514000001</c:v>
                </c:pt>
                <c:pt idx="11">
                  <c:v>2081737.4292000001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38-E64C-9D79-E874D7E6B8CF}"/>
            </c:ext>
          </c:extLst>
        </c:ser>
        <c:ser>
          <c:idx val="1"/>
          <c:order val="1"/>
          <c:tx>
            <c:strRef>
              <c:f>'[Economics for Southern Water Corp Part 1 1.xlsx]EBIT variance'!$J$18</c:f>
              <c:strCache>
                <c:ptCount val="1"/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'[Economics for Southern Water Corp Part 1 1.xlsx]EBIT variance'!$K$13:$V$13</c:f>
              <c:strCache>
                <c:ptCount val="12"/>
                <c:pt idx="0">
                  <c:v>July 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'[Economics for Southern Water Corp Part 1 1.xlsx]EBIT variance'!$K$18:$V$18</c:f>
              <c:numCache>
                <c:formatCode>General</c:formatCode>
                <c:ptCount val="12"/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38-E64C-9D79-E874D7E6B8CF}"/>
            </c:ext>
          </c:extLst>
        </c:ser>
        <c:ser>
          <c:idx val="2"/>
          <c:order val="2"/>
          <c:tx>
            <c:strRef>
              <c:f>'[Economics for Southern Water Corp Part 1 1.xlsx]EBIT variance'!$J$19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'[Economics for Southern Water Corp Part 1 1.xlsx]EBIT variance'!$K$13:$V$13</c:f>
              <c:strCache>
                <c:ptCount val="12"/>
                <c:pt idx="0">
                  <c:v>July 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'[Economics for Southern Water Corp Part 1 1.xlsx]EBIT variance'!$K$19:$V$19</c:f>
              <c:numCache>
                <c:formatCode>General</c:formatCode>
                <c:ptCount val="12"/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38-E64C-9D79-E874D7E6B8CF}"/>
            </c:ext>
          </c:extLst>
        </c:ser>
        <c:ser>
          <c:idx val="3"/>
          <c:order val="3"/>
          <c:tx>
            <c:strRef>
              <c:f>'[Economics for Southern Water Corp Part 1 1.xlsx]EBIT variance'!$J$20</c:f>
              <c:strCache>
                <c:ptCount val="1"/>
                <c:pt idx="0">
                  <c:v>2013-2014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'[Economics for Southern Water Corp Part 1 1.xlsx]EBIT variance'!$K$13:$V$13</c:f>
              <c:strCache>
                <c:ptCount val="12"/>
                <c:pt idx="0">
                  <c:v>July 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'[Economics for Southern Water Corp Part 1 1.xlsx]EBIT variance'!$K$20:$V$20</c:f>
              <c:numCache>
                <c:formatCode>"$"#,##0.00;[Red]\-"$"#,##0.00</c:formatCode>
                <c:ptCount val="12"/>
                <c:pt idx="0">
                  <c:v>1110156.54</c:v>
                </c:pt>
                <c:pt idx="1">
                  <c:v>1234487.23</c:v>
                </c:pt>
                <c:pt idx="2">
                  <c:v>482457.62</c:v>
                </c:pt>
                <c:pt idx="3">
                  <c:v>331080.56</c:v>
                </c:pt>
                <c:pt idx="4">
                  <c:v>431863.41</c:v>
                </c:pt>
                <c:pt idx="5">
                  <c:v>1025934.8300000001</c:v>
                </c:pt>
                <c:pt idx="6">
                  <c:v>915183.29</c:v>
                </c:pt>
                <c:pt idx="7">
                  <c:v>1377569.19</c:v>
                </c:pt>
                <c:pt idx="8">
                  <c:v>813079.7</c:v>
                </c:pt>
                <c:pt idx="9">
                  <c:v>655002.84000000008</c:v>
                </c:pt>
                <c:pt idx="10">
                  <c:v>804959.41</c:v>
                </c:pt>
                <c:pt idx="11">
                  <c:v>597020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38-E64C-9D79-E874D7E6B8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3677936"/>
        <c:axId val="1763679568"/>
      </c:lineChart>
      <c:catAx>
        <c:axId val="176367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679568"/>
        <c:crosses val="autoZero"/>
        <c:auto val="1"/>
        <c:lblAlgn val="ctr"/>
        <c:lblOffset val="100"/>
        <c:noMultiLvlLbl val="0"/>
      </c:catAx>
      <c:valAx>
        <c:axId val="176367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67793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'[Economics for Southern Water Corp Part 1 1.xlsx]EBIT variance'!$Y$2</c:f>
              <c:strCache>
                <c:ptCount val="1"/>
                <c:pt idx="0">
                  <c:v>2014-2015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'[Economics for Southern Water Corp Part 1 1.xlsx]EBIT variance'!$Z$1:$AK$1</c:f>
              <c:strCache>
                <c:ptCount val="12"/>
                <c:pt idx="0">
                  <c:v>July 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'[Economics for Southern Water Corp Part 1 1.xlsx]EBIT variance'!$Z$2:$AK$2</c:f>
              <c:numCache>
                <c:formatCode>"$"#,##0</c:formatCode>
                <c:ptCount val="12"/>
                <c:pt idx="0">
                  <c:v>22183213.865999997</c:v>
                </c:pt>
                <c:pt idx="1">
                  <c:v>24537342.744000003</c:v>
                </c:pt>
                <c:pt idx="2">
                  <c:v>29425008.287999999</c:v>
                </c:pt>
                <c:pt idx="3">
                  <c:v>26510221.404000003</c:v>
                </c:pt>
                <c:pt idx="4">
                  <c:v>32880525.812499996</c:v>
                </c:pt>
                <c:pt idx="5">
                  <c:v>32031858.149599999</c:v>
                </c:pt>
                <c:pt idx="6">
                  <c:v>29265881.509999998</c:v>
                </c:pt>
                <c:pt idx="7">
                  <c:v>30431293.610699996</c:v>
                </c:pt>
                <c:pt idx="8">
                  <c:v>32952606.978299994</c:v>
                </c:pt>
                <c:pt idx="9">
                  <c:v>27390306.795000002</c:v>
                </c:pt>
                <c:pt idx="10">
                  <c:v>32404002.504999999</c:v>
                </c:pt>
                <c:pt idx="11">
                  <c:v>36147266.994999997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B6-B448-A479-34F695F88DE3}"/>
            </c:ext>
          </c:extLst>
        </c:ser>
        <c:ser>
          <c:idx val="1"/>
          <c:order val="1"/>
          <c:tx>
            <c:strRef>
              <c:f>'[Economics for Southern Water Corp Part 1 1.xlsx]EBIT variance'!$Y$3</c:f>
              <c:strCache>
                <c:ptCount val="1"/>
                <c:pt idx="0">
                  <c:v>2013-2014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'[Economics for Southern Water Corp Part 1 1.xlsx]EBIT variance'!$Z$1:$AK$1</c:f>
              <c:strCache>
                <c:ptCount val="12"/>
                <c:pt idx="0">
                  <c:v>July 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'[Economics for Southern Water Corp Part 1 1.xlsx]EBIT variance'!$Z$3:$AK$3</c:f>
              <c:numCache>
                <c:formatCode>"$"#,##0</c:formatCode>
                <c:ptCount val="12"/>
                <c:pt idx="0">
                  <c:v>19733456.84999999</c:v>
                </c:pt>
                <c:pt idx="1">
                  <c:v>21991964.810000002</c:v>
                </c:pt>
                <c:pt idx="2">
                  <c:v>23048376.269999992</c:v>
                </c:pt>
                <c:pt idx="3">
                  <c:v>26371252.359999999</c:v>
                </c:pt>
                <c:pt idx="4">
                  <c:v>27403322.5</c:v>
                </c:pt>
                <c:pt idx="5">
                  <c:v>16433150.020000001</c:v>
                </c:pt>
                <c:pt idx="6">
                  <c:v>16850858.25</c:v>
                </c:pt>
                <c:pt idx="7">
                  <c:v>17610050.349999998</c:v>
                </c:pt>
                <c:pt idx="8">
                  <c:v>17354037.280000001</c:v>
                </c:pt>
                <c:pt idx="9">
                  <c:v>16606461.500000002</c:v>
                </c:pt>
                <c:pt idx="10">
                  <c:v>19329467.27</c:v>
                </c:pt>
                <c:pt idx="11">
                  <c:v>15667629.109999999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B6-B448-A479-34F695F88D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018335"/>
        <c:axId val="1865106464"/>
      </c:lineChart>
      <c:catAx>
        <c:axId val="1100018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5106464"/>
        <c:crosses val="autoZero"/>
        <c:auto val="1"/>
        <c:lblAlgn val="ctr"/>
        <c:lblOffset val="100"/>
        <c:noMultiLvlLbl val="0"/>
      </c:catAx>
      <c:valAx>
        <c:axId val="1865106464"/>
        <c:scaling>
          <c:orientation val="minMax"/>
        </c:scaling>
        <c:delete val="0"/>
        <c:axPos val="l"/>
        <c:majorGridlines>
          <c:spPr>
            <a:ln w="22225" cap="sq" cmpd="sng" algn="ctr">
              <a:solidFill>
                <a:schemeClr val="accent2">
                  <a:alpha val="0"/>
                </a:schemeClr>
              </a:solidFill>
              <a:miter lim="800000"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018335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pattFill prst="pct5">
          <a:fgClr>
            <a:schemeClr val="tx1">
              <a:lumMod val="65000"/>
              <a:lumOff val="35000"/>
            </a:schemeClr>
          </a:fgClr>
          <a:bgClr>
            <a:schemeClr val="bg1"/>
          </a:bgClr>
        </a:pattFill>
        <a:ln cap="sq">
          <a:solidFill>
            <a:sysClr val="windowText" lastClr="000000">
              <a:lumMod val="25000"/>
              <a:lumOff val="75000"/>
            </a:sysClr>
          </a:solidFill>
          <a:round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Variance</a:t>
            </a:r>
            <a:r>
              <a:rPr lang="en-US" baseline="0"/>
              <a:t> $/ML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'[Economics for Southern Water Corp Part 1 1 copy.xlsx]Sheet1'!$B$1</c:f>
              <c:strCache>
                <c:ptCount val="1"/>
                <c:pt idx="0">
                  <c:v> Actual $/ML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&quot;$&quot;0.0\ &quot;M/L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'[Economics for Southern Water Corp Part 1 1 copy.xlsx]Sheet1'!$A$2:$A$4</c:f>
              <c:strCache>
                <c:ptCount val="3"/>
                <c:pt idx="0">
                  <c:v>Revenue</c:v>
                </c:pt>
                <c:pt idx="1">
                  <c:v>COGS</c:v>
                </c:pt>
                <c:pt idx="2">
                  <c:v>OPEX</c:v>
                </c:pt>
              </c:strCache>
            </c:strRef>
          </c:cat>
          <c:val>
            <c:numRef>
              <c:f>'[Economics for Southern Water Corp Part 1 1 copy.xlsx]Sheet1'!$B$2:$B$4</c:f>
              <c:numCache>
                <c:formatCode>"$"#,##0</c:formatCode>
                <c:ptCount val="3"/>
                <c:pt idx="0">
                  <c:v>70339.602359565601</c:v>
                </c:pt>
                <c:pt idx="1">
                  <c:v>1311.0061161013539</c:v>
                </c:pt>
                <c:pt idx="2">
                  <c:v>31961.392545917683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3C-1D4E-9FB3-D32E93D146CD}"/>
            </c:ext>
          </c:extLst>
        </c:ser>
        <c:ser>
          <c:idx val="1"/>
          <c:order val="1"/>
          <c:tx>
            <c:strRef>
              <c:f>'[Economics for Southern Water Corp Part 1 1 copy.xlsx]Sheet1'!$C$1</c:f>
              <c:strCache>
                <c:ptCount val="1"/>
                <c:pt idx="0">
                  <c:v>Variance $/ML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&quot;$&quot;0.0\ &quot;M/L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'[Economics for Southern Water Corp Part 1 1 copy.xlsx]Sheet1'!$A$2:$A$4</c:f>
              <c:strCache>
                <c:ptCount val="3"/>
                <c:pt idx="0">
                  <c:v>Revenue</c:v>
                </c:pt>
                <c:pt idx="1">
                  <c:v>COGS</c:v>
                </c:pt>
                <c:pt idx="2">
                  <c:v>OPEX</c:v>
                </c:pt>
              </c:strCache>
            </c:strRef>
          </c:cat>
          <c:val>
            <c:numRef>
              <c:f>'[Economics for Southern Water Corp Part 1 1 copy.xlsx]Sheet1'!$C$2:$C$4</c:f>
              <c:numCache>
                <c:formatCode>"$"#,##0</c:formatCode>
                <c:ptCount val="3"/>
                <c:pt idx="0">
                  <c:v>-3024.965035698493</c:v>
                </c:pt>
                <c:pt idx="1">
                  <c:v>-5493.3618256108502</c:v>
                </c:pt>
                <c:pt idx="2">
                  <c:v>-32912.838601623298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3C-1D4E-9FB3-D32E93D146C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25270704"/>
        <c:axId val="225272336"/>
      </c:barChart>
      <c:catAx>
        <c:axId val="225270704"/>
        <c:scaling>
          <c:orientation val="minMax"/>
        </c:scaling>
        <c:delete val="0"/>
        <c:axPos val="b"/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272336"/>
        <c:crosses val="autoZero"/>
        <c:auto val="1"/>
        <c:lblAlgn val="ctr"/>
        <c:lblOffset val="100"/>
        <c:noMultiLvlLbl val="0"/>
      </c:catAx>
      <c:valAx>
        <c:axId val="225272336"/>
        <c:scaling>
          <c:orientation val="minMax"/>
          <c:max val="80000"/>
          <c:min val="-3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270704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$/ML</a:t>
            </a:r>
            <a:r>
              <a:rPr lang="en-AU" baseline="0"/>
              <a:t> versus Market Price</a:t>
            </a:r>
            <a:endParaRPr lang="en-AU"/>
          </a:p>
        </c:rich>
      </c:tx>
      <c:layout>
        <c:manualLayout>
          <c:xMode val="edge"/>
          <c:yMode val="edge"/>
          <c:x val="0.41195064752473759"/>
          <c:y val="2.3099210119000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1"/>
          <c:order val="0"/>
          <c:tx>
            <c:strRef>
              <c:f>'[Economics for Southern Water Corp Part 1 1.xlsx]Pseudo Cost Curve'!$B$15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5.6939501779359428E-2"/>
                  <c:y val="-0.14600550964187328"/>
                </c:manualLayout>
              </c:layout>
              <c:numFmt formatCode="&quot;$&quot;0.0\ &quot;M/L&quot;" sourceLinked="0"/>
              <c:spPr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8D7-2044-B21C-44F4C4C9DE1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D7-2044-B21C-44F4C4C9DE1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8D7-2044-B21C-44F4C4C9DE1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8D7-2044-B21C-44F4C4C9DE1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8D7-2044-B21C-44F4C4C9DE1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8D7-2044-B21C-44F4C4C9DE15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8D7-2044-B21C-44F4C4C9DE1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8D7-2044-B21C-44F4C4C9DE1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8D7-2044-B21C-44F4C4C9DE15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8D7-2044-B21C-44F4C4C9DE15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8D7-2044-B21C-44F4C4C9DE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'[Economics for Southern Water Corp Part 1 1.xlsx]Pseudo Cost Curve'!$A$16:$A$26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'[Economics for Southern Water Corp Part 1 1.xlsx]Pseudo Cost Curve'!$B$16:$B$26</c:f>
              <c:numCache>
                <c:formatCode>"$"#,##0.00;[Red]\-"$"#,##0.00</c:formatCode>
                <c:ptCount val="11"/>
                <c:pt idx="0">
                  <c:v>38.5209934230272</c:v>
                </c:pt>
                <c:pt idx="1">
                  <c:v>38.5209934230272</c:v>
                </c:pt>
                <c:pt idx="2" formatCode="General">
                  <c:v>0</c:v>
                </c:pt>
                <c:pt idx="3" formatCode="General">
                  <c:v>0</c:v>
                </c:pt>
                <c:pt idx="4" formatCode="General">
                  <c:v>0</c:v>
                </c:pt>
                <c:pt idx="5" formatCode="General">
                  <c:v>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8D7-2044-B21C-44F4C4C9DE15}"/>
            </c:ext>
          </c:extLst>
        </c:ser>
        <c:ser>
          <c:idx val="2"/>
          <c:order val="1"/>
          <c:tx>
            <c:strRef>
              <c:f>'[Economics for Southern Water Corp Part 1 1.xlsx]Pseudo Cost Curve'!$C$15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8D7-2044-B21C-44F4C4C9DE1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8D7-2044-B21C-44F4C4C9DE1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8D7-2044-B21C-44F4C4C9DE15}"/>
                </c:ext>
              </c:extLst>
            </c:dLbl>
            <c:dLbl>
              <c:idx val="3"/>
              <c:layout>
                <c:manualLayout>
                  <c:x val="5.4528339662460054E-2"/>
                  <c:y val="-0.19167886669952089"/>
                </c:manualLayout>
              </c:layout>
              <c:numFmt formatCode="&quot;$&quot;0.0\ &quot;M/L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8D7-2044-B21C-44F4C4C9DE1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8D7-2044-B21C-44F4C4C9DE1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8D7-2044-B21C-44F4C4C9DE15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8D7-2044-B21C-44F4C4C9DE1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8D7-2044-B21C-44F4C4C9DE1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8D7-2044-B21C-44F4C4C9DE15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8D7-2044-B21C-44F4C4C9DE15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8D7-2044-B21C-44F4C4C9DE15}"/>
                </c:ext>
              </c:extLst>
            </c:dLbl>
            <c:numFmt formatCode="&quot;$&quot;0.0\ &quot;M/L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'[Economics for Southern Water Corp Part 1 1.xlsx]Pseudo Cost Curve'!$A$16:$A$26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'[Economics for Southern Water Corp Part 1 1.xlsx]Pseudo Cost Curve'!$C$16:$C$26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&quot;$&quot;#,##0.00;[Red]\-&quot;$&quot;#,##0.00">
                  <c:v>56.152550267502647</c:v>
                </c:pt>
                <c:pt idx="4" formatCode="&quot;$&quot;#,##0.00;[Red]\-&quot;$&quot;#,##0.00">
                  <c:v>56.152550267502647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28D7-2044-B21C-44F4C4C9DE15}"/>
            </c:ext>
          </c:extLst>
        </c:ser>
        <c:ser>
          <c:idx val="3"/>
          <c:order val="2"/>
          <c:tx>
            <c:strRef>
              <c:f>'[Economics for Southern Water Corp Part 1 1.xlsx]Pseudo Cost Curve'!$D$15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8D7-2044-B21C-44F4C4C9DE1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8D7-2044-B21C-44F4C4C9DE1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8D7-2044-B21C-44F4C4C9DE1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28D7-2044-B21C-44F4C4C9DE1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28D7-2044-B21C-44F4C4C9DE1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8D7-2044-B21C-44F4C4C9DE15}"/>
                </c:ext>
              </c:extLst>
            </c:dLbl>
            <c:dLbl>
              <c:idx val="6"/>
              <c:layout>
                <c:manualLayout>
                  <c:x val="8.890449897082367E-2"/>
                  <c:y val="-0.36511471550059738"/>
                </c:manualLayout>
              </c:layout>
              <c:numFmt formatCode="&quot;$&quot;#,##0.00_);[Red]\(&quot;$&quot;#,##0.0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28D7-2044-B21C-44F4C4C9DE1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28D7-2044-B21C-44F4C4C9DE15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8D7-2044-B21C-44F4C4C9DE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'[Economics for Southern Water Corp Part 1 1.xlsx]Pseudo Cost Curve'!$A$16:$A$26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'[Economics for Southern Water Corp Part 1 1.xlsx]Pseudo Cost Curve'!$D$16:$D$26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 formatCode="&quot;$&quot;#,##0.00;[Red]\-&quot;$&quot;#,##0.00">
                  <c:v>115.33362993631063</c:v>
                </c:pt>
                <c:pt idx="7" formatCode="&quot;$&quot;#,##0.00;[Red]\-&quot;$&quot;#,##0.00">
                  <c:v>115.33362993631063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28D7-2044-B21C-44F4C4C9DE15}"/>
            </c:ext>
          </c:extLst>
        </c:ser>
        <c:ser>
          <c:idx val="4"/>
          <c:order val="3"/>
          <c:tx>
            <c:strRef>
              <c:f>'[Economics for Southern Water Corp Part 1 1.xlsx]Pseudo Cost Curve'!$E$15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28D7-2044-B21C-44F4C4C9DE1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28D7-2044-B21C-44F4C4C9DE1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28D7-2044-B21C-44F4C4C9DE1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28D7-2044-B21C-44F4C4C9DE1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28D7-2044-B21C-44F4C4C9DE1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28D7-2044-B21C-44F4C4C9DE15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28D7-2044-B21C-44F4C4C9DE1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28D7-2044-B21C-44F4C4C9DE1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28D7-2044-B21C-44F4C4C9DE15}"/>
                </c:ext>
              </c:extLst>
            </c:dLbl>
            <c:dLbl>
              <c:idx val="9"/>
              <c:layout>
                <c:manualLayout>
                  <c:x val="0.21945437318260538"/>
                  <c:y val="-0.25009948073639526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28D7-2044-B21C-44F4C4C9DE15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28D7-2044-B21C-44F4C4C9DE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'[Economics for Southern Water Corp Part 1 1.xlsx]Pseudo Cost Curve'!$A$16:$A$26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'[Economics for Southern Water Corp Part 1 1.xlsx]Pseudo Cost Curve'!$E$16:$E$26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 formatCode="&quot;$&quot;#,##0.00;[Red]\-&quot;$&quot;#,##0.00">
                  <c:v>71.67517138959883</c:v>
                </c:pt>
                <c:pt idx="10" formatCode="&quot;$&quot;#,##0.00;[Red]\-&quot;$&quot;#,##0.00">
                  <c:v>71.67517138959883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28D7-2044-B21C-44F4C4C9D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085336"/>
        <c:axId val="709091240"/>
      </c:areaChart>
      <c:lineChart>
        <c:grouping val="standard"/>
        <c:varyColors val="0"/>
        <c:ser>
          <c:idx val="0"/>
          <c:order val="4"/>
          <c:tx>
            <c:v>Market Price</c:v>
          </c:tx>
          <c:spPr>
            <a:ln w="2857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'[Economics for Southern Water Corp Part 1 1.xlsx]Pseudo Cost Curve'!$F$16:$F$26</c:f>
              <c:numCache>
                <c:formatCode>0</c:formatCode>
                <c:ptCount val="11"/>
                <c:pt idx="0">
                  <c:v>53.981996650474073</c:v>
                </c:pt>
                <c:pt idx="1">
                  <c:v>53.981996650474073</c:v>
                </c:pt>
                <c:pt idx="2">
                  <c:v>53.981996650474073</c:v>
                </c:pt>
                <c:pt idx="3">
                  <c:v>53.981996650474073</c:v>
                </c:pt>
                <c:pt idx="4">
                  <c:v>53.981996650474073</c:v>
                </c:pt>
                <c:pt idx="5">
                  <c:v>53.981996650474073</c:v>
                </c:pt>
                <c:pt idx="6">
                  <c:v>53.981996650474073</c:v>
                </c:pt>
                <c:pt idx="7">
                  <c:v>53.981996650474073</c:v>
                </c:pt>
                <c:pt idx="8">
                  <c:v>53.981996650474073</c:v>
                </c:pt>
                <c:pt idx="9">
                  <c:v>53.981996650474073</c:v>
                </c:pt>
                <c:pt idx="10">
                  <c:v>53.981996650474073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28D7-2044-B21C-44F4C4C9D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8228272"/>
        <c:axId val="448229256"/>
      </c:lineChart>
      <c:dateAx>
        <c:axId val="709085336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low"/>
        <c:crossAx val="709091240"/>
        <c:crosses val="autoZero"/>
        <c:auto val="0"/>
        <c:lblOffset val="100"/>
        <c:baseTimeUnit val="days"/>
      </c:dateAx>
      <c:valAx>
        <c:axId val="709091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$/ML</a:t>
                </a:r>
                <a:r>
                  <a:rPr lang="en-AU" b="1" baseline="0"/>
                  <a:t> (Cost to Produce)</a:t>
                </a:r>
                <a:endParaRPr lang="en-AU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085336"/>
        <c:crosses val="autoZero"/>
        <c:crossBetween val="midCat"/>
      </c:valAx>
      <c:valAx>
        <c:axId val="448229256"/>
        <c:scaling>
          <c:orientation val="minMax"/>
          <c:max val="14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Market Price (Weighted)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228272"/>
        <c:crosses val="max"/>
        <c:crossBetween val="between"/>
      </c:valAx>
      <c:catAx>
        <c:axId val="448228272"/>
        <c:scaling>
          <c:orientation val="minMax"/>
        </c:scaling>
        <c:delete val="1"/>
        <c:axPos val="b"/>
        <c:majorTickMark val="out"/>
        <c:minorTickMark val="none"/>
        <c:tickLblPos val="nextTo"/>
        <c:crossAx val="448229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3900853488395435E-2"/>
          <c:w val="0.94057624032210485"/>
          <c:h val="0.97078784573640553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625430648"/>
        <c:axId val="625433272"/>
      </c:barChart>
      <c:catAx>
        <c:axId val="625430648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625433272"/>
        <c:crosses val="autoZero"/>
        <c:auto val="1"/>
        <c:lblAlgn val="ctr"/>
        <c:lblOffset val="100"/>
        <c:noMultiLvlLbl val="0"/>
      </c:catAx>
      <c:valAx>
        <c:axId val="62543327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4306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5751716950104527E-2"/>
          <c:w val="0.94057624032210485"/>
          <c:h val="0.97078784573640553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625430648"/>
        <c:axId val="625433272"/>
      </c:barChart>
      <c:catAx>
        <c:axId val="625430648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625433272"/>
        <c:crosses val="autoZero"/>
        <c:auto val="1"/>
        <c:lblAlgn val="ctr"/>
        <c:lblOffset val="100"/>
        <c:noMultiLvlLbl val="0"/>
      </c:catAx>
      <c:valAx>
        <c:axId val="62543327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4306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52367150088697E-2"/>
          <c:y val="6.7668531942151985E-2"/>
          <c:w val="0.84903492191532193"/>
          <c:h val="0.691279343751406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'[Economics for Southern Water Corp Part 1 1 copy.xlsx]EBIT variance'!$C$17</c:f>
              <c:strCache>
                <c:ptCount val="1"/>
                <c:pt idx="0">
                  <c:v>Forecast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'[Economics for Southern Water Corp Part 1 1 copy.xlsx]EBIT variance'!$B$18:$B$20</c:f>
              <c:strCache>
                <c:ptCount val="3"/>
                <c:pt idx="0">
                  <c:v> </c:v>
                </c:pt>
                <c:pt idx="1">
                  <c:v> </c:v>
                </c:pt>
                <c:pt idx="2">
                  <c:v> </c:v>
                </c:pt>
              </c:strCache>
            </c:strRef>
          </c:cat>
          <c:val>
            <c:numRef>
              <c:f>'[Economics for Southern Water Corp Part 1 1 copy.xlsx]EBIT variance'!$C$18:$C$20</c:f>
              <c:numCache>
                <c:formatCode>0</c:formatCode>
                <c:ptCount val="3"/>
                <c:pt idx="0">
                  <c:v>223</c:v>
                </c:pt>
                <c:pt idx="1">
                  <c:v>125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B-1F44-94FB-50A6F4499DCA}"/>
            </c:ext>
          </c:extLst>
        </c:ser>
        <c:ser>
          <c:idx val="1"/>
          <c:order val="1"/>
          <c:tx>
            <c:strRef>
              <c:f>'[Economics for Southern Water Corp Part 1 1 copy.xlsx]EBIT variance'!$D$17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'[Economics for Southern Water Corp Part 1 1 copy.xlsx]EBIT variance'!$B$18:$B$20</c:f>
              <c:strCache>
                <c:ptCount val="3"/>
                <c:pt idx="0">
                  <c:v> </c:v>
                </c:pt>
                <c:pt idx="1">
                  <c:v> </c:v>
                </c:pt>
                <c:pt idx="2">
                  <c:v> </c:v>
                </c:pt>
              </c:strCache>
            </c:strRef>
          </c:cat>
          <c:val>
            <c:numRef>
              <c:f>'[Economics for Southern Water Corp Part 1 1 copy.xlsx]EBIT variance'!$D$18:$D$20</c:f>
              <c:numCache>
                <c:formatCode>0</c:formatCode>
                <c:ptCount val="3"/>
                <c:pt idx="0">
                  <c:v>190</c:v>
                </c:pt>
                <c:pt idx="1">
                  <c:v>233</c:v>
                </c:pt>
                <c:pt idx="2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3B-1F44-94FB-50A6F4499DCA}"/>
            </c:ext>
          </c:extLst>
        </c:ser>
        <c:ser>
          <c:idx val="2"/>
          <c:order val="2"/>
          <c:tx>
            <c:strRef>
              <c:f>'[Economics for Southern Water Corp Part 1 1 copy.xlsx]EBIT variance'!$E$17</c:f>
              <c:strCache>
                <c:ptCount val="1"/>
                <c:pt idx="0">
                  <c:v>Variance 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'[Economics for Southern Water Corp Part 1 1 copy.xlsx]EBIT variance'!$B$18:$B$20</c:f>
              <c:strCache>
                <c:ptCount val="3"/>
                <c:pt idx="0">
                  <c:v> </c:v>
                </c:pt>
                <c:pt idx="1">
                  <c:v> </c:v>
                </c:pt>
                <c:pt idx="2">
                  <c:v> </c:v>
                </c:pt>
              </c:strCache>
            </c:strRef>
          </c:cat>
          <c:val>
            <c:numRef>
              <c:f>'[Economics for Southern Water Corp Part 1 1 copy.xlsx]EBIT variance'!$E$18:$E$20</c:f>
            </c:numRef>
          </c:val>
          <c:extLst>
            <c:ext xmlns:c16="http://schemas.microsoft.com/office/drawing/2014/chart" uri="{C3380CC4-5D6E-409C-BE32-E72D297353CC}">
              <c16:uniqueId val="{00000002-B03B-1F44-94FB-50A6F4499DCA}"/>
            </c:ext>
          </c:extLst>
        </c:ser>
        <c:ser>
          <c:idx val="3"/>
          <c:order val="3"/>
          <c:tx>
            <c:strRef>
              <c:f>'[Economics for Southern Water Corp Part 1 1 copy.xlsx]EBIT variance'!$F$17</c:f>
              <c:strCache>
                <c:ptCount val="1"/>
                <c:pt idx="0">
                  <c:v>Variance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'[Economics for Southern Water Corp Part 1 1 copy.xlsx]EBIT variance'!$B$18:$B$20</c:f>
              <c:strCache>
                <c:ptCount val="3"/>
                <c:pt idx="0">
                  <c:v> </c:v>
                </c:pt>
                <c:pt idx="1">
                  <c:v> </c:v>
                </c:pt>
                <c:pt idx="2">
                  <c:v> </c:v>
                </c:pt>
              </c:strCache>
            </c:strRef>
          </c:cat>
          <c:val>
            <c:numRef>
              <c:f>'[Economics for Southern Water Corp Part 1 1 copy.xlsx]EBIT variance'!$F$18:$F$20</c:f>
              <c:numCache>
                <c:formatCode>0</c:formatCode>
                <c:ptCount val="3"/>
                <c:pt idx="0">
                  <c:v>-33</c:v>
                </c:pt>
                <c:pt idx="1">
                  <c:v>108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03B-1F44-94FB-50A6F4499D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58459472"/>
        <c:axId val="945615472"/>
      </c:barChart>
      <c:catAx>
        <c:axId val="95845947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615472"/>
        <c:crosses val="autoZero"/>
        <c:auto val="1"/>
        <c:lblAlgn val="ctr"/>
        <c:lblOffset val="100"/>
        <c:noMultiLvlLbl val="0"/>
      </c:catAx>
      <c:valAx>
        <c:axId val="94561547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95845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'[Economics for Southern Water Corp Part 1 1 copy.xlsx]Sheet1'!$J$6</c:f>
              <c:strCache>
                <c:ptCount val="1"/>
                <c:pt idx="0">
                  <c:v>Forecast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'[Economics for Southern Water Corp Part 1 1 copy.xlsx]Sheet1'!$I$7:$I$9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'[Economics for Southern Water Corp Part 1 1 copy.xlsx]Sheet1'!$J$7:$J$9</c:f>
              <c:numCache>
                <c:formatCode>0.00</c:formatCode>
                <c:ptCount val="3"/>
                <c:pt idx="0">
                  <c:v>8.8000000000000007</c:v>
                </c:pt>
                <c:pt idx="1">
                  <c:v>22</c:v>
                </c:pt>
                <c:pt idx="2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2-F74B-BA81-7FBD2F2410DF}"/>
            </c:ext>
          </c:extLst>
        </c:ser>
        <c:ser>
          <c:idx val="1"/>
          <c:order val="1"/>
          <c:tx>
            <c:strRef>
              <c:f>'[Economics for Southern Water Corp Part 1 1 copy.xlsx]Sheet1'!$K$6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'[Economics for Southern Water Corp Part 1 1 copy.xlsx]Sheet1'!$I$7:$I$9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'[Economics for Southern Water Corp Part 1 1 copy.xlsx]Sheet1'!$K$7:$K$9</c:f>
              <c:numCache>
                <c:formatCode>0.00</c:formatCode>
                <c:ptCount val="3"/>
                <c:pt idx="0">
                  <c:v>0.7</c:v>
                </c:pt>
                <c:pt idx="1">
                  <c:v>7.1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92-F74B-BA81-7FBD2F2410DF}"/>
            </c:ext>
          </c:extLst>
        </c:ser>
        <c:ser>
          <c:idx val="2"/>
          <c:order val="2"/>
          <c:tx>
            <c:strRef>
              <c:f>'[Economics for Southern Water Corp Part 1 1 copy.xlsx]Sheet1'!$L$6</c:f>
              <c:strCache>
                <c:ptCount val="1"/>
                <c:pt idx="0">
                  <c:v>Variance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'[Economics for Southern Water Corp Part 1 1 copy.xlsx]Sheet1'!$I$7:$I$9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'[Economics for Southern Water Corp Part 1 1 copy.xlsx]Sheet1'!$L$7:$L$9</c:f>
              <c:numCache>
                <c:formatCode>0.00</c:formatCode>
                <c:ptCount val="3"/>
                <c:pt idx="0">
                  <c:v>-8.1000000000000014</c:v>
                </c:pt>
                <c:pt idx="1">
                  <c:v>-14.9</c:v>
                </c:pt>
                <c:pt idx="2">
                  <c:v>-5.5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92-F74B-BA81-7FBD2F2410D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25580256"/>
        <c:axId val="1020383776"/>
      </c:barChart>
      <c:catAx>
        <c:axId val="1025580256"/>
        <c:scaling>
          <c:orientation val="maxMin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0383776"/>
        <c:crosses val="autoZero"/>
        <c:auto val="1"/>
        <c:lblAlgn val="ctr"/>
        <c:lblOffset val="100"/>
        <c:noMultiLvlLbl val="0"/>
      </c:catAx>
      <c:valAx>
        <c:axId val="102038377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8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12188800218268E-2"/>
          <c:y val="0.1542777398040556"/>
          <c:w val="0.91337562239956349"/>
          <c:h val="0.646684473244389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'[Economics for Southern Water Corp Part 1 1 copy.xlsx]Sheet1'!$J$21</c:f>
              <c:strCache>
                <c:ptCount val="1"/>
                <c:pt idx="0">
                  <c:v>Forecast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'[Economics for Southern Water Corp Part 1 1 copy.xlsx]Sheet1'!$I$22:$I$24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'[Economics for Southern Water Corp Part 1 1 copy.xlsx]Sheet1'!$J$22:$J$24</c:f>
              <c:numCache>
                <c:formatCode>0</c:formatCode>
                <c:ptCount val="3"/>
                <c:pt idx="0">
                  <c:v>66</c:v>
                </c:pt>
                <c:pt idx="1">
                  <c:v>217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05-AD49-84DE-3A481EF6B9FE}"/>
            </c:ext>
          </c:extLst>
        </c:ser>
        <c:ser>
          <c:idx val="1"/>
          <c:order val="1"/>
          <c:tx>
            <c:strRef>
              <c:f>'[Economics for Southern Water Corp Part 1 1 copy.xlsx]Sheet1'!$K$21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'[Economics for Southern Water Corp Part 1 1 copy.xlsx]Sheet1'!$I$22:$I$24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'[Economics for Southern Water Corp Part 1 1 copy.xlsx]Sheet1'!$K$22:$K$24</c:f>
              <c:numCache>
                <c:formatCode>0</c:formatCode>
                <c:ptCount val="3"/>
                <c:pt idx="0">
                  <c:v>45</c:v>
                </c:pt>
                <c:pt idx="1">
                  <c:v>148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05-AD49-84DE-3A481EF6B9FE}"/>
            </c:ext>
          </c:extLst>
        </c:ser>
        <c:ser>
          <c:idx val="2"/>
          <c:order val="2"/>
          <c:tx>
            <c:strRef>
              <c:f>'[Economics for Southern Water Corp Part 1 1 copy.xlsx]Sheet1'!$L$21</c:f>
              <c:strCache>
                <c:ptCount val="1"/>
                <c:pt idx="0">
                  <c:v>Variance 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'[Economics for Southern Water Corp Part 1 1 copy.xlsx]Sheet1'!$I$22:$I$24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'[Economics for Southern Water Corp Part 1 1 copy.xlsx]Sheet1'!$L$22:$L$24</c:f>
              <c:numCache>
                <c:formatCode>0</c:formatCode>
                <c:ptCount val="3"/>
                <c:pt idx="0">
                  <c:v>-21</c:v>
                </c:pt>
                <c:pt idx="1">
                  <c:v>-69</c:v>
                </c:pt>
                <c:pt idx="2">
                  <c:v>-27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05-AD49-84DE-3A481EF6B9F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41160528"/>
        <c:axId val="1241162160"/>
      </c:barChart>
      <c:catAx>
        <c:axId val="1241160528"/>
        <c:scaling>
          <c:orientation val="maxMin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1162160"/>
        <c:crosses val="autoZero"/>
        <c:auto val="1"/>
        <c:lblAlgn val="ctr"/>
        <c:lblOffset val="100"/>
        <c:noMultiLvlLbl val="0"/>
      </c:catAx>
      <c:valAx>
        <c:axId val="124116216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116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/>
              <a:t>EBIT Actual vs Forecast [Overall]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'[Economics for Southern Water Corp Part 1 1.xlsx]EBIT'!$C$2:$N$2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'[Economics for Southern Water Corp Part 1 1.xlsx]EBIT'!$C$8:$N$8</c:f>
              <c:numCache>
                <c:formatCode>"$"#,##0;[Red]\-"$"#,##0</c:formatCode>
                <c:ptCount val="12"/>
                <c:pt idx="0">
                  <c:v>18168739.820600003</c:v>
                </c:pt>
                <c:pt idx="1">
                  <c:v>11588586.599399999</c:v>
                </c:pt>
                <c:pt idx="2">
                  <c:v>8042718.2421999983</c:v>
                </c:pt>
                <c:pt idx="3">
                  <c:v>4562794.6107999943</c:v>
                </c:pt>
                <c:pt idx="4">
                  <c:v>4192664.0324999988</c:v>
                </c:pt>
                <c:pt idx="5">
                  <c:v>3269152.6920000017</c:v>
                </c:pt>
                <c:pt idx="6">
                  <c:v>-12528691.738399997</c:v>
                </c:pt>
                <c:pt idx="7">
                  <c:v>-15827952.9991</c:v>
                </c:pt>
                <c:pt idx="8">
                  <c:v>-17490592.826699991</c:v>
                </c:pt>
                <c:pt idx="9">
                  <c:v>-11409426.280799996</c:v>
                </c:pt>
                <c:pt idx="10">
                  <c:v>8712767.4236000031</c:v>
                </c:pt>
                <c:pt idx="11">
                  <c:v>7975206.5958000049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9C-1B4F-8D0A-2B627D308B72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'[Economics for Southern Water Corp Part 1 1.xlsx]EBIT'!$C$2:$N$2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'[Economics for Southern Water Corp Part 1 1.xlsx]EBIT'!$C$39:$N$39</c:f>
              <c:numCache>
                <c:formatCode>"$"#,##0;[Red]\-"$"#,##0</c:formatCode>
                <c:ptCount val="12"/>
                <c:pt idx="0">
                  <c:v>22329645.080000009</c:v>
                </c:pt>
                <c:pt idx="1">
                  <c:v>18126160.880000003</c:v>
                </c:pt>
                <c:pt idx="2">
                  <c:v>17530467.790000007</c:v>
                </c:pt>
                <c:pt idx="3">
                  <c:v>11002068</c:v>
                </c:pt>
                <c:pt idx="4">
                  <c:v>10152032.180000003</c:v>
                </c:pt>
                <c:pt idx="5">
                  <c:v>20425456.390000001</c:v>
                </c:pt>
                <c:pt idx="6">
                  <c:v>36927237.539999999</c:v>
                </c:pt>
                <c:pt idx="7">
                  <c:v>31850664.390000004</c:v>
                </c:pt>
                <c:pt idx="8">
                  <c:v>31961372.969999999</c:v>
                </c:pt>
                <c:pt idx="9">
                  <c:v>26490265.080000002</c:v>
                </c:pt>
                <c:pt idx="10">
                  <c:v>22046822.020000003</c:v>
                </c:pt>
                <c:pt idx="11">
                  <c:v>27642080.859999999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9C-1B4F-8D0A-2B627D308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</a:t>
                </a:r>
                <a:r>
                  <a:rPr lang="en-AU" baseline="0"/>
                  <a:t> $(M)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;[Red]\-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'[Economics for Southern Water Corp Part 1 1.xlsx]EBIT variance'!$I$2</c:f>
              <c:strCache>
                <c:ptCount val="1"/>
                <c:pt idx="0">
                  <c:v>2013-2014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'[Economics for Southern Water Corp Part 1 1.xlsx]EBIT variance'!$J$1:$U$1</c:f>
              <c:strCache>
                <c:ptCount val="12"/>
                <c:pt idx="0">
                  <c:v>July 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'[Economics for Southern Water Corp Part 1 1.xlsx]EBIT variance'!$J$2:$U$2</c:f>
              <c:numCache>
                <c:formatCode>"$"#,##0</c:formatCode>
                <c:ptCount val="12"/>
                <c:pt idx="0">
                  <c:v>43173258.469999999</c:v>
                </c:pt>
                <c:pt idx="1">
                  <c:v>41352612.920000002</c:v>
                </c:pt>
                <c:pt idx="2">
                  <c:v>41061301.68</c:v>
                </c:pt>
                <c:pt idx="3">
                  <c:v>37704400.920000002</c:v>
                </c:pt>
                <c:pt idx="4">
                  <c:v>37987218.090000004</c:v>
                </c:pt>
                <c:pt idx="5">
                  <c:v>37884541.240000002</c:v>
                </c:pt>
                <c:pt idx="6">
                  <c:v>54693279.079999998</c:v>
                </c:pt>
                <c:pt idx="7">
                  <c:v>50838283.93</c:v>
                </c:pt>
                <c:pt idx="8">
                  <c:v>50128489.950000003</c:v>
                </c:pt>
                <c:pt idx="9">
                  <c:v>43751729.420000002</c:v>
                </c:pt>
                <c:pt idx="10">
                  <c:v>42181248.700000003</c:v>
                </c:pt>
                <c:pt idx="11">
                  <c:v>43906729.969999999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F5-C747-963A-5CA17ACB4EE8}"/>
            </c:ext>
          </c:extLst>
        </c:ser>
        <c:ser>
          <c:idx val="1"/>
          <c:order val="1"/>
          <c:tx>
            <c:strRef>
              <c:f>'[Economics for Southern Water Corp Part 1 1.xlsx]EBIT variance'!$I$3</c:f>
              <c:strCache>
                <c:ptCount val="1"/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'[Economics for Southern Water Corp Part 1 1.xlsx]EBIT variance'!$J$1:$U$1</c:f>
              <c:strCache>
                <c:ptCount val="12"/>
                <c:pt idx="0">
                  <c:v>July 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'[Economics for Southern Water Corp Part 1 1.xlsx]EBIT variance'!$J$3:$U$3</c:f>
              <c:numCache>
                <c:formatCode>"$"#,##0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F5-C747-963A-5CA17ACB4EE8}"/>
            </c:ext>
          </c:extLst>
        </c:ser>
        <c:ser>
          <c:idx val="2"/>
          <c:order val="2"/>
          <c:tx>
            <c:strRef>
              <c:f>'[Economics for Southern Water Corp Part 1 1.xlsx]EBIT variance'!$I$4</c:f>
              <c:strCache>
                <c:ptCount val="1"/>
                <c:pt idx="0">
                  <c:v>2014-2015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'[Economics for Southern Water Corp Part 1 1.xlsx]EBIT variance'!$J$1:$U$1</c:f>
              <c:strCache>
                <c:ptCount val="12"/>
                <c:pt idx="0">
                  <c:v>July 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'[Economics for Southern Water Corp Part 1 1.xlsx]EBIT variance'!$J$4:$U$4</c:f>
              <c:numCache>
                <c:formatCode>"$"#,##0</c:formatCode>
                <c:ptCount val="12"/>
                <c:pt idx="0">
                  <c:v>42241174.579999998</c:v>
                </c:pt>
                <c:pt idx="1">
                  <c:v>37986737.340000004</c:v>
                </c:pt>
                <c:pt idx="2">
                  <c:v>39636490.369999997</c:v>
                </c:pt>
                <c:pt idx="3">
                  <c:v>33613615.189999998</c:v>
                </c:pt>
                <c:pt idx="4">
                  <c:v>39175609.289999999</c:v>
                </c:pt>
                <c:pt idx="5">
                  <c:v>39719460.68</c:v>
                </c:pt>
                <c:pt idx="6">
                  <c:v>21155639.609999999</c:v>
                </c:pt>
                <c:pt idx="7">
                  <c:v>20613592.609999999</c:v>
                </c:pt>
                <c:pt idx="8">
                  <c:v>21458206.150000002</c:v>
                </c:pt>
                <c:pt idx="9">
                  <c:v>17841827.610000003</c:v>
                </c:pt>
                <c:pt idx="10">
                  <c:v>43124910.579999998</c:v>
                </c:pt>
                <c:pt idx="11">
                  <c:v>46204211.020000003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F5-C747-963A-5CA17ACB4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1686736"/>
        <c:axId val="1651688368"/>
      </c:lineChart>
      <c:catAx>
        <c:axId val="165168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688368"/>
        <c:crosses val="autoZero"/>
        <c:auto val="1"/>
        <c:lblAlgn val="ctr"/>
        <c:lblOffset val="100"/>
        <c:noMultiLvlLbl val="0"/>
      </c:catAx>
      <c:valAx>
        <c:axId val="165168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68673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cap="flat">
          <a:solidFill>
            <a:sysClr val="windowText" lastClr="000000">
              <a:lumMod val="25000"/>
              <a:lumOff val="75000"/>
            </a:sysClr>
          </a:solidFill>
          <a:prstDash val="solid"/>
          <a:round/>
        </a:ln>
        <a:effectLst>
          <a:outerShdw blurRad="50800" dist="50800" dir="5400000" algn="ctr" rotWithShape="0">
            <a:schemeClr val="accent6"/>
          </a:outerShdw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1T03:25:00.283" idx="1">
    <p:pos x="10" y="10"/>
    <p:text>The main point of this slide is that costs are doubling next year.  Scarcity of raw material - you offer no proof that is the cause.  Suggest improving the headline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1T03:27:43.119" idx="3">
    <p:pos x="10" y="10"/>
    <p:text>The variance numbers should be clearly stated.
The Actual EBIT total is not correct
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6002AF-D58D-42C5-BE6A-F0AF6BA968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E4D907AD-DDD5-4351-A09A-C130EBF6DA84}">
      <dgm:prSet/>
      <dgm:spPr/>
      <dgm:t>
        <a:bodyPr/>
        <a:lstStyle/>
        <a:p>
          <a:r>
            <a:rPr lang="en-US"/>
            <a:t>1.  The total cost will reach out at $394M, which is %58 more than actuals. Some precautions should be taken.</a:t>
          </a:r>
        </a:p>
      </dgm:t>
    </dgm:pt>
    <dgm:pt modelId="{9CFC0ADC-696A-4137-89D7-4075E8C66998}" type="parTrans" cxnId="{CE262BD3-E588-4616-A8D0-60E7097EC910}">
      <dgm:prSet/>
      <dgm:spPr/>
      <dgm:t>
        <a:bodyPr/>
        <a:lstStyle/>
        <a:p>
          <a:endParaRPr lang="en-US"/>
        </a:p>
      </dgm:t>
    </dgm:pt>
    <dgm:pt modelId="{236C54F4-9141-4BA9-8E85-B7CB3A952482}" type="sibTrans" cxnId="{CE262BD3-E588-4616-A8D0-60E7097EC910}">
      <dgm:prSet/>
      <dgm:spPr/>
      <dgm:t>
        <a:bodyPr/>
        <a:lstStyle/>
        <a:p>
          <a:endParaRPr lang="en-US"/>
        </a:p>
      </dgm:t>
    </dgm:pt>
    <dgm:pt modelId="{AB698650-BC70-48B7-858B-4A8D1734255A}">
      <dgm:prSet/>
      <dgm:spPr/>
      <dgm:t>
        <a:bodyPr/>
        <a:lstStyle/>
        <a:p>
          <a:r>
            <a:rPr lang="en-US"/>
            <a:t>2.  Starting with December, along with five months will be crucial in terms of revenue. </a:t>
          </a:r>
        </a:p>
      </dgm:t>
    </dgm:pt>
    <dgm:pt modelId="{5C37C897-41B4-4817-97E1-223CA3CA5605}" type="parTrans" cxnId="{720D0F5C-DFC6-412B-BEB9-66F977923F80}">
      <dgm:prSet/>
      <dgm:spPr/>
      <dgm:t>
        <a:bodyPr/>
        <a:lstStyle/>
        <a:p>
          <a:endParaRPr lang="en-US"/>
        </a:p>
      </dgm:t>
    </dgm:pt>
    <dgm:pt modelId="{1C25FFEE-CCEB-4C08-B121-4285E4BB40E2}" type="sibTrans" cxnId="{720D0F5C-DFC6-412B-BEB9-66F977923F80}">
      <dgm:prSet/>
      <dgm:spPr/>
      <dgm:t>
        <a:bodyPr/>
        <a:lstStyle/>
        <a:p>
          <a:endParaRPr lang="en-US"/>
        </a:p>
      </dgm:t>
    </dgm:pt>
    <dgm:pt modelId="{E56C285F-902D-4117-8113-3E1CAA940494}">
      <dgm:prSet/>
      <dgm:spPr/>
      <dgm:t>
        <a:bodyPr/>
        <a:lstStyle/>
        <a:p>
          <a:r>
            <a:rPr lang="en-US" dirty="0"/>
            <a:t>3.  Some plants have massive costs. </a:t>
          </a:r>
          <a:r>
            <a:rPr lang="en-US"/>
            <a:t>They must </a:t>
          </a:r>
          <a:r>
            <a:rPr lang="en-US" dirty="0"/>
            <a:t>be re-examined.</a:t>
          </a:r>
        </a:p>
      </dgm:t>
    </dgm:pt>
    <dgm:pt modelId="{A89AB986-AF3A-43A4-9664-60B77270E3E4}" type="parTrans" cxnId="{2B66D736-526A-439A-A837-A5D4682D4FB1}">
      <dgm:prSet/>
      <dgm:spPr/>
      <dgm:t>
        <a:bodyPr/>
        <a:lstStyle/>
        <a:p>
          <a:endParaRPr lang="en-US"/>
        </a:p>
      </dgm:t>
    </dgm:pt>
    <dgm:pt modelId="{6725CB9C-1E32-4FCF-B667-EDCD0FFD426B}" type="sibTrans" cxnId="{2B66D736-526A-439A-A837-A5D4682D4FB1}">
      <dgm:prSet/>
      <dgm:spPr/>
      <dgm:t>
        <a:bodyPr/>
        <a:lstStyle/>
        <a:p>
          <a:endParaRPr lang="en-US"/>
        </a:p>
      </dgm:t>
    </dgm:pt>
    <dgm:pt modelId="{0431324F-F8F3-4C55-9235-938EA53C3404}" type="pres">
      <dgm:prSet presAssocID="{A96002AF-D58D-42C5-BE6A-F0AF6BA9685D}" presName="root" presStyleCnt="0">
        <dgm:presLayoutVars>
          <dgm:dir/>
          <dgm:resizeHandles val="exact"/>
        </dgm:presLayoutVars>
      </dgm:prSet>
      <dgm:spPr/>
    </dgm:pt>
    <dgm:pt modelId="{C83319CC-DEF9-4B1F-8CAB-19BDFC6ADF44}" type="pres">
      <dgm:prSet presAssocID="{E4D907AD-DDD5-4351-A09A-C130EBF6DA84}" presName="compNode" presStyleCnt="0"/>
      <dgm:spPr/>
    </dgm:pt>
    <dgm:pt modelId="{A52F2DB1-8B29-40E0-9A16-2285368E1A0E}" type="pres">
      <dgm:prSet presAssocID="{E4D907AD-DDD5-4351-A09A-C130EBF6DA84}" presName="bgRect" presStyleLbl="bgShp" presStyleIdx="0" presStyleCnt="3"/>
      <dgm:spPr/>
    </dgm:pt>
    <dgm:pt modelId="{47D84924-0303-4ADD-BD6B-5FD352C30B57}" type="pres">
      <dgm:prSet presAssocID="{E4D907AD-DDD5-4351-A09A-C130EBF6DA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FFE5F9E-DB99-4A1E-A115-E169E624518B}" type="pres">
      <dgm:prSet presAssocID="{E4D907AD-DDD5-4351-A09A-C130EBF6DA84}" presName="spaceRect" presStyleCnt="0"/>
      <dgm:spPr/>
    </dgm:pt>
    <dgm:pt modelId="{5B8FFE09-1483-471F-A01D-7F38639E8B0D}" type="pres">
      <dgm:prSet presAssocID="{E4D907AD-DDD5-4351-A09A-C130EBF6DA84}" presName="parTx" presStyleLbl="revTx" presStyleIdx="0" presStyleCnt="3">
        <dgm:presLayoutVars>
          <dgm:chMax val="0"/>
          <dgm:chPref val="0"/>
        </dgm:presLayoutVars>
      </dgm:prSet>
      <dgm:spPr/>
    </dgm:pt>
    <dgm:pt modelId="{FA83E4B6-2572-40F9-A281-8E6ECABE1A3E}" type="pres">
      <dgm:prSet presAssocID="{236C54F4-9141-4BA9-8E85-B7CB3A952482}" presName="sibTrans" presStyleCnt="0"/>
      <dgm:spPr/>
    </dgm:pt>
    <dgm:pt modelId="{61FC4CDD-4B61-4F81-B08C-67989176B8B7}" type="pres">
      <dgm:prSet presAssocID="{AB698650-BC70-48B7-858B-4A8D1734255A}" presName="compNode" presStyleCnt="0"/>
      <dgm:spPr/>
    </dgm:pt>
    <dgm:pt modelId="{7938CE76-1CBC-4551-A136-2FEBFE6C2F7D}" type="pres">
      <dgm:prSet presAssocID="{AB698650-BC70-48B7-858B-4A8D1734255A}" presName="bgRect" presStyleLbl="bgShp" presStyleIdx="1" presStyleCnt="3"/>
      <dgm:spPr/>
    </dgm:pt>
    <dgm:pt modelId="{4D15361B-8A36-4B99-83D5-E950F7996055}" type="pres">
      <dgm:prSet presAssocID="{AB698650-BC70-48B7-858B-4A8D173425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49EBED47-1CF6-42AB-BD5D-33B23244EB08}" type="pres">
      <dgm:prSet presAssocID="{AB698650-BC70-48B7-858B-4A8D1734255A}" presName="spaceRect" presStyleCnt="0"/>
      <dgm:spPr/>
    </dgm:pt>
    <dgm:pt modelId="{406F2D53-413E-43F4-B5C3-34F851A70126}" type="pres">
      <dgm:prSet presAssocID="{AB698650-BC70-48B7-858B-4A8D1734255A}" presName="parTx" presStyleLbl="revTx" presStyleIdx="1" presStyleCnt="3">
        <dgm:presLayoutVars>
          <dgm:chMax val="0"/>
          <dgm:chPref val="0"/>
        </dgm:presLayoutVars>
      </dgm:prSet>
      <dgm:spPr/>
    </dgm:pt>
    <dgm:pt modelId="{9D49B5E7-C71D-491A-A017-5E5F6ECF2C29}" type="pres">
      <dgm:prSet presAssocID="{1C25FFEE-CCEB-4C08-B121-4285E4BB40E2}" presName="sibTrans" presStyleCnt="0"/>
      <dgm:spPr/>
    </dgm:pt>
    <dgm:pt modelId="{6477E126-81BB-4659-A9A4-5AF565564806}" type="pres">
      <dgm:prSet presAssocID="{E56C285F-902D-4117-8113-3E1CAA940494}" presName="compNode" presStyleCnt="0"/>
      <dgm:spPr/>
    </dgm:pt>
    <dgm:pt modelId="{17EB063F-2780-4560-91F2-AA22BFDD469C}" type="pres">
      <dgm:prSet presAssocID="{E56C285F-902D-4117-8113-3E1CAA940494}" presName="bgRect" presStyleLbl="bgShp" presStyleIdx="2" presStyleCnt="3"/>
      <dgm:spPr/>
    </dgm:pt>
    <dgm:pt modelId="{34BF6791-8E3A-456E-A403-795B900D05A3}" type="pres">
      <dgm:prSet presAssocID="{E56C285F-902D-4117-8113-3E1CAA9404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cculent"/>
        </a:ext>
      </dgm:extLst>
    </dgm:pt>
    <dgm:pt modelId="{87377EA6-79A7-414E-B80D-6913C122D6BA}" type="pres">
      <dgm:prSet presAssocID="{E56C285F-902D-4117-8113-3E1CAA940494}" presName="spaceRect" presStyleCnt="0"/>
      <dgm:spPr/>
    </dgm:pt>
    <dgm:pt modelId="{0A643894-3D61-443B-BF29-A2C27CDB0987}" type="pres">
      <dgm:prSet presAssocID="{E56C285F-902D-4117-8113-3E1CAA94049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883D134-2408-A04D-A1EA-5166F82590F0}" type="presOf" srcId="{A96002AF-D58D-42C5-BE6A-F0AF6BA9685D}" destId="{0431324F-F8F3-4C55-9235-938EA53C3404}" srcOrd="0" destOrd="0" presId="urn:microsoft.com/office/officeart/2018/2/layout/IconVerticalSolidList"/>
    <dgm:cxn modelId="{2B66D736-526A-439A-A837-A5D4682D4FB1}" srcId="{A96002AF-D58D-42C5-BE6A-F0AF6BA9685D}" destId="{E56C285F-902D-4117-8113-3E1CAA940494}" srcOrd="2" destOrd="0" parTransId="{A89AB986-AF3A-43A4-9664-60B77270E3E4}" sibTransId="{6725CB9C-1E32-4FCF-B667-EDCD0FFD426B}"/>
    <dgm:cxn modelId="{4F8C3753-DB79-9246-99BA-3880D2A7DBDF}" type="presOf" srcId="{E56C285F-902D-4117-8113-3E1CAA940494}" destId="{0A643894-3D61-443B-BF29-A2C27CDB0987}" srcOrd="0" destOrd="0" presId="urn:microsoft.com/office/officeart/2018/2/layout/IconVerticalSolidList"/>
    <dgm:cxn modelId="{53F9CD5B-4BDB-E940-ACE6-4A2EC118A0F5}" type="presOf" srcId="{AB698650-BC70-48B7-858B-4A8D1734255A}" destId="{406F2D53-413E-43F4-B5C3-34F851A70126}" srcOrd="0" destOrd="0" presId="urn:microsoft.com/office/officeart/2018/2/layout/IconVerticalSolidList"/>
    <dgm:cxn modelId="{720D0F5C-DFC6-412B-BEB9-66F977923F80}" srcId="{A96002AF-D58D-42C5-BE6A-F0AF6BA9685D}" destId="{AB698650-BC70-48B7-858B-4A8D1734255A}" srcOrd="1" destOrd="0" parTransId="{5C37C897-41B4-4817-97E1-223CA3CA5605}" sibTransId="{1C25FFEE-CCEB-4C08-B121-4285E4BB40E2}"/>
    <dgm:cxn modelId="{CD0193B2-7A9C-BE4C-B857-869AD8D3C200}" type="presOf" srcId="{E4D907AD-DDD5-4351-A09A-C130EBF6DA84}" destId="{5B8FFE09-1483-471F-A01D-7F38639E8B0D}" srcOrd="0" destOrd="0" presId="urn:microsoft.com/office/officeart/2018/2/layout/IconVerticalSolidList"/>
    <dgm:cxn modelId="{CE262BD3-E588-4616-A8D0-60E7097EC910}" srcId="{A96002AF-D58D-42C5-BE6A-F0AF6BA9685D}" destId="{E4D907AD-DDD5-4351-A09A-C130EBF6DA84}" srcOrd="0" destOrd="0" parTransId="{9CFC0ADC-696A-4137-89D7-4075E8C66998}" sibTransId="{236C54F4-9141-4BA9-8E85-B7CB3A952482}"/>
    <dgm:cxn modelId="{3A744086-1C84-3844-9CB6-A346A4352538}" type="presParOf" srcId="{0431324F-F8F3-4C55-9235-938EA53C3404}" destId="{C83319CC-DEF9-4B1F-8CAB-19BDFC6ADF44}" srcOrd="0" destOrd="0" presId="urn:microsoft.com/office/officeart/2018/2/layout/IconVerticalSolidList"/>
    <dgm:cxn modelId="{E84D41F2-4B20-454C-BDA3-B22E660C554A}" type="presParOf" srcId="{C83319CC-DEF9-4B1F-8CAB-19BDFC6ADF44}" destId="{A52F2DB1-8B29-40E0-9A16-2285368E1A0E}" srcOrd="0" destOrd="0" presId="urn:microsoft.com/office/officeart/2018/2/layout/IconVerticalSolidList"/>
    <dgm:cxn modelId="{B09EEB1B-D8D2-5F4B-8C08-40F4614E080C}" type="presParOf" srcId="{C83319CC-DEF9-4B1F-8CAB-19BDFC6ADF44}" destId="{47D84924-0303-4ADD-BD6B-5FD352C30B57}" srcOrd="1" destOrd="0" presId="urn:microsoft.com/office/officeart/2018/2/layout/IconVerticalSolidList"/>
    <dgm:cxn modelId="{D73E99F0-1F3C-F14E-8648-0D228E2B1E3A}" type="presParOf" srcId="{C83319CC-DEF9-4B1F-8CAB-19BDFC6ADF44}" destId="{5FFE5F9E-DB99-4A1E-A115-E169E624518B}" srcOrd="2" destOrd="0" presId="urn:microsoft.com/office/officeart/2018/2/layout/IconVerticalSolidList"/>
    <dgm:cxn modelId="{57AEF41F-9092-8C46-AF84-44EE6C590E76}" type="presParOf" srcId="{C83319CC-DEF9-4B1F-8CAB-19BDFC6ADF44}" destId="{5B8FFE09-1483-471F-A01D-7F38639E8B0D}" srcOrd="3" destOrd="0" presId="urn:microsoft.com/office/officeart/2018/2/layout/IconVerticalSolidList"/>
    <dgm:cxn modelId="{7A4522B1-429F-A34B-8DD9-5F0977EDBF65}" type="presParOf" srcId="{0431324F-F8F3-4C55-9235-938EA53C3404}" destId="{FA83E4B6-2572-40F9-A281-8E6ECABE1A3E}" srcOrd="1" destOrd="0" presId="urn:microsoft.com/office/officeart/2018/2/layout/IconVerticalSolidList"/>
    <dgm:cxn modelId="{9A295A45-75DF-0A43-AB4F-0B7B7D31E274}" type="presParOf" srcId="{0431324F-F8F3-4C55-9235-938EA53C3404}" destId="{61FC4CDD-4B61-4F81-B08C-67989176B8B7}" srcOrd="2" destOrd="0" presId="urn:microsoft.com/office/officeart/2018/2/layout/IconVerticalSolidList"/>
    <dgm:cxn modelId="{7F3E3B75-C732-804F-B727-3555D9741EF0}" type="presParOf" srcId="{61FC4CDD-4B61-4F81-B08C-67989176B8B7}" destId="{7938CE76-1CBC-4551-A136-2FEBFE6C2F7D}" srcOrd="0" destOrd="0" presId="urn:microsoft.com/office/officeart/2018/2/layout/IconVerticalSolidList"/>
    <dgm:cxn modelId="{037CBCB0-0A5A-6D40-9288-204AE1C13A91}" type="presParOf" srcId="{61FC4CDD-4B61-4F81-B08C-67989176B8B7}" destId="{4D15361B-8A36-4B99-83D5-E950F7996055}" srcOrd="1" destOrd="0" presId="urn:microsoft.com/office/officeart/2018/2/layout/IconVerticalSolidList"/>
    <dgm:cxn modelId="{54BE128A-B4FE-5F4D-8E95-BF390A3C2AA3}" type="presParOf" srcId="{61FC4CDD-4B61-4F81-B08C-67989176B8B7}" destId="{49EBED47-1CF6-42AB-BD5D-33B23244EB08}" srcOrd="2" destOrd="0" presId="urn:microsoft.com/office/officeart/2018/2/layout/IconVerticalSolidList"/>
    <dgm:cxn modelId="{5EDB6E1D-B35E-DF43-9E5D-363F54A13161}" type="presParOf" srcId="{61FC4CDD-4B61-4F81-B08C-67989176B8B7}" destId="{406F2D53-413E-43F4-B5C3-34F851A70126}" srcOrd="3" destOrd="0" presId="urn:microsoft.com/office/officeart/2018/2/layout/IconVerticalSolidList"/>
    <dgm:cxn modelId="{4DE4D734-5221-9544-8C65-E3C848F9FEDC}" type="presParOf" srcId="{0431324F-F8F3-4C55-9235-938EA53C3404}" destId="{9D49B5E7-C71D-491A-A017-5E5F6ECF2C29}" srcOrd="3" destOrd="0" presId="urn:microsoft.com/office/officeart/2018/2/layout/IconVerticalSolidList"/>
    <dgm:cxn modelId="{05B933D6-19A0-D044-B322-26AC578506C9}" type="presParOf" srcId="{0431324F-F8F3-4C55-9235-938EA53C3404}" destId="{6477E126-81BB-4659-A9A4-5AF565564806}" srcOrd="4" destOrd="0" presId="urn:microsoft.com/office/officeart/2018/2/layout/IconVerticalSolidList"/>
    <dgm:cxn modelId="{CC525299-0B54-B445-99DC-A2FD65AF1AA1}" type="presParOf" srcId="{6477E126-81BB-4659-A9A4-5AF565564806}" destId="{17EB063F-2780-4560-91F2-AA22BFDD469C}" srcOrd="0" destOrd="0" presId="urn:microsoft.com/office/officeart/2018/2/layout/IconVerticalSolidList"/>
    <dgm:cxn modelId="{8E7BD5E2-9460-1141-ACB1-F41ACF3A646B}" type="presParOf" srcId="{6477E126-81BB-4659-A9A4-5AF565564806}" destId="{34BF6791-8E3A-456E-A403-795B900D05A3}" srcOrd="1" destOrd="0" presId="urn:microsoft.com/office/officeart/2018/2/layout/IconVerticalSolidList"/>
    <dgm:cxn modelId="{F4926782-A882-984A-AE7D-B8382A718207}" type="presParOf" srcId="{6477E126-81BB-4659-A9A4-5AF565564806}" destId="{87377EA6-79A7-414E-B80D-6913C122D6BA}" srcOrd="2" destOrd="0" presId="urn:microsoft.com/office/officeart/2018/2/layout/IconVerticalSolidList"/>
    <dgm:cxn modelId="{9519D4C4-671C-C847-9B81-8ED6ED239AF0}" type="presParOf" srcId="{6477E126-81BB-4659-A9A4-5AF565564806}" destId="{0A643894-3D61-443B-BF29-A2C27CDB09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F2DB1-8B29-40E0-9A16-2285368E1A0E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84924-0303-4ADD-BD6B-5FD352C30B57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FFE09-1483-471F-A01D-7F38639E8B0D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 The total cost will reach out at $394M, which is %58 more than actuals. Some precautions should be taken.</a:t>
          </a:r>
        </a:p>
      </dsp:txBody>
      <dsp:txXfrm>
        <a:off x="1435988" y="531"/>
        <a:ext cx="9079611" cy="1243280"/>
      </dsp:txXfrm>
    </dsp:sp>
    <dsp:sp modelId="{7938CE76-1CBC-4551-A136-2FEBFE6C2F7D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5361B-8A36-4B99-83D5-E950F7996055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F2D53-413E-43F4-B5C3-34F851A70126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 Starting with December, along with five months will be crucial in terms of revenue. </a:t>
          </a:r>
        </a:p>
      </dsp:txBody>
      <dsp:txXfrm>
        <a:off x="1435988" y="1554631"/>
        <a:ext cx="9079611" cy="1243280"/>
      </dsp:txXfrm>
    </dsp:sp>
    <dsp:sp modelId="{17EB063F-2780-4560-91F2-AA22BFDD469C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F6791-8E3A-456E-A403-795B900D05A3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43894-3D61-443B-BF29-A2C27CDB0987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 Some plants have massive costs. </a:t>
          </a:r>
          <a:r>
            <a:rPr lang="en-US" sz="2500" kern="1200"/>
            <a:t>They must </a:t>
          </a:r>
          <a:r>
            <a:rPr lang="en-US" sz="2500" kern="1200" dirty="0"/>
            <a:t>be re-examined.</a:t>
          </a:r>
        </a:p>
      </dsp:txBody>
      <dsp:txXfrm>
        <a:off x="1435988" y="3108732"/>
        <a:ext cx="90796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AE4A51-83A1-E847-BB78-9B8DF441B3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7BDBF-000D-9246-B530-4869CAF32D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1EB82-5230-9F4D-9BDE-710CFA078C5F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AF895-B6B6-CC48-AD28-133D6ACEC9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Source: Souther Water Cooperation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46C48-904F-F941-B620-3164C458A5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ADAF5-2E63-874E-AD7F-8F2A87C9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127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0B137-D1AF-584F-B194-DC5C116A2CB3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Source: Souther Water Cooperation DataSet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576F-F11C-FD46-A825-4C86CB850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057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620713"/>
            <a:ext cx="7767638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3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657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Source: Souther Water Cooperation DataSet</a:t>
            </a:r>
          </a:p>
        </p:txBody>
      </p:sp>
    </p:spTree>
    <p:extLst>
      <p:ext uri="{BB962C8B-B14F-4D97-AF65-F5344CB8AC3E}">
        <p14:creationId xmlns:p14="http://schemas.microsoft.com/office/powerpoint/2010/main" val="122300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5900-DD26-214F-9FDE-854E21DA2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6B238-53D1-A942-A9FB-3489AAA39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BB3E6-B92F-654B-86D5-040E0704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C9B7-C541-FB45-A660-73798DF6F61F}" type="datetime1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1BCD-EFCF-0941-B188-873133F8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SWC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FD1D-151D-A644-9E1A-48BA80B5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D063-B2AA-114D-A8D1-F81F2273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7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B301-F2B4-874B-980E-122BA059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9C162-325F-B941-8F5F-C992C2359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227B8-416F-F847-B80A-D4B62401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5518-DC69-034C-A87B-3C1F388443F5}" type="datetime1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D69A-9082-1549-8509-C6F38732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SWC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82B9F-C240-F643-98D8-847BFE10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D063-B2AA-114D-A8D1-F81F2273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4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FD369-D54F-C946-AE9B-E3A69584C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D8775-F1C5-A441-8B50-2C5EA0124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16F4C-E79B-A141-9A90-A372C3CC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9251-ADC4-CD45-BE60-6270CB4CEBF2}" type="datetime1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014B2-1B48-9841-9891-44B55CC0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SWC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1936F-22EC-6640-BB8E-507F69FD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D063-B2AA-114D-A8D1-F81F2273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9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BDF7-B61B-6D40-A6EB-302A57C0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DE470-D308-9C4A-A38C-D81924E3A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E5CBF-F9A5-1749-AF18-556FBA3B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0627-B69B-9B4E-B8E9-CCCDD495756A}" type="datetime1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B411C-82F3-2F43-AF88-59A5711A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SWC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9C13A-C2DD-EA4F-90B8-B60C701A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D063-B2AA-114D-A8D1-F81F2273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1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ECB1-30C8-4545-A513-244F0541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5C763-A673-1642-9B71-5E96DB30D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2FEE-DE44-834B-A1A0-73045A38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EE1B-16BD-274F-805D-73ED3907FA9F}" type="datetime1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B4F4B-0DE7-2048-B800-78067FFB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SWC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8DE9-C45D-6842-9A67-3912E513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D063-B2AA-114D-A8D1-F81F2273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7D25-AF48-6944-A65B-4428A96D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2149-6692-5847-9FAD-427E78601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7544C-B72C-1345-93CA-DC6D43CDB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24DAA-8D97-704A-9118-A455079F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8F7-24B8-D649-8605-9F0D6CC9B06F}" type="datetime1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70688-54FB-0F48-8405-B1B6F054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SWC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4F3AD-8B22-C046-82A6-0C57165D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D063-B2AA-114D-A8D1-F81F2273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3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6F8C-1341-F44E-881F-B31C7B76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E2CA6-3E81-0A48-B44B-F88ECE00E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072AD-307D-DC46-A991-EB178347E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D7B7E-4140-9E48-89F3-3B7AFDA44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77ED2-ACAC-A147-89E2-F701131B2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26934-69F6-B045-AFFB-C92EBB36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830A-CEF1-4645-A791-07A8DBBAED70}" type="datetime1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794E2-B184-2D47-B0F6-6A572713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SWC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129F7-3D18-E74D-9AD9-DE30FE9F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D063-B2AA-114D-A8D1-F81F2273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2880-BE0E-7A4B-B4A5-65594B52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C7009-B648-4A4B-91CE-FF812B87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6EF4-0474-094C-A167-FF153F00873E}" type="datetime1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F5062-AACC-0149-B0A5-A89E11E7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SWC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50B76-A54E-0647-94AE-A18CFE13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D063-B2AA-114D-A8D1-F81F2273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2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76948-01C7-7A44-920D-FC6816FC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FDEA-18FE-514D-8391-A6FF37B8DB2A}" type="datetime1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67FE2-8719-B046-89D7-57DC8725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SWC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6901B-D7E9-2B44-A0DA-68763482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D063-B2AA-114D-A8D1-F81F2273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5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45F1-B6C5-984E-8118-FEC8D3C9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67D8-9630-D848-9D9D-62CAAE997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3387B-9A0A-D149-AD10-83D13A4E1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1620D-ABD8-9945-A13A-27D18239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4DE3-ACAE-C247-B73F-43EDBBFCBEBE}" type="datetime1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E5DDC-D627-5D42-92A7-1D493D5E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SWC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414F0-5D24-4B40-B22A-097F6C67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D063-B2AA-114D-A8D1-F81F2273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4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EB09-C36F-DD4A-9AD0-43160D24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8CCDE-B0AD-C14F-AF19-E6119928D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D0057-564F-814A-BFCF-E161CDAF2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51678-02DF-7641-8B2C-D866F331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8B10-6CE6-5C4B-BD46-AE904AD2C62F}" type="datetime1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63EF9-6F37-E54D-8876-38C1CE8C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SWC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EE115-4FA0-124B-A5C8-1290A6D6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D063-B2AA-114D-A8D1-F81F2273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48402-D2E4-F942-95CF-8F85AB80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89E2-2E4C-AE43-87C2-079F8E35B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8C8FA-A884-0C48-BDEC-C3A48FCF1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9DF92-EC1E-BC41-BE54-476227418481}" type="datetime1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4CD0E-C2AC-FD48-9946-0CA9CCCD2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Source: SWC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17A3E-A1D0-9741-8F75-AC405088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8D063-B2AA-114D-A8D1-F81F2273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41924-9653-CB4F-A63F-872E8DA5D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/>
              <a:t>Southern Water Corp – Executive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1FA65-C1E9-E843-8907-9CFBB8A7B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/>
              <a:t>Mehmet Tiras-2020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8A2C1-C4CA-7F43-9468-BD4CD7B5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Source: SWC Data</a:t>
            </a:r>
          </a:p>
        </p:txBody>
      </p:sp>
    </p:spTree>
    <p:extLst>
      <p:ext uri="{BB962C8B-B14F-4D97-AF65-F5344CB8AC3E}">
        <p14:creationId xmlns:p14="http://schemas.microsoft.com/office/powerpoint/2010/main" val="168537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34CE7-5FFD-F34C-873B-D2A57F64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 	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0A50B-6588-C843-917A-C2C06690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Source: SWC Data</a:t>
            </a:r>
          </a:p>
        </p:txBody>
      </p:sp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2FE66CA3-D517-4C4B-93B4-F38EAB464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25497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32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53179AD-8539-874A-A4D8-8A7EAB010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669693"/>
              </p:ext>
            </p:extLst>
          </p:nvPr>
        </p:nvGraphicFramePr>
        <p:xfrm>
          <a:off x="498765" y="1139988"/>
          <a:ext cx="9084148" cy="4163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4E48D-80F5-FE49-B792-E9CB7F7CBEA5}"/>
              </a:ext>
            </a:extLst>
          </p:cNvPr>
          <p:cNvSpPr txBox="1"/>
          <p:nvPr/>
        </p:nvSpPr>
        <p:spPr>
          <a:xfrm>
            <a:off x="1351722" y="477078"/>
            <a:ext cx="962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SWC achieved keeping stable Cost to Produce around $35 per mega-liters despite increased demand. Cost to produce will be doubled with a new year.</a:t>
            </a:r>
          </a:p>
        </p:txBody>
      </p:sp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F8DB1EC2-49D9-A944-ACB1-D542AD60B720}"/>
              </a:ext>
            </a:extLst>
          </p:cNvPr>
          <p:cNvSpPr txBox="1"/>
          <p:nvPr/>
        </p:nvSpPr>
        <p:spPr>
          <a:xfrm>
            <a:off x="0" y="5303078"/>
            <a:ext cx="12192000" cy="1453322"/>
          </a:xfrm>
          <a:prstGeom prst="rect">
            <a:avLst/>
          </a:prstGeom>
          <a:ln>
            <a:solidFill>
              <a:schemeClr val="accent1">
                <a:alpha val="98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12032"/>
                      <a:gd name="connsiteY0" fmla="*/ 0 h 2031325"/>
                      <a:gd name="connsiteX1" fmla="*/ 685444 w 5712032"/>
                      <a:gd name="connsiteY1" fmla="*/ 0 h 2031325"/>
                      <a:gd name="connsiteX2" fmla="*/ 1370888 w 5712032"/>
                      <a:gd name="connsiteY2" fmla="*/ 0 h 2031325"/>
                      <a:gd name="connsiteX3" fmla="*/ 1942091 w 5712032"/>
                      <a:gd name="connsiteY3" fmla="*/ 0 h 2031325"/>
                      <a:gd name="connsiteX4" fmla="*/ 2570414 w 5712032"/>
                      <a:gd name="connsiteY4" fmla="*/ 0 h 2031325"/>
                      <a:gd name="connsiteX5" fmla="*/ 3084497 w 5712032"/>
                      <a:gd name="connsiteY5" fmla="*/ 0 h 2031325"/>
                      <a:gd name="connsiteX6" fmla="*/ 3655700 w 5712032"/>
                      <a:gd name="connsiteY6" fmla="*/ 0 h 2031325"/>
                      <a:gd name="connsiteX7" fmla="*/ 4341144 w 5712032"/>
                      <a:gd name="connsiteY7" fmla="*/ 0 h 2031325"/>
                      <a:gd name="connsiteX8" fmla="*/ 4798107 w 5712032"/>
                      <a:gd name="connsiteY8" fmla="*/ 0 h 2031325"/>
                      <a:gd name="connsiteX9" fmla="*/ 5712032 w 5712032"/>
                      <a:gd name="connsiteY9" fmla="*/ 0 h 2031325"/>
                      <a:gd name="connsiteX10" fmla="*/ 5712032 w 5712032"/>
                      <a:gd name="connsiteY10" fmla="*/ 467205 h 2031325"/>
                      <a:gd name="connsiteX11" fmla="*/ 5712032 w 5712032"/>
                      <a:gd name="connsiteY11" fmla="*/ 954723 h 2031325"/>
                      <a:gd name="connsiteX12" fmla="*/ 5712032 w 5712032"/>
                      <a:gd name="connsiteY12" fmla="*/ 1462554 h 2031325"/>
                      <a:gd name="connsiteX13" fmla="*/ 5712032 w 5712032"/>
                      <a:gd name="connsiteY13" fmla="*/ 2031325 h 2031325"/>
                      <a:gd name="connsiteX14" fmla="*/ 5026588 w 5712032"/>
                      <a:gd name="connsiteY14" fmla="*/ 2031325 h 2031325"/>
                      <a:gd name="connsiteX15" fmla="*/ 4455385 w 5712032"/>
                      <a:gd name="connsiteY15" fmla="*/ 2031325 h 2031325"/>
                      <a:gd name="connsiteX16" fmla="*/ 3884182 w 5712032"/>
                      <a:gd name="connsiteY16" fmla="*/ 2031325 h 2031325"/>
                      <a:gd name="connsiteX17" fmla="*/ 3312979 w 5712032"/>
                      <a:gd name="connsiteY17" fmla="*/ 2031325 h 2031325"/>
                      <a:gd name="connsiteX18" fmla="*/ 2741775 w 5712032"/>
                      <a:gd name="connsiteY18" fmla="*/ 2031325 h 2031325"/>
                      <a:gd name="connsiteX19" fmla="*/ 2227692 w 5712032"/>
                      <a:gd name="connsiteY19" fmla="*/ 2031325 h 2031325"/>
                      <a:gd name="connsiteX20" fmla="*/ 1599369 w 5712032"/>
                      <a:gd name="connsiteY20" fmla="*/ 2031325 h 2031325"/>
                      <a:gd name="connsiteX21" fmla="*/ 1028166 w 5712032"/>
                      <a:gd name="connsiteY21" fmla="*/ 2031325 h 2031325"/>
                      <a:gd name="connsiteX22" fmla="*/ 0 w 5712032"/>
                      <a:gd name="connsiteY22" fmla="*/ 2031325 h 2031325"/>
                      <a:gd name="connsiteX23" fmla="*/ 0 w 5712032"/>
                      <a:gd name="connsiteY23" fmla="*/ 1482867 h 2031325"/>
                      <a:gd name="connsiteX24" fmla="*/ 0 w 5712032"/>
                      <a:gd name="connsiteY24" fmla="*/ 934409 h 2031325"/>
                      <a:gd name="connsiteX25" fmla="*/ 0 w 5712032"/>
                      <a:gd name="connsiteY25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712032" h="2031325" fill="none" extrusionOk="0">
                        <a:moveTo>
                          <a:pt x="0" y="0"/>
                        </a:moveTo>
                        <a:cubicBezTo>
                          <a:pt x="284640" y="-19385"/>
                          <a:pt x="522186" y="21205"/>
                          <a:pt x="685444" y="0"/>
                        </a:cubicBezTo>
                        <a:cubicBezTo>
                          <a:pt x="848702" y="-21205"/>
                          <a:pt x="1225631" y="28929"/>
                          <a:pt x="1370888" y="0"/>
                        </a:cubicBezTo>
                        <a:cubicBezTo>
                          <a:pt x="1516145" y="-28929"/>
                          <a:pt x="1795210" y="37026"/>
                          <a:pt x="1942091" y="0"/>
                        </a:cubicBezTo>
                        <a:cubicBezTo>
                          <a:pt x="2088972" y="-37026"/>
                          <a:pt x="2260516" y="51960"/>
                          <a:pt x="2570414" y="0"/>
                        </a:cubicBezTo>
                        <a:cubicBezTo>
                          <a:pt x="2880312" y="-51960"/>
                          <a:pt x="2895253" y="55812"/>
                          <a:pt x="3084497" y="0"/>
                        </a:cubicBezTo>
                        <a:cubicBezTo>
                          <a:pt x="3273741" y="-55812"/>
                          <a:pt x="3420667" y="5606"/>
                          <a:pt x="3655700" y="0"/>
                        </a:cubicBezTo>
                        <a:cubicBezTo>
                          <a:pt x="3890733" y="-5606"/>
                          <a:pt x="4167569" y="6086"/>
                          <a:pt x="4341144" y="0"/>
                        </a:cubicBezTo>
                        <a:cubicBezTo>
                          <a:pt x="4514719" y="-6086"/>
                          <a:pt x="4588975" y="42475"/>
                          <a:pt x="4798107" y="0"/>
                        </a:cubicBezTo>
                        <a:cubicBezTo>
                          <a:pt x="5007239" y="-42475"/>
                          <a:pt x="5323959" y="74883"/>
                          <a:pt x="5712032" y="0"/>
                        </a:cubicBezTo>
                        <a:cubicBezTo>
                          <a:pt x="5755104" y="144860"/>
                          <a:pt x="5670828" y="308900"/>
                          <a:pt x="5712032" y="467205"/>
                        </a:cubicBezTo>
                        <a:cubicBezTo>
                          <a:pt x="5753236" y="625510"/>
                          <a:pt x="5689483" y="762183"/>
                          <a:pt x="5712032" y="954723"/>
                        </a:cubicBezTo>
                        <a:cubicBezTo>
                          <a:pt x="5734581" y="1147263"/>
                          <a:pt x="5683376" y="1230340"/>
                          <a:pt x="5712032" y="1462554"/>
                        </a:cubicBezTo>
                        <a:cubicBezTo>
                          <a:pt x="5740688" y="1694768"/>
                          <a:pt x="5651942" y="1825525"/>
                          <a:pt x="5712032" y="2031325"/>
                        </a:cubicBezTo>
                        <a:cubicBezTo>
                          <a:pt x="5431657" y="2045837"/>
                          <a:pt x="5183516" y="1992652"/>
                          <a:pt x="5026588" y="2031325"/>
                        </a:cubicBezTo>
                        <a:cubicBezTo>
                          <a:pt x="4869660" y="2069998"/>
                          <a:pt x="4686885" y="1980755"/>
                          <a:pt x="4455385" y="2031325"/>
                        </a:cubicBezTo>
                        <a:cubicBezTo>
                          <a:pt x="4223885" y="2081895"/>
                          <a:pt x="4111783" y="1963962"/>
                          <a:pt x="3884182" y="2031325"/>
                        </a:cubicBezTo>
                        <a:cubicBezTo>
                          <a:pt x="3656581" y="2098688"/>
                          <a:pt x="3535041" y="1966308"/>
                          <a:pt x="3312979" y="2031325"/>
                        </a:cubicBezTo>
                        <a:cubicBezTo>
                          <a:pt x="3090917" y="2096342"/>
                          <a:pt x="2974956" y="1990296"/>
                          <a:pt x="2741775" y="2031325"/>
                        </a:cubicBezTo>
                        <a:cubicBezTo>
                          <a:pt x="2508594" y="2072354"/>
                          <a:pt x="2448547" y="1991260"/>
                          <a:pt x="2227692" y="2031325"/>
                        </a:cubicBezTo>
                        <a:cubicBezTo>
                          <a:pt x="2006837" y="2071390"/>
                          <a:pt x="1764465" y="1984064"/>
                          <a:pt x="1599369" y="2031325"/>
                        </a:cubicBezTo>
                        <a:cubicBezTo>
                          <a:pt x="1434273" y="2078586"/>
                          <a:pt x="1266025" y="2013120"/>
                          <a:pt x="1028166" y="2031325"/>
                        </a:cubicBezTo>
                        <a:cubicBezTo>
                          <a:pt x="790307" y="2049530"/>
                          <a:pt x="440557" y="1919308"/>
                          <a:pt x="0" y="2031325"/>
                        </a:cubicBezTo>
                        <a:cubicBezTo>
                          <a:pt x="-28527" y="1800054"/>
                          <a:pt x="4861" y="1628900"/>
                          <a:pt x="0" y="1482867"/>
                        </a:cubicBezTo>
                        <a:cubicBezTo>
                          <a:pt x="-4861" y="1336834"/>
                          <a:pt x="3818" y="1087015"/>
                          <a:pt x="0" y="934409"/>
                        </a:cubicBezTo>
                        <a:cubicBezTo>
                          <a:pt x="-3818" y="781803"/>
                          <a:pt x="25110" y="446857"/>
                          <a:pt x="0" y="0"/>
                        </a:cubicBezTo>
                        <a:close/>
                      </a:path>
                      <a:path w="5712032" h="2031325" stroke="0" extrusionOk="0">
                        <a:moveTo>
                          <a:pt x="0" y="0"/>
                        </a:moveTo>
                        <a:cubicBezTo>
                          <a:pt x="163931" y="-24224"/>
                          <a:pt x="310685" y="16536"/>
                          <a:pt x="514083" y="0"/>
                        </a:cubicBezTo>
                        <a:cubicBezTo>
                          <a:pt x="717481" y="-16536"/>
                          <a:pt x="735685" y="45380"/>
                          <a:pt x="913925" y="0"/>
                        </a:cubicBezTo>
                        <a:cubicBezTo>
                          <a:pt x="1092165" y="-45380"/>
                          <a:pt x="1436696" y="38542"/>
                          <a:pt x="1599369" y="0"/>
                        </a:cubicBezTo>
                        <a:cubicBezTo>
                          <a:pt x="1762042" y="-38542"/>
                          <a:pt x="2004734" y="17450"/>
                          <a:pt x="2113452" y="0"/>
                        </a:cubicBezTo>
                        <a:cubicBezTo>
                          <a:pt x="2222170" y="-17450"/>
                          <a:pt x="2464104" y="16311"/>
                          <a:pt x="2627535" y="0"/>
                        </a:cubicBezTo>
                        <a:cubicBezTo>
                          <a:pt x="2790966" y="-16311"/>
                          <a:pt x="3099725" y="78703"/>
                          <a:pt x="3312979" y="0"/>
                        </a:cubicBezTo>
                        <a:cubicBezTo>
                          <a:pt x="3526233" y="-78703"/>
                          <a:pt x="3641178" y="32463"/>
                          <a:pt x="3769941" y="0"/>
                        </a:cubicBezTo>
                        <a:cubicBezTo>
                          <a:pt x="3898704" y="-32463"/>
                          <a:pt x="4232053" y="17495"/>
                          <a:pt x="4455385" y="0"/>
                        </a:cubicBezTo>
                        <a:cubicBezTo>
                          <a:pt x="4678717" y="-17495"/>
                          <a:pt x="4901675" y="45133"/>
                          <a:pt x="5140829" y="0"/>
                        </a:cubicBezTo>
                        <a:cubicBezTo>
                          <a:pt x="5379983" y="-45133"/>
                          <a:pt x="5584219" y="57202"/>
                          <a:pt x="5712032" y="0"/>
                        </a:cubicBezTo>
                        <a:cubicBezTo>
                          <a:pt x="5756225" y="197609"/>
                          <a:pt x="5685150" y="333481"/>
                          <a:pt x="5712032" y="548458"/>
                        </a:cubicBezTo>
                        <a:cubicBezTo>
                          <a:pt x="5738914" y="763435"/>
                          <a:pt x="5697477" y="913770"/>
                          <a:pt x="5712032" y="1076602"/>
                        </a:cubicBezTo>
                        <a:cubicBezTo>
                          <a:pt x="5726587" y="1239434"/>
                          <a:pt x="5660129" y="1305605"/>
                          <a:pt x="5712032" y="1523494"/>
                        </a:cubicBezTo>
                        <a:cubicBezTo>
                          <a:pt x="5763935" y="1741383"/>
                          <a:pt x="5674846" y="1879824"/>
                          <a:pt x="5712032" y="2031325"/>
                        </a:cubicBezTo>
                        <a:cubicBezTo>
                          <a:pt x="5530978" y="2099743"/>
                          <a:pt x="5421446" y="2027006"/>
                          <a:pt x="5140829" y="2031325"/>
                        </a:cubicBezTo>
                        <a:cubicBezTo>
                          <a:pt x="4860212" y="2035644"/>
                          <a:pt x="4699345" y="2009779"/>
                          <a:pt x="4569626" y="2031325"/>
                        </a:cubicBezTo>
                        <a:cubicBezTo>
                          <a:pt x="4439907" y="2052871"/>
                          <a:pt x="4126987" y="1985041"/>
                          <a:pt x="3884182" y="2031325"/>
                        </a:cubicBezTo>
                        <a:cubicBezTo>
                          <a:pt x="3641377" y="2077609"/>
                          <a:pt x="3481856" y="2021777"/>
                          <a:pt x="3312979" y="2031325"/>
                        </a:cubicBezTo>
                        <a:cubicBezTo>
                          <a:pt x="3144102" y="2040873"/>
                          <a:pt x="3059161" y="2012246"/>
                          <a:pt x="2913136" y="2031325"/>
                        </a:cubicBezTo>
                        <a:cubicBezTo>
                          <a:pt x="2767111" y="2050404"/>
                          <a:pt x="2664368" y="1979342"/>
                          <a:pt x="2456174" y="2031325"/>
                        </a:cubicBezTo>
                        <a:cubicBezTo>
                          <a:pt x="2247980" y="2083308"/>
                          <a:pt x="2098528" y="1977170"/>
                          <a:pt x="1770730" y="2031325"/>
                        </a:cubicBezTo>
                        <a:cubicBezTo>
                          <a:pt x="1442932" y="2085480"/>
                          <a:pt x="1357507" y="2009347"/>
                          <a:pt x="1199527" y="2031325"/>
                        </a:cubicBezTo>
                        <a:cubicBezTo>
                          <a:pt x="1041547" y="2053303"/>
                          <a:pt x="883621" y="1976650"/>
                          <a:pt x="742564" y="2031325"/>
                        </a:cubicBezTo>
                        <a:cubicBezTo>
                          <a:pt x="601507" y="2086000"/>
                          <a:pt x="222570" y="1956095"/>
                          <a:pt x="0" y="2031325"/>
                        </a:cubicBezTo>
                        <a:cubicBezTo>
                          <a:pt x="-3157" y="1834382"/>
                          <a:pt x="37479" y="1697235"/>
                          <a:pt x="0" y="1584434"/>
                        </a:cubicBezTo>
                        <a:cubicBezTo>
                          <a:pt x="-37479" y="1471633"/>
                          <a:pt x="1509" y="1238842"/>
                          <a:pt x="0" y="1137542"/>
                        </a:cubicBezTo>
                        <a:cubicBezTo>
                          <a:pt x="-1509" y="1036242"/>
                          <a:pt x="28745" y="870454"/>
                          <a:pt x="0" y="609398"/>
                        </a:cubicBezTo>
                        <a:cubicBezTo>
                          <a:pt x="-28745" y="348342"/>
                          <a:pt x="68276" y="14314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normAutofit fontScale="92500"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dirty="0"/>
              <a:t>Revenue: Kootha, </a:t>
            </a:r>
            <a:r>
              <a:rPr lang="en-US" dirty="0" err="1"/>
              <a:t>Surjek</a:t>
            </a:r>
            <a:r>
              <a:rPr lang="en-US" dirty="0"/>
              <a:t>, and Jutik Desalination Plants with Miscellaneous sales drive approx. $525M in this year. Costs may impact a lower-income of around $400M next year.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Operating Expenses: OPEX goes around ~$250M in this year. But it is expected to be rise around $390M due to COGS next year.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Cost to Produce: It is rising with November and December and it reaches the highest on April point due to production costs.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50F4-E27C-2147-92A3-F9EA5505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SWC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1B391-D5F6-BC4D-8D19-FA343B91CED5}"/>
              </a:ext>
            </a:extLst>
          </p:cNvPr>
          <p:cNvSpPr txBox="1"/>
          <p:nvPr/>
        </p:nvSpPr>
        <p:spPr>
          <a:xfrm>
            <a:off x="9735312" y="1139988"/>
            <a:ext cx="23042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/>
          </a:p>
          <a:p>
            <a:endParaRPr lang="en-US" sz="1100"/>
          </a:p>
          <a:p>
            <a:endParaRPr lang="en-US" sz="1100"/>
          </a:p>
          <a:p>
            <a:endParaRPr lang="en-US" sz="1100"/>
          </a:p>
          <a:p>
            <a:endParaRPr lang="en-US" sz="1100"/>
          </a:p>
          <a:p>
            <a:r>
              <a:rPr lang="en-US" sz="1100"/>
              <a:t>Forecasting</a:t>
            </a:r>
          </a:p>
          <a:p>
            <a:r>
              <a:rPr lang="en-US" sz="1100"/>
              <a:t>Total Costs: $393,5M</a:t>
            </a:r>
          </a:p>
          <a:p>
            <a:r>
              <a:rPr lang="en-US" sz="1100"/>
              <a:t>Total Water Prod: 5490ML</a:t>
            </a:r>
          </a:p>
          <a:p>
            <a:r>
              <a:rPr lang="en-US" sz="1100"/>
              <a:t>$/ML: 71,675</a:t>
            </a:r>
          </a:p>
          <a:p>
            <a:endParaRPr lang="en-US" sz="1100"/>
          </a:p>
          <a:p>
            <a:endParaRPr lang="en-US" sz="1100"/>
          </a:p>
          <a:p>
            <a:endParaRPr lang="en-US" sz="1100"/>
          </a:p>
          <a:p>
            <a:r>
              <a:rPr lang="en-US" sz="1100"/>
              <a:t>Actual</a:t>
            </a:r>
          </a:p>
          <a:p>
            <a:r>
              <a:rPr lang="en-US" sz="1100"/>
              <a:t>Total Costs: $248,2M</a:t>
            </a:r>
          </a:p>
          <a:p>
            <a:r>
              <a:rPr lang="en-US" sz="1100"/>
              <a:t>Total Water Prod: 7,459ML</a:t>
            </a:r>
          </a:p>
          <a:p>
            <a:r>
              <a:rPr lang="en-US" sz="1100"/>
              <a:t>$/ML: 33,273</a:t>
            </a:r>
          </a:p>
        </p:txBody>
      </p:sp>
    </p:spTree>
    <p:extLst>
      <p:ext uri="{BB962C8B-B14F-4D97-AF65-F5344CB8AC3E}">
        <p14:creationId xmlns:p14="http://schemas.microsoft.com/office/powerpoint/2010/main" val="245041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6C4B1C-0E77-9B47-B582-ADA4E7D7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Source: SWC Data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3E3E6DE-7C1D-4205-A01C-0BDC6AB8E9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97574"/>
              </p:ext>
            </p:extLst>
          </p:nvPr>
        </p:nvGraphicFramePr>
        <p:xfrm>
          <a:off x="643467" y="1511808"/>
          <a:ext cx="10905066" cy="470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44F0E96-D55C-4F49-B505-DD6017479DAD}"/>
              </a:ext>
            </a:extLst>
          </p:cNvPr>
          <p:cNvSpPr txBox="1"/>
          <p:nvPr/>
        </p:nvSpPr>
        <p:spPr>
          <a:xfrm>
            <a:off x="2097024" y="682752"/>
            <a:ext cx="866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While Jutik ($38 M/L) below the Average Market Price, Kootha ($56 M/L) and </a:t>
            </a:r>
            <a:r>
              <a:rPr lang="en-US" dirty="0" err="1"/>
              <a:t>Surjek</a:t>
            </a:r>
            <a:r>
              <a:rPr lang="en-US" dirty="0"/>
              <a:t> ($115 M/L) Plants Higher Than the Market Price. The Overall Cost to Produce is $71.68 M/L.</a:t>
            </a:r>
          </a:p>
        </p:txBody>
      </p:sp>
    </p:spTree>
    <p:extLst>
      <p:ext uri="{BB962C8B-B14F-4D97-AF65-F5344CB8AC3E}">
        <p14:creationId xmlns:p14="http://schemas.microsoft.com/office/powerpoint/2010/main" val="285624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/>
          <p:nvPr/>
        </p:nvSpPr>
        <p:spPr>
          <a:xfrm>
            <a:off x="1698623" y="813668"/>
            <a:ext cx="8593576" cy="5798224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303" tIns="44639" rIns="89303" bIns="44639" anchor="ctr" anchorCtr="0">
            <a:noAutofit/>
          </a:bodyPr>
          <a:lstStyle/>
          <a:p>
            <a:pPr algn="ctr">
              <a:buClr>
                <a:srgbClr val="000000"/>
              </a:buClr>
              <a:buSzPts val="1075"/>
            </a:pPr>
            <a:endParaRPr sz="1097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3"/>
          <p:cNvCxnSpPr/>
          <p:nvPr/>
        </p:nvCxnSpPr>
        <p:spPr>
          <a:xfrm>
            <a:off x="1782015" y="1228352"/>
            <a:ext cx="724290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3"/>
          <p:cNvSpPr txBox="1"/>
          <p:nvPr/>
        </p:nvSpPr>
        <p:spPr>
          <a:xfrm>
            <a:off x="1782013" y="1032455"/>
            <a:ext cx="7242909" cy="1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000000"/>
              </a:buClr>
              <a:buSzPts val="1173"/>
            </a:pPr>
            <a:r>
              <a:rPr lang="en-US" sz="1197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PL variances, </a:t>
            </a:r>
            <a:r>
              <a:rPr lang="en-US" sz="1197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3"/>
          <p:cNvCxnSpPr/>
          <p:nvPr/>
        </p:nvCxnSpPr>
        <p:spPr>
          <a:xfrm>
            <a:off x="1795613" y="4199690"/>
            <a:ext cx="8418245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96" name="Google Shape;96;p3"/>
          <p:cNvCxnSpPr/>
          <p:nvPr/>
        </p:nvCxnSpPr>
        <p:spPr>
          <a:xfrm>
            <a:off x="1786289" y="3544726"/>
            <a:ext cx="8418245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97" name="Google Shape;97;p3"/>
          <p:cNvCxnSpPr/>
          <p:nvPr/>
        </p:nvCxnSpPr>
        <p:spPr>
          <a:xfrm>
            <a:off x="1786289" y="4854654"/>
            <a:ext cx="8418245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98" name="Google Shape;98;p3"/>
          <p:cNvCxnSpPr/>
          <p:nvPr/>
        </p:nvCxnSpPr>
        <p:spPr>
          <a:xfrm>
            <a:off x="1786289" y="5837099"/>
            <a:ext cx="8418245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3"/>
          <p:cNvCxnSpPr/>
          <p:nvPr/>
        </p:nvCxnSpPr>
        <p:spPr>
          <a:xfrm>
            <a:off x="1786289" y="6164584"/>
            <a:ext cx="8418245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3"/>
          <p:cNvCxnSpPr/>
          <p:nvPr/>
        </p:nvCxnSpPr>
        <p:spPr>
          <a:xfrm>
            <a:off x="1786289" y="4527172"/>
            <a:ext cx="8418245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1" name="Google Shape;101;p3"/>
          <p:cNvCxnSpPr/>
          <p:nvPr/>
        </p:nvCxnSpPr>
        <p:spPr>
          <a:xfrm>
            <a:off x="1786289" y="1907316"/>
            <a:ext cx="8418245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2" name="Google Shape;102;p3"/>
          <p:cNvCxnSpPr/>
          <p:nvPr/>
        </p:nvCxnSpPr>
        <p:spPr>
          <a:xfrm>
            <a:off x="1786289" y="1579835"/>
            <a:ext cx="8418245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3" name="Google Shape;103;p3"/>
          <p:cNvCxnSpPr/>
          <p:nvPr/>
        </p:nvCxnSpPr>
        <p:spPr>
          <a:xfrm>
            <a:off x="1786289" y="2562281"/>
            <a:ext cx="8418245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4" name="Google Shape;104;p3"/>
          <p:cNvCxnSpPr/>
          <p:nvPr/>
        </p:nvCxnSpPr>
        <p:spPr>
          <a:xfrm>
            <a:off x="1786289" y="2234800"/>
            <a:ext cx="8418245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5" name="Google Shape;105;p3"/>
          <p:cNvCxnSpPr/>
          <p:nvPr/>
        </p:nvCxnSpPr>
        <p:spPr>
          <a:xfrm>
            <a:off x="1786289" y="3217244"/>
            <a:ext cx="8418245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6" name="Google Shape;106;p3"/>
          <p:cNvCxnSpPr/>
          <p:nvPr/>
        </p:nvCxnSpPr>
        <p:spPr>
          <a:xfrm>
            <a:off x="9128824" y="1228352"/>
            <a:ext cx="48590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3"/>
          <p:cNvSpPr txBox="1"/>
          <p:nvPr/>
        </p:nvSpPr>
        <p:spPr>
          <a:xfrm>
            <a:off x="9191213" y="1335656"/>
            <a:ext cx="386805" cy="17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</a:p>
        </p:txBody>
      </p:sp>
      <p:sp>
        <p:nvSpPr>
          <p:cNvPr id="108" name="Google Shape;108;p3"/>
          <p:cNvSpPr txBox="1"/>
          <p:nvPr/>
        </p:nvSpPr>
        <p:spPr>
          <a:xfrm>
            <a:off x="9191213" y="1661647"/>
            <a:ext cx="386805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233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9203405" y="1987640"/>
            <a:ext cx="386805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190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9191213" y="2965616"/>
            <a:ext cx="386805" cy="17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0.7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9191213" y="3291608"/>
            <a:ext cx="386805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7,1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191213" y="3617601"/>
            <a:ext cx="386805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9191213" y="3943593"/>
            <a:ext cx="386805" cy="17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endParaRPr sz="1097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9191213" y="4269585"/>
            <a:ext cx="386805" cy="17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148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9191213" y="4595577"/>
            <a:ext cx="386805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9128824" y="1032457"/>
            <a:ext cx="485903" cy="16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075"/>
            </a:pPr>
            <a:r>
              <a:rPr lang="en-US" sz="1097" b="1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Actual</a:t>
            </a:r>
            <a:endParaRPr sz="1097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3"/>
          <p:cNvCxnSpPr/>
          <p:nvPr/>
        </p:nvCxnSpPr>
        <p:spPr>
          <a:xfrm>
            <a:off x="9718629" y="1228352"/>
            <a:ext cx="48590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" name="Google Shape;123;p3"/>
          <p:cNvSpPr txBox="1"/>
          <p:nvPr/>
        </p:nvSpPr>
        <p:spPr>
          <a:xfrm>
            <a:off x="9785761" y="1335656"/>
            <a:ext cx="386805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9785761" y="1661647"/>
            <a:ext cx="386805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9785761" y="1987640"/>
            <a:ext cx="386805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223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9785761" y="2965616"/>
            <a:ext cx="386805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8,8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9785761" y="3291608"/>
            <a:ext cx="386805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9785761" y="3617601"/>
            <a:ext cx="386805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7,5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9785761" y="3943593"/>
            <a:ext cx="386805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66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9785761" y="4269585"/>
            <a:ext cx="386805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217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9785761" y="4595577"/>
            <a:ext cx="386805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73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9718629" y="1032457"/>
            <a:ext cx="485903" cy="16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075"/>
            </a:pPr>
            <a:r>
              <a:rPr lang="en-US" sz="1097" b="1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endParaRPr sz="1097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3"/>
          <p:cNvCxnSpPr/>
          <p:nvPr/>
        </p:nvCxnSpPr>
        <p:spPr>
          <a:xfrm>
            <a:off x="1786289" y="5182135"/>
            <a:ext cx="8418245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39" name="Google Shape;139;p3"/>
          <p:cNvCxnSpPr/>
          <p:nvPr/>
        </p:nvCxnSpPr>
        <p:spPr>
          <a:xfrm>
            <a:off x="1786289" y="5509617"/>
            <a:ext cx="8418245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0" name="Google Shape;140;p3"/>
          <p:cNvCxnSpPr/>
          <p:nvPr/>
        </p:nvCxnSpPr>
        <p:spPr>
          <a:xfrm>
            <a:off x="6061719" y="6166329"/>
            <a:ext cx="0" cy="94975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44" name="Google Shape;144;p3"/>
          <p:cNvSpPr/>
          <p:nvPr/>
        </p:nvSpPr>
        <p:spPr>
          <a:xfrm>
            <a:off x="5124639" y="4975984"/>
            <a:ext cx="873764" cy="16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4604034" y="3655829"/>
            <a:ext cx="1394562" cy="16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Jutik</a:t>
            </a:r>
            <a:endParaRPr sz="1097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4815600" y="3323437"/>
            <a:ext cx="1182745" cy="16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Surjek</a:t>
            </a:r>
            <a:endParaRPr sz="1097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4055052" y="2991019"/>
            <a:ext cx="1943388" cy="16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Kootha</a:t>
            </a:r>
          </a:p>
        </p:txBody>
      </p:sp>
      <p:sp>
        <p:nvSpPr>
          <p:cNvPr id="148" name="Google Shape;148;p3"/>
          <p:cNvSpPr/>
          <p:nvPr/>
        </p:nvSpPr>
        <p:spPr>
          <a:xfrm>
            <a:off x="4350643" y="2658601"/>
            <a:ext cx="1647701" cy="16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1075"/>
            </a:pP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3741178" y="2326196"/>
            <a:ext cx="2257226" cy="16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1075"/>
            </a:pP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4483561" y="1998535"/>
            <a:ext cx="1514843" cy="16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Jutik</a:t>
            </a:r>
            <a:endParaRPr sz="142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5140469" y="4643572"/>
            <a:ext cx="857935" cy="16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tr-TR" sz="11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Jutik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4681423" y="4311162"/>
            <a:ext cx="1316980" cy="16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Surjek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4603862" y="3983501"/>
            <a:ext cx="1394542" cy="16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Kootha</a:t>
            </a:r>
            <a:endParaRPr sz="142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5487916" y="6266559"/>
            <a:ext cx="520777" cy="16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 b="1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¹EBIT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4459817" y="5308394"/>
            <a:ext cx="1538586" cy="16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4200220" y="1670872"/>
            <a:ext cx="1798183" cy="16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Surjek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4350598" y="1338462"/>
            <a:ext cx="1647807" cy="16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Kootha </a:t>
            </a:r>
            <a:endParaRPr sz="142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1782014" y="1314046"/>
            <a:ext cx="1311792" cy="1563002"/>
          </a:xfrm>
          <a:prstGeom prst="rect">
            <a:avLst/>
          </a:prstGeom>
          <a:solidFill>
            <a:srgbClr val="2FBE9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233" tIns="73233" rIns="73233" bIns="73233" anchor="ctr" anchorCtr="0">
            <a:noAutofit/>
          </a:bodyPr>
          <a:lstStyle/>
          <a:p>
            <a:pPr>
              <a:buClr>
                <a:srgbClr val="000000"/>
              </a:buClr>
              <a:buSzPts val="1173"/>
            </a:pPr>
            <a:r>
              <a:rPr lang="en-US" sz="1197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1782013" y="2899979"/>
            <a:ext cx="1311792" cy="1096045"/>
          </a:xfrm>
          <a:prstGeom prst="rect">
            <a:avLst/>
          </a:prstGeom>
          <a:solidFill>
            <a:srgbClr val="2FBE9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233" tIns="73233" rIns="73233" bIns="73233" anchor="ctr" anchorCtr="0">
            <a:noAutofit/>
          </a:bodyPr>
          <a:lstStyle/>
          <a:p>
            <a:pPr>
              <a:buClr>
                <a:srgbClr val="000000"/>
              </a:buClr>
              <a:buSzPts val="1173"/>
            </a:pPr>
            <a:r>
              <a:rPr lang="en-US" sz="1197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COGS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173"/>
            </a:pPr>
            <a:r>
              <a:rPr lang="en-US" sz="1197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(Production Costs)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1782012" y="3892640"/>
            <a:ext cx="1311792" cy="2238863"/>
          </a:xfrm>
          <a:prstGeom prst="rect">
            <a:avLst/>
          </a:prstGeom>
          <a:solidFill>
            <a:srgbClr val="2FBE9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233" tIns="73233" rIns="73233" bIns="73233" anchor="ctr" anchorCtr="0">
            <a:noAutofit/>
          </a:bodyPr>
          <a:lstStyle/>
          <a:p>
            <a:pPr>
              <a:buClr>
                <a:srgbClr val="000000"/>
              </a:buClr>
              <a:buSzPts val="1173"/>
            </a:pPr>
            <a:r>
              <a:rPr lang="en-US" sz="1197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Operational Expenses (Overheads)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3"/>
          <p:cNvCxnSpPr/>
          <p:nvPr/>
        </p:nvCxnSpPr>
        <p:spPr>
          <a:xfrm>
            <a:off x="1786289" y="2889763"/>
            <a:ext cx="8418245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3"/>
          <p:cNvCxnSpPr/>
          <p:nvPr/>
        </p:nvCxnSpPr>
        <p:spPr>
          <a:xfrm>
            <a:off x="1786289" y="3872208"/>
            <a:ext cx="8418245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3"/>
          <p:cNvSpPr/>
          <p:nvPr/>
        </p:nvSpPr>
        <p:spPr>
          <a:xfrm>
            <a:off x="1715410" y="6615881"/>
            <a:ext cx="7027399" cy="10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468534" indent="-468534">
              <a:buClr>
                <a:srgbClr val="000000"/>
              </a:buClr>
              <a:buSzPts val="684"/>
            </a:pPr>
            <a:r>
              <a:rPr lang="en-US" sz="698" b="1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¹ EBIT is calculated as Revenues – COGS – Operational Expenses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4471690" y="5596596"/>
            <a:ext cx="1538586" cy="16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" name="Google Shape;165;p3"/>
          <p:cNvGraphicFramePr/>
          <p:nvPr>
            <p:extLst>
              <p:ext uri="{D42A27DB-BD31-4B8C-83A1-F6EECF244321}">
                <p14:modId xmlns:p14="http://schemas.microsoft.com/office/powerpoint/2010/main" val="1566058126"/>
              </p:ext>
            </p:extLst>
          </p:nvPr>
        </p:nvGraphicFramePr>
        <p:xfrm>
          <a:off x="6375136" y="1226609"/>
          <a:ext cx="485903" cy="401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6" name="Google Shape;166;p3"/>
          <p:cNvSpPr/>
          <p:nvPr/>
        </p:nvSpPr>
        <p:spPr>
          <a:xfrm>
            <a:off x="4472902" y="5876545"/>
            <a:ext cx="1538586" cy="16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9191213" y="6245261"/>
            <a:ext cx="386805" cy="17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 b="1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275</a:t>
            </a:r>
            <a:endParaRPr sz="1097" b="1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9785761" y="6245261"/>
            <a:ext cx="386805" cy="17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buClr>
                <a:srgbClr val="000000"/>
              </a:buClr>
              <a:buSzPts val="1075"/>
            </a:pPr>
            <a:r>
              <a:rPr lang="en-US" sz="1097" b="1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97" b="1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3"/>
          <p:cNvGraphicFramePr/>
          <p:nvPr>
            <p:extLst>
              <p:ext uri="{D42A27DB-BD31-4B8C-83A1-F6EECF244321}">
                <p14:modId xmlns:p14="http://schemas.microsoft.com/office/powerpoint/2010/main" val="1159873829"/>
              </p:ext>
            </p:extLst>
          </p:nvPr>
        </p:nvGraphicFramePr>
        <p:xfrm>
          <a:off x="3601195" y="2887815"/>
          <a:ext cx="1495301" cy="986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D4AE6-65D1-7841-8904-99D7CD56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SWC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2A96C-2DE1-8844-846B-B220ACD948B5}"/>
              </a:ext>
            </a:extLst>
          </p:cNvPr>
          <p:cNvSpPr txBox="1"/>
          <p:nvPr/>
        </p:nvSpPr>
        <p:spPr>
          <a:xfrm>
            <a:off x="1699228" y="352820"/>
            <a:ext cx="849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Surjek has vast OPEX and COGS, both actual and budgeting. </a:t>
            </a:r>
          </a:p>
        </p:txBody>
      </p:sp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F5CA1ED5-753A-E84C-8B51-D68CECB56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971874"/>
              </p:ext>
            </p:extLst>
          </p:nvPr>
        </p:nvGraphicFramePr>
        <p:xfrm>
          <a:off x="5995411" y="1128944"/>
          <a:ext cx="2925670" cy="1689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9" name="Chart 78">
            <a:extLst>
              <a:ext uri="{FF2B5EF4-FFF2-40B4-BE49-F238E27FC236}">
                <a16:creationId xmlns:a16="http://schemas.microsoft.com/office/drawing/2014/main" id="{9E7C88F0-63B8-3745-8812-A7A53F9C7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760545"/>
              </p:ext>
            </p:extLst>
          </p:nvPr>
        </p:nvGraphicFramePr>
        <p:xfrm>
          <a:off x="6183087" y="2847536"/>
          <a:ext cx="2565135" cy="1163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644BBCDE-B7C3-2D45-96E5-8671DAEC8A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061936"/>
              </p:ext>
            </p:extLst>
          </p:nvPr>
        </p:nvGraphicFramePr>
        <p:xfrm>
          <a:off x="6043381" y="3674226"/>
          <a:ext cx="2784826" cy="1650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07329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96723D-E81B-DD46-8B91-1905D074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SWC Data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E1B3264-93E9-4EA5-AC59-215E245C6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092771"/>
              </p:ext>
            </p:extLst>
          </p:nvPr>
        </p:nvGraphicFramePr>
        <p:xfrm>
          <a:off x="795130" y="1350050"/>
          <a:ext cx="10455966" cy="4679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6DA5A6-665E-F144-BDE6-5055F5F544C6}"/>
              </a:ext>
            </a:extLst>
          </p:cNvPr>
          <p:cNvSpPr txBox="1"/>
          <p:nvPr/>
        </p:nvSpPr>
        <p:spPr>
          <a:xfrm>
            <a:off x="1134533" y="426720"/>
            <a:ext cx="10313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Forecasting figures drop dramatically along with January up until end of April because of shutting down Kootha and </a:t>
            </a:r>
            <a:r>
              <a:rPr lang="en-US" dirty="0" err="1"/>
              <a:t>Surjek</a:t>
            </a:r>
            <a:r>
              <a:rPr lang="en-US" dirty="0"/>
              <a:t> plants. Numbers recovering with May and keep steady. Actuals raise after November and reach out at the peak point in January.  </a:t>
            </a:r>
          </a:p>
        </p:txBody>
      </p:sp>
    </p:spTree>
    <p:extLst>
      <p:ext uri="{BB962C8B-B14F-4D97-AF65-F5344CB8AC3E}">
        <p14:creationId xmlns:p14="http://schemas.microsoft.com/office/powerpoint/2010/main" val="225009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228579-00B2-6F4F-9170-110092AB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SWC Data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9426577-784C-FC4B-906D-6DD20DC37C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376552"/>
              </p:ext>
            </p:extLst>
          </p:nvPr>
        </p:nvGraphicFramePr>
        <p:xfrm>
          <a:off x="715616" y="987552"/>
          <a:ext cx="7977810" cy="5368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2829B5-9A62-204D-8937-D9D0AD428979}"/>
              </a:ext>
            </a:extLst>
          </p:cNvPr>
          <p:cNvSpPr txBox="1"/>
          <p:nvPr/>
        </p:nvSpPr>
        <p:spPr>
          <a:xfrm>
            <a:off x="8693426" y="1245704"/>
            <a:ext cx="32070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There is more than doubled sharp increase between December and January at actuals based on enormous market demand.</a:t>
            </a:r>
          </a:p>
          <a:p>
            <a:pPr marL="342900" indent="-342900">
              <a:buAutoNum type="arabicPeriod"/>
            </a:pPr>
            <a:r>
              <a:rPr lang="en-US"/>
              <a:t>2014-2015 forecasting sails lower than actuals based on revenue which is directly proportional and recovering with May. </a:t>
            </a:r>
          </a:p>
          <a:p>
            <a:pPr marL="342900" indent="-342900">
              <a:buAutoNum type="arabicPeriod"/>
            </a:pPr>
            <a:r>
              <a:rPr lang="en-US"/>
              <a:t>Forecasting sharp decrease between December and January due to a plant will not produce at that time.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36721-1678-B945-BBB5-958800C5CA60}"/>
              </a:ext>
            </a:extLst>
          </p:cNvPr>
          <p:cNvSpPr txBox="1"/>
          <p:nvPr/>
        </p:nvSpPr>
        <p:spPr>
          <a:xfrm>
            <a:off x="1365504" y="438912"/>
            <a:ext cx="715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There will be a massive gap between January and May. Forecasting sails slightly different after May in a more positive way.</a:t>
            </a:r>
          </a:p>
        </p:txBody>
      </p:sp>
    </p:spTree>
    <p:extLst>
      <p:ext uri="{BB962C8B-B14F-4D97-AF65-F5344CB8AC3E}">
        <p14:creationId xmlns:p14="http://schemas.microsoft.com/office/powerpoint/2010/main" val="296410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FF3E9B-389A-E946-B593-9AF1679C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Source: SWC Data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92D76B4-7BF2-EB4F-86EA-08AC24057D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446174"/>
              </p:ext>
            </p:extLst>
          </p:nvPr>
        </p:nvGraphicFramePr>
        <p:xfrm>
          <a:off x="1120478" y="1123527"/>
          <a:ext cx="7009396" cy="460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D0AC513-8E90-974B-8E4D-71B19AC60010}"/>
              </a:ext>
            </a:extLst>
          </p:cNvPr>
          <p:cNvSpPr txBox="1"/>
          <p:nvPr/>
        </p:nvSpPr>
        <p:spPr>
          <a:xfrm>
            <a:off x="8640417" y="1570814"/>
            <a:ext cx="3339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COGS actuals and forecasting numbers have vast differences, especially after November up until April. </a:t>
            </a:r>
          </a:p>
          <a:p>
            <a:pPr marL="342900" indent="-342900">
              <a:buAutoNum type="arabicPeriod"/>
            </a:pPr>
            <a:r>
              <a:rPr lang="en-US"/>
              <a:t>As expecting forecasting revenue will fall sharply, it is because raw materials price will be high. </a:t>
            </a:r>
          </a:p>
          <a:p>
            <a:pPr marL="342900" indent="-342900">
              <a:buAutoNum type="arabicPeriod"/>
            </a:pPr>
            <a:r>
              <a:rPr lang="en-US"/>
              <a:t>COGS sails a little bit higher but more stable after April.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E005D-A2CD-F94C-B729-0362E64BEED9}"/>
              </a:ext>
            </a:extLst>
          </p:cNvPr>
          <p:cNvSpPr txBox="1"/>
          <p:nvPr/>
        </p:nvSpPr>
        <p:spPr>
          <a:xfrm>
            <a:off x="1572768" y="512064"/>
            <a:ext cx="6880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COGS forecasting data higher than actual during the year and reaches out to the highest point in February and March.</a:t>
            </a:r>
          </a:p>
        </p:txBody>
      </p:sp>
    </p:spTree>
    <p:extLst>
      <p:ext uri="{BB962C8B-B14F-4D97-AF65-F5344CB8AC3E}">
        <p14:creationId xmlns:p14="http://schemas.microsoft.com/office/powerpoint/2010/main" val="308525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BECCE1-00DE-9A41-87B9-62EC7785240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Overall, opex forecasting numbers show coherent with Revenue and COGS figures.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45B5F5-18E3-7841-A438-DA45EB13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Source: SWC Data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B46816B-9138-2D46-A634-B855E2C43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773950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48E64A-6D70-C444-80F6-76C8BCEE077B}"/>
              </a:ext>
            </a:extLst>
          </p:cNvPr>
          <p:cNvSpPr txBox="1"/>
          <p:nvPr/>
        </p:nvSpPr>
        <p:spPr>
          <a:xfrm>
            <a:off x="1315233" y="643467"/>
            <a:ext cx="1010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 rift between actual and forecast starts in November and keeps the gap until the end of May. It reaches the highest point with Jun. </a:t>
            </a:r>
          </a:p>
        </p:txBody>
      </p:sp>
    </p:spTree>
    <p:extLst>
      <p:ext uri="{BB962C8B-B14F-4D97-AF65-F5344CB8AC3E}">
        <p14:creationId xmlns:p14="http://schemas.microsoft.com/office/powerpoint/2010/main" val="144873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69CA73-A92F-B744-B2B4-CD5C5DF7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Source: SWC Data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DD46128-50D5-FC46-A543-3376B2B476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476901"/>
              </p:ext>
            </p:extLst>
          </p:nvPr>
        </p:nvGraphicFramePr>
        <p:xfrm>
          <a:off x="643467" y="1139868"/>
          <a:ext cx="10905066" cy="50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353B0C-A181-BC43-AE6B-8A6EF8D29734}"/>
              </a:ext>
            </a:extLst>
          </p:cNvPr>
          <p:cNvSpPr txBox="1"/>
          <p:nvPr/>
        </p:nvSpPr>
        <p:spPr>
          <a:xfrm>
            <a:off x="1114816" y="458801"/>
            <a:ext cx="9857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/>
          </a:p>
          <a:p>
            <a:pPr algn="r"/>
            <a:r>
              <a:rPr lang="en-US" sz="2000"/>
              <a:t>The OPEX variance number is very high. It will be triggered by less Revenue ahead of the year.</a:t>
            </a:r>
          </a:p>
        </p:txBody>
      </p:sp>
    </p:spTree>
    <p:extLst>
      <p:ext uri="{BB962C8B-B14F-4D97-AF65-F5344CB8AC3E}">
        <p14:creationId xmlns:p14="http://schemas.microsoft.com/office/powerpoint/2010/main" val="146476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686</Words>
  <Application>Microsoft Macintosh PowerPoint</Application>
  <PresentationFormat>Widescreen</PresentationFormat>
  <Paragraphs>112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Southern Water Corp – Executive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Mehmet Tiras</dc:creator>
  <cp:lastModifiedBy>Mehmet Tiras</cp:lastModifiedBy>
  <cp:revision>1</cp:revision>
  <dcterms:created xsi:type="dcterms:W3CDTF">2020-07-23T02:08:56Z</dcterms:created>
  <dcterms:modified xsi:type="dcterms:W3CDTF">2020-12-18T13:54:22Z</dcterms:modified>
</cp:coreProperties>
</file>