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5"/>
  </p:notesMasterIdLst>
  <p:sldIdLst>
    <p:sldId id="256" r:id="rId2"/>
    <p:sldId id="278" r:id="rId3"/>
    <p:sldId id="257" r:id="rId4"/>
    <p:sldId id="279" r:id="rId5"/>
    <p:sldId id="258" r:id="rId6"/>
    <p:sldId id="265" r:id="rId7"/>
    <p:sldId id="272" r:id="rId8"/>
    <p:sldId id="268" r:id="rId9"/>
    <p:sldId id="264" r:id="rId10"/>
    <p:sldId id="266" r:id="rId11"/>
    <p:sldId id="267" r:id="rId12"/>
    <p:sldId id="275"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met Tiras" initials="MT" lastIdx="1" clrIdx="0">
    <p:extLst>
      <p:ext uri="{19B8F6BF-5375-455C-9EA6-DF929625EA0E}">
        <p15:presenceInfo xmlns:p15="http://schemas.microsoft.com/office/powerpoint/2012/main" userId="2a23be2cce6fcb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EF316-12C6-1944-A98C-D55657E053B4}" v="823" dt="2020-12-21T04:37:46.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15"/>
    <p:restoredTop sz="94604"/>
  </p:normalViewPr>
  <p:slideViewPr>
    <p:cSldViewPr snapToGrid="0" snapToObjects="1">
      <p:cViewPr varScale="1">
        <p:scale>
          <a:sx n="84" d="100"/>
          <a:sy n="84" d="100"/>
        </p:scale>
        <p:origin x="18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en Wright" userId="1b9a5ad55265290e" providerId="Windows Live" clId="Web-{004EEAD9-9CEF-4716-99C8-521AE6706030}"/>
    <pc:docChg chg="modSld">
      <pc:chgData name="Christien Wright" userId="1b9a5ad55265290e" providerId="Windows Live" clId="Web-{004EEAD9-9CEF-4716-99C8-521AE6706030}" dt="2020-12-09T15:27:04.643" v="0" actId="14100"/>
      <pc:docMkLst>
        <pc:docMk/>
      </pc:docMkLst>
      <pc:sldChg chg="modSp">
        <pc:chgData name="Christien Wright" userId="1b9a5ad55265290e" providerId="Windows Live" clId="Web-{004EEAD9-9CEF-4716-99C8-521AE6706030}" dt="2020-12-09T15:27:04.643" v="0" actId="14100"/>
        <pc:sldMkLst>
          <pc:docMk/>
          <pc:sldMk cId="4123683559" sldId="270"/>
        </pc:sldMkLst>
        <pc:picChg chg="mod">
          <ac:chgData name="Christien Wright" userId="1b9a5ad55265290e" providerId="Windows Live" clId="Web-{004EEAD9-9CEF-4716-99C8-521AE6706030}" dt="2020-12-09T15:27:04.643" v="0" actId="14100"/>
          <ac:picMkLst>
            <pc:docMk/>
            <pc:sldMk cId="4123683559" sldId="270"/>
            <ac:picMk id="4" creationId="{7285F596-F6DC-2543-A1E2-CB106FE1D037}"/>
          </ac:picMkLst>
        </pc:picChg>
      </pc:sldChg>
    </pc:docChg>
  </pc:docChgLst>
  <pc:docChgLst>
    <pc:chgData name="Mehmet Tiras" userId="2a23be2cce6fcbde" providerId="LiveId" clId="{0D9EF316-12C6-1944-A98C-D55657E053B4}"/>
    <pc:docChg chg="undo redo custSel mod addSld delSld modSld sldOrd modMainMaster modNotesMaster">
      <pc:chgData name="Mehmet Tiras" userId="2a23be2cce6fcbde" providerId="LiveId" clId="{0D9EF316-12C6-1944-A98C-D55657E053B4}" dt="2020-12-21T04:40:26.217" v="7339" actId="20577"/>
      <pc:docMkLst>
        <pc:docMk/>
      </pc:docMkLst>
      <pc:sldChg chg="addSp delSp modSp mod delDesignElem">
        <pc:chgData name="Mehmet Tiras" userId="2a23be2cce6fcbde" providerId="LiveId" clId="{0D9EF316-12C6-1944-A98C-D55657E053B4}" dt="2020-12-20T21:37:42.450" v="4521"/>
        <pc:sldMkLst>
          <pc:docMk/>
          <pc:sldMk cId="2967925917" sldId="256"/>
        </pc:sldMkLst>
        <pc:spChg chg="mod">
          <ac:chgData name="Mehmet Tiras" userId="2a23be2cce6fcbde" providerId="LiveId" clId="{0D9EF316-12C6-1944-A98C-D55657E053B4}" dt="2020-12-07T04:41:30.849" v="2931"/>
          <ac:spMkLst>
            <pc:docMk/>
            <pc:sldMk cId="2967925917" sldId="256"/>
            <ac:spMk id="2" creationId="{49A006BB-DE0E-2C40-9C65-86D90B9F1E72}"/>
          </ac:spMkLst>
        </pc:spChg>
        <pc:spChg chg="mod">
          <ac:chgData name="Mehmet Tiras" userId="2a23be2cce6fcbde" providerId="LiveId" clId="{0D9EF316-12C6-1944-A98C-D55657E053B4}" dt="2020-12-07T06:39:48.888" v="3657" actId="20577"/>
          <ac:spMkLst>
            <pc:docMk/>
            <pc:sldMk cId="2967925917" sldId="256"/>
            <ac:spMk id="3" creationId="{4B56AA21-26B0-0B42-97BD-68BE3E365F87}"/>
          </ac:spMkLst>
        </pc:spChg>
        <pc:spChg chg="add del mod">
          <ac:chgData name="Mehmet Tiras" userId="2a23be2cce6fcbde" providerId="LiveId" clId="{0D9EF316-12C6-1944-A98C-D55657E053B4}" dt="2020-12-06T12:10:59.811" v="1301"/>
          <ac:spMkLst>
            <pc:docMk/>
            <pc:sldMk cId="2967925917" sldId="256"/>
            <ac:spMk id="4" creationId="{FC7CF160-40B9-3046-85AF-96C8116BE7E4}"/>
          </ac:spMkLst>
        </pc:spChg>
        <pc:spChg chg="add mod">
          <ac:chgData name="Mehmet Tiras" userId="2a23be2cce6fcbde" providerId="LiveId" clId="{0D9EF316-12C6-1944-A98C-D55657E053B4}" dt="2020-12-20T21:37:42.450" v="4521"/>
          <ac:spMkLst>
            <pc:docMk/>
            <pc:sldMk cId="2967925917" sldId="256"/>
            <ac:spMk id="5" creationId="{1B1C1216-D307-4049-8354-BA226875D513}"/>
          </ac:spMkLst>
        </pc:spChg>
        <pc:spChg chg="add mod">
          <ac:chgData name="Mehmet Tiras" userId="2a23be2cce6fcbde" providerId="LiveId" clId="{0D9EF316-12C6-1944-A98C-D55657E053B4}" dt="2020-12-20T21:37:42.450" v="4521"/>
          <ac:spMkLst>
            <pc:docMk/>
            <pc:sldMk cId="2967925917" sldId="256"/>
            <ac:spMk id="6" creationId="{D60B8BB9-1B3B-4842-A908-5D92CE86FF58}"/>
          </ac:spMkLst>
        </pc:spChg>
        <pc:spChg chg="del">
          <ac:chgData name="Mehmet Tiras" userId="2a23be2cce6fcbde" providerId="LiveId" clId="{0D9EF316-12C6-1944-A98C-D55657E053B4}" dt="2020-12-05T23:24:10.747" v="3"/>
          <ac:spMkLst>
            <pc:docMk/>
            <pc:sldMk cId="2967925917" sldId="256"/>
            <ac:spMk id="23" creationId="{9B37791B-B040-4694-BFDC-8DD132D86E8E}"/>
          </ac:spMkLst>
        </pc:spChg>
        <pc:spChg chg="add del">
          <ac:chgData name="Mehmet Tiras" userId="2a23be2cce6fcbde" providerId="LiveId" clId="{0D9EF316-12C6-1944-A98C-D55657E053B4}" dt="2020-12-07T04:40:56.682" v="2917" actId="26606"/>
          <ac:spMkLst>
            <pc:docMk/>
            <pc:sldMk cId="2967925917" sldId="256"/>
            <ac:spMk id="29" creationId="{0671A8AE-40A1-4631-A6B8-581AFF065482}"/>
          </ac:spMkLst>
        </pc:spChg>
        <pc:spChg chg="add del">
          <ac:chgData name="Mehmet Tiras" userId="2a23be2cce6fcbde" providerId="LiveId" clId="{0D9EF316-12C6-1944-A98C-D55657E053B4}" dt="2020-12-07T04:40:56.682" v="2917" actId="26606"/>
          <ac:spMkLst>
            <pc:docMk/>
            <pc:sldMk cId="2967925917" sldId="256"/>
            <ac:spMk id="31" creationId="{AB58EF07-17C2-48CF-ABB0-EEF1F17CB8F0}"/>
          </ac:spMkLst>
        </pc:spChg>
        <pc:spChg chg="add del">
          <ac:chgData name="Mehmet Tiras" userId="2a23be2cce6fcbde" providerId="LiveId" clId="{0D9EF316-12C6-1944-A98C-D55657E053B4}" dt="2020-12-07T04:40:56.682" v="2917" actId="26606"/>
          <ac:spMkLst>
            <pc:docMk/>
            <pc:sldMk cId="2967925917" sldId="256"/>
            <ac:spMk id="33" creationId="{AF2F604E-43BE-4DC3-B983-E071523364F8}"/>
          </ac:spMkLst>
        </pc:spChg>
        <pc:spChg chg="add del">
          <ac:chgData name="Mehmet Tiras" userId="2a23be2cce6fcbde" providerId="LiveId" clId="{0D9EF316-12C6-1944-A98C-D55657E053B4}" dt="2020-12-07T04:40:56.682" v="2917" actId="26606"/>
          <ac:spMkLst>
            <pc:docMk/>
            <pc:sldMk cId="2967925917" sldId="256"/>
            <ac:spMk id="35" creationId="{08C9B587-E65E-4B52-B37C-ABEBB6E87928}"/>
          </ac:spMkLst>
        </pc:spChg>
        <pc:grpChg chg="del">
          <ac:chgData name="Mehmet Tiras" userId="2a23be2cce6fcbde" providerId="LiveId" clId="{0D9EF316-12C6-1944-A98C-D55657E053B4}" dt="2020-12-05T23:24:10.747" v="3"/>
          <ac:grpSpMkLst>
            <pc:docMk/>
            <pc:sldMk cId="2967925917" sldId="256"/>
            <ac:grpSpMk id="25" creationId="{564DEED3-BC52-4F15-8426-D33275CB0111}"/>
          </ac:grpSpMkLst>
        </pc:grpChg>
        <pc:picChg chg="mod ord">
          <ac:chgData name="Mehmet Tiras" userId="2a23be2cce6fcbde" providerId="LiveId" clId="{0D9EF316-12C6-1944-A98C-D55657E053B4}" dt="2020-12-07T04:41:30.849" v="2931"/>
          <ac:picMkLst>
            <pc:docMk/>
            <pc:sldMk cId="2967925917" sldId="256"/>
            <ac:picMk id="24" creationId="{1CC5A6A1-3AB2-4B18-8977-867118906F13}"/>
          </ac:picMkLst>
        </pc:picChg>
      </pc:sldChg>
      <pc:sldChg chg="addSp delSp modSp add mod setBg">
        <pc:chgData name="Mehmet Tiras" userId="2a23be2cce6fcbde" providerId="LiveId" clId="{0D9EF316-12C6-1944-A98C-D55657E053B4}" dt="2020-12-20T22:03:54.433" v="4706"/>
        <pc:sldMkLst>
          <pc:docMk/>
          <pc:sldMk cId="2011433197" sldId="257"/>
        </pc:sldMkLst>
        <pc:spChg chg="add del mod">
          <ac:chgData name="Mehmet Tiras" userId="2a23be2cce6fcbde" providerId="LiveId" clId="{0D9EF316-12C6-1944-A98C-D55657E053B4}" dt="2020-12-06T12:10:59.811" v="1301"/>
          <ac:spMkLst>
            <pc:docMk/>
            <pc:sldMk cId="2011433197" sldId="257"/>
            <ac:spMk id="4" creationId="{81B161CC-E571-0946-A43E-DA26785CC819}"/>
          </ac:spMkLst>
        </pc:spChg>
        <pc:spChg chg="add mod">
          <ac:chgData name="Mehmet Tiras" userId="2a23be2cce6fcbde" providerId="LiveId" clId="{0D9EF316-12C6-1944-A98C-D55657E053B4}" dt="2020-12-20T22:03:54.433" v="4706"/>
          <ac:spMkLst>
            <pc:docMk/>
            <pc:sldMk cId="2011433197" sldId="257"/>
            <ac:spMk id="5" creationId="{32C379C5-CC06-5F4E-848D-3638C6A30EB6}"/>
          </ac:spMkLst>
        </pc:spChg>
        <pc:spChg chg="add mod">
          <ac:chgData name="Mehmet Tiras" userId="2a23be2cce6fcbde" providerId="LiveId" clId="{0D9EF316-12C6-1944-A98C-D55657E053B4}" dt="2020-12-20T21:47:45.175" v="4657"/>
          <ac:spMkLst>
            <pc:docMk/>
            <pc:sldMk cId="2011433197" sldId="257"/>
            <ac:spMk id="6" creationId="{3FAC401A-F24D-B14E-B250-784B29EDBBB2}"/>
          </ac:spMkLst>
        </pc:spChg>
        <pc:spChg chg="add mod">
          <ac:chgData name="Mehmet Tiras" userId="2a23be2cce6fcbde" providerId="LiveId" clId="{0D9EF316-12C6-1944-A98C-D55657E053B4}" dt="2020-12-07T04:41:30.849" v="2931"/>
          <ac:spMkLst>
            <pc:docMk/>
            <pc:sldMk cId="2011433197" sldId="257"/>
            <ac:spMk id="7" creationId="{03A4BFA5-A1CD-154D-84E8-FD69DA59C9B4}"/>
          </ac:spMkLst>
        </pc:spChg>
        <pc:spChg chg="add mod">
          <ac:chgData name="Mehmet Tiras" userId="2a23be2cce6fcbde" providerId="LiveId" clId="{0D9EF316-12C6-1944-A98C-D55657E053B4}" dt="2020-12-20T21:37:42.450" v="4521"/>
          <ac:spMkLst>
            <pc:docMk/>
            <pc:sldMk cId="2011433197" sldId="257"/>
            <ac:spMk id="8" creationId="{F6F51F51-8817-8545-BFE9-99E8459F59E6}"/>
          </ac:spMkLst>
        </pc:spChg>
        <pc:spChg chg="add mod">
          <ac:chgData name="Mehmet Tiras" userId="2a23be2cce6fcbde" providerId="LiveId" clId="{0D9EF316-12C6-1944-A98C-D55657E053B4}" dt="2020-12-20T21:37:42.450" v="4521"/>
          <ac:spMkLst>
            <pc:docMk/>
            <pc:sldMk cId="2011433197" sldId="257"/>
            <ac:spMk id="9" creationId="{87AFC7B7-8A55-4B49-ABA5-1DD43045ED1A}"/>
          </ac:spMkLst>
        </pc:spChg>
        <pc:picChg chg="mod">
          <ac:chgData name="Mehmet Tiras" userId="2a23be2cce6fcbde" providerId="LiveId" clId="{0D9EF316-12C6-1944-A98C-D55657E053B4}" dt="2020-12-07T04:41:30.849" v="2931"/>
          <ac:picMkLst>
            <pc:docMk/>
            <pc:sldMk cId="2011433197" sldId="257"/>
            <ac:picMk id="2" creationId="{E3C10337-1489-41EC-BEDB-275424F67879}"/>
          </ac:picMkLst>
        </pc:picChg>
        <pc:picChg chg="add mod">
          <ac:chgData name="Mehmet Tiras" userId="2a23be2cce6fcbde" providerId="LiveId" clId="{0D9EF316-12C6-1944-A98C-D55657E053B4}" dt="2020-12-07T04:41:30.849" v="2931"/>
          <ac:picMkLst>
            <pc:docMk/>
            <pc:sldMk cId="2011433197" sldId="257"/>
            <ac:picMk id="3" creationId="{E523DC6D-84AA-E04B-ADC3-ECE1BCC3F0BE}"/>
          </ac:picMkLst>
        </pc:picChg>
      </pc:sldChg>
      <pc:sldChg chg="addSp delSp modSp mod setBg setClrOvrMap delDesignElem addCm delCm">
        <pc:chgData name="Mehmet Tiras" userId="2a23be2cce6fcbde" providerId="LiveId" clId="{0D9EF316-12C6-1944-A98C-D55657E053B4}" dt="2020-12-21T02:26:37.801" v="6778" actId="20577"/>
        <pc:sldMkLst>
          <pc:docMk/>
          <pc:sldMk cId="3935533400" sldId="258"/>
        </pc:sldMkLst>
        <pc:spChg chg="add del mod">
          <ac:chgData name="Mehmet Tiras" userId="2a23be2cce6fcbde" providerId="LiveId" clId="{0D9EF316-12C6-1944-A98C-D55657E053B4}" dt="2020-12-21T02:22:44.119" v="6685" actId="767"/>
          <ac:spMkLst>
            <pc:docMk/>
            <pc:sldMk cId="3935533400" sldId="258"/>
            <ac:spMk id="2" creationId="{62FAF6A1-166A-8949-AAB1-395CE8D215D2}"/>
          </ac:spMkLst>
        </pc:spChg>
        <pc:spChg chg="add del mod ord">
          <ac:chgData name="Mehmet Tiras" userId="2a23be2cce6fcbde" providerId="LiveId" clId="{0D9EF316-12C6-1944-A98C-D55657E053B4}" dt="2020-12-06T12:10:59.811" v="1301"/>
          <ac:spMkLst>
            <pc:docMk/>
            <pc:sldMk cId="3935533400" sldId="258"/>
            <ac:spMk id="2" creationId="{7C1A5A25-C1B0-814D-8C2A-A10588924402}"/>
          </ac:spMkLst>
        </pc:spChg>
        <pc:spChg chg="add del mod">
          <ac:chgData name="Mehmet Tiras" userId="2a23be2cce6fcbde" providerId="LiveId" clId="{0D9EF316-12C6-1944-A98C-D55657E053B4}" dt="2020-12-06T05:09:04.606" v="776"/>
          <ac:spMkLst>
            <pc:docMk/>
            <pc:sldMk cId="3935533400" sldId="258"/>
            <ac:spMk id="3" creationId="{78A86AE8-3A43-E24B-B8EB-DA8C306CD4A4}"/>
          </ac:spMkLst>
        </pc:spChg>
        <pc:spChg chg="add del mod">
          <ac:chgData name="Mehmet Tiras" userId="2a23be2cce6fcbde" providerId="LiveId" clId="{0D9EF316-12C6-1944-A98C-D55657E053B4}" dt="2020-12-06T05:16:53.742" v="875" actId="26606"/>
          <ac:spMkLst>
            <pc:docMk/>
            <pc:sldMk cId="3935533400" sldId="258"/>
            <ac:spMk id="4" creationId="{436718F2-E548-6B42-A530-82594C240BE5}"/>
          </ac:spMkLst>
        </pc:spChg>
        <pc:spChg chg="add del mod">
          <ac:chgData name="Mehmet Tiras" userId="2a23be2cce6fcbde" providerId="LiveId" clId="{0D9EF316-12C6-1944-A98C-D55657E053B4}" dt="2020-12-06T05:23:56.114" v="1076" actId="767"/>
          <ac:spMkLst>
            <pc:docMk/>
            <pc:sldMk cId="3935533400" sldId="258"/>
            <ac:spMk id="5" creationId="{252834CB-A6D1-444C-9235-1F2F0B47D951}"/>
          </ac:spMkLst>
        </pc:spChg>
        <pc:spChg chg="add mod ord">
          <ac:chgData name="Mehmet Tiras" userId="2a23be2cce6fcbde" providerId="LiveId" clId="{0D9EF316-12C6-1944-A98C-D55657E053B4}" dt="2020-12-21T02:26:37.801" v="6778" actId="20577"/>
          <ac:spMkLst>
            <pc:docMk/>
            <pc:sldMk cId="3935533400" sldId="258"/>
            <ac:spMk id="6" creationId="{C93CB49A-666B-F544-ABEA-4740AF2EEFA0}"/>
          </ac:spMkLst>
        </pc:spChg>
        <pc:spChg chg="add mod ord">
          <ac:chgData name="Mehmet Tiras" userId="2a23be2cce6fcbde" providerId="LiveId" clId="{0D9EF316-12C6-1944-A98C-D55657E053B4}" dt="2020-12-20T22:39:11.028" v="4864" actId="26606"/>
          <ac:spMkLst>
            <pc:docMk/>
            <pc:sldMk cId="3935533400" sldId="258"/>
            <ac:spMk id="7" creationId="{AB3C1E5C-B42F-6741-9854-3FECF0CE1CE6}"/>
          </ac:spMkLst>
        </pc:spChg>
        <pc:spChg chg="add mod">
          <ac:chgData name="Mehmet Tiras" userId="2a23be2cce6fcbde" providerId="LiveId" clId="{0D9EF316-12C6-1944-A98C-D55657E053B4}" dt="2020-12-20T22:39:11.028" v="4864" actId="26606"/>
          <ac:spMkLst>
            <pc:docMk/>
            <pc:sldMk cId="3935533400" sldId="258"/>
            <ac:spMk id="8" creationId="{B1EFA22D-3B1D-0740-BC3E-90F73349A8F9}"/>
          </ac:spMkLst>
        </pc:spChg>
        <pc:spChg chg="add del">
          <ac:chgData name="Mehmet Tiras" userId="2a23be2cce6fcbde" providerId="LiveId" clId="{0D9EF316-12C6-1944-A98C-D55657E053B4}" dt="2020-12-06T05:08:26.409" v="769" actId="26606"/>
          <ac:spMkLst>
            <pc:docMk/>
            <pc:sldMk cId="3935533400" sldId="258"/>
            <ac:spMk id="71" creationId="{16C5FA50-8D52-4617-AF91-5C7B1C8352F1}"/>
          </ac:spMkLst>
        </pc:spChg>
        <pc:spChg chg="add del">
          <ac:chgData name="Mehmet Tiras" userId="2a23be2cce6fcbde" providerId="LiveId" clId="{0D9EF316-12C6-1944-A98C-D55657E053B4}" dt="2020-12-06T05:08:26.409" v="769" actId="26606"/>
          <ac:spMkLst>
            <pc:docMk/>
            <pc:sldMk cId="3935533400" sldId="258"/>
            <ac:spMk id="73" creationId="{E223798C-12AD-4B0C-A50C-D676347D67CF}"/>
          </ac:spMkLst>
        </pc:spChg>
        <pc:spChg chg="add del">
          <ac:chgData name="Mehmet Tiras" userId="2a23be2cce6fcbde" providerId="LiveId" clId="{0D9EF316-12C6-1944-A98C-D55657E053B4}" dt="2020-12-06T05:17:24.326" v="878" actId="26606"/>
          <ac:spMkLst>
            <pc:docMk/>
            <pc:sldMk cId="3935533400" sldId="258"/>
            <ac:spMk id="77" creationId="{91CC89A3-857A-4D53-ADCB-0A14B4B404F8}"/>
          </ac:spMkLst>
        </pc:spChg>
        <pc:spChg chg="add del">
          <ac:chgData name="Mehmet Tiras" userId="2a23be2cce6fcbde" providerId="LiveId" clId="{0D9EF316-12C6-1944-A98C-D55657E053B4}" dt="2020-12-06T05:17:26.599" v="880" actId="26606"/>
          <ac:spMkLst>
            <pc:docMk/>
            <pc:sldMk cId="3935533400" sldId="258"/>
            <ac:spMk id="79" creationId="{8161EA6B-09CA-445B-AB0D-8DF76FA92DEF}"/>
          </ac:spMkLst>
        </pc:spChg>
        <pc:spChg chg="add del">
          <ac:chgData name="Mehmet Tiras" userId="2a23be2cce6fcbde" providerId="LiveId" clId="{0D9EF316-12C6-1944-A98C-D55657E053B4}" dt="2020-12-20T22:38:34.631" v="4860" actId="26606"/>
          <ac:spMkLst>
            <pc:docMk/>
            <pc:sldMk cId="3935533400" sldId="258"/>
            <ac:spMk id="83" creationId="{03BC2B61-D77E-45AB-8722-15BC6A718A37}"/>
          </ac:spMkLst>
        </pc:spChg>
        <pc:spChg chg="add del">
          <ac:chgData name="Mehmet Tiras" userId="2a23be2cce6fcbde" providerId="LiveId" clId="{0D9EF316-12C6-1944-A98C-D55657E053B4}" dt="2020-12-06T05:17:26.599" v="880" actId="26606"/>
          <ac:spMkLst>
            <pc:docMk/>
            <pc:sldMk cId="3935533400" sldId="258"/>
            <ac:spMk id="89" creationId="{B8114C98-A349-4111-A123-E8EAB86ABE30}"/>
          </ac:spMkLst>
        </pc:spChg>
        <pc:spChg chg="add del">
          <ac:chgData name="Mehmet Tiras" userId="2a23be2cce6fcbde" providerId="LiveId" clId="{0D9EF316-12C6-1944-A98C-D55657E053B4}" dt="2020-12-06T05:17:26.599" v="880" actId="26606"/>
          <ac:spMkLst>
            <pc:docMk/>
            <pc:sldMk cId="3935533400" sldId="258"/>
            <ac:spMk id="97" creationId="{E2D3D3F2-ABBB-4453-B1C5-1BEBF7E4DD56}"/>
          </ac:spMkLst>
        </pc:spChg>
        <pc:spChg chg="add del">
          <ac:chgData name="Mehmet Tiras" userId="2a23be2cce6fcbde" providerId="LiveId" clId="{0D9EF316-12C6-1944-A98C-D55657E053B4}" dt="2020-12-06T05:08:58.390" v="771" actId="26606"/>
          <ac:spMkLst>
            <pc:docMk/>
            <pc:sldMk cId="3935533400" sldId="258"/>
            <ac:spMk id="1028" creationId="{71FC7D98-7B8B-402A-90FC-F027482F2142}"/>
          </ac:spMkLst>
        </pc:spChg>
        <pc:spChg chg="add del">
          <ac:chgData name="Mehmet Tiras" userId="2a23be2cce6fcbde" providerId="LiveId" clId="{0D9EF316-12C6-1944-A98C-D55657E053B4}" dt="2020-12-06T05:08:58.390" v="771" actId="26606"/>
          <ac:spMkLst>
            <pc:docMk/>
            <pc:sldMk cId="3935533400" sldId="258"/>
            <ac:spMk id="1029" creationId="{AD7356EA-285B-4E5D-8FEC-104659A4FD2C}"/>
          </ac:spMkLst>
        </pc:spChg>
        <pc:spChg chg="add del">
          <ac:chgData name="Mehmet Tiras" userId="2a23be2cce6fcbde" providerId="LiveId" clId="{0D9EF316-12C6-1944-A98C-D55657E053B4}" dt="2020-12-06T05:17:26.599" v="880" actId="26606"/>
          <ac:spMkLst>
            <pc:docMk/>
            <pc:sldMk cId="3935533400" sldId="258"/>
            <ac:spMk id="1034" creationId="{D7A453D2-15D8-4403-815F-291FA16340D9}"/>
          </ac:spMkLst>
        </pc:spChg>
        <pc:spChg chg="add del mod">
          <ac:chgData name="Mehmet Tiras" userId="2a23be2cce6fcbde" providerId="LiveId" clId="{0D9EF316-12C6-1944-A98C-D55657E053B4}" dt="2020-12-20T22:39:11.028" v="4864" actId="26606"/>
          <ac:spMkLst>
            <pc:docMk/>
            <pc:sldMk cId="3935533400" sldId="258"/>
            <ac:spMk id="1036" creationId="{91CC89A3-857A-4D53-ADCB-0A14B4B404F8}"/>
          </ac:spMkLst>
        </pc:spChg>
        <pc:spChg chg="add del">
          <ac:chgData name="Mehmet Tiras" userId="2a23be2cce6fcbde" providerId="LiveId" clId="{0D9EF316-12C6-1944-A98C-D55657E053B4}" dt="2020-12-20T22:38:34.631" v="4860" actId="26606"/>
          <ac:spMkLst>
            <pc:docMk/>
            <pc:sldMk cId="3935533400" sldId="258"/>
            <ac:spMk id="1038" creationId="{A4206507-76F5-4316-AAF5-4EAFEE5EBDE2}"/>
          </ac:spMkLst>
        </pc:spChg>
        <pc:spChg chg="add del">
          <ac:chgData name="Mehmet Tiras" userId="2a23be2cce6fcbde" providerId="LiveId" clId="{0D9EF316-12C6-1944-A98C-D55657E053B4}" dt="2020-12-20T22:38:51.969" v="4862" actId="26606"/>
          <ac:spMkLst>
            <pc:docMk/>
            <pc:sldMk cId="3935533400" sldId="258"/>
            <ac:spMk id="1039" creationId="{9C6777B5-64F4-4200-B099-34168B69FE53}"/>
          </ac:spMkLst>
        </pc:spChg>
        <pc:grpChg chg="add del">
          <ac:chgData name="Mehmet Tiras" userId="2a23be2cce6fcbde" providerId="LiveId" clId="{0D9EF316-12C6-1944-A98C-D55657E053B4}" dt="2020-12-06T05:17:26.599" v="880" actId="26606"/>
          <ac:grpSpMkLst>
            <pc:docMk/>
            <pc:sldMk cId="3935533400" sldId="258"/>
            <ac:grpSpMk id="81" creationId="{B352BBB9-69A8-405C-9209-A9FE217AEDC4}"/>
          </ac:grpSpMkLst>
        </pc:grpChg>
        <pc:grpChg chg="add del">
          <ac:chgData name="Mehmet Tiras" userId="2a23be2cce6fcbde" providerId="LiveId" clId="{0D9EF316-12C6-1944-A98C-D55657E053B4}" dt="2020-12-06T05:17:26.599" v="880" actId="26606"/>
          <ac:grpSpMkLst>
            <pc:docMk/>
            <pc:sldMk cId="3935533400" sldId="258"/>
            <ac:grpSpMk id="91" creationId="{670FB431-AE18-414D-92F4-1D12D1991152}"/>
          </ac:grpSpMkLst>
        </pc:grpChg>
        <pc:grpChg chg="add del">
          <ac:chgData name="Mehmet Tiras" userId="2a23be2cce6fcbde" providerId="LiveId" clId="{0D9EF316-12C6-1944-A98C-D55657E053B4}" dt="2020-12-06T05:17:26.599" v="880" actId="26606"/>
          <ac:grpSpMkLst>
            <pc:docMk/>
            <pc:sldMk cId="3935533400" sldId="258"/>
            <ac:grpSpMk id="99" creationId="{8214E4A5-A0D2-42C4-8D14-D2A7E495F041}"/>
          </ac:grpSpMkLst>
        </pc:grpChg>
        <pc:grpChg chg="add del">
          <ac:chgData name="Mehmet Tiras" userId="2a23be2cce6fcbde" providerId="LiveId" clId="{0D9EF316-12C6-1944-A98C-D55657E053B4}" dt="2020-12-06T05:17:26.599" v="880" actId="26606"/>
          <ac:grpSpMkLst>
            <pc:docMk/>
            <pc:sldMk cId="3935533400" sldId="258"/>
            <ac:grpSpMk id="105" creationId="{AF19A774-30A5-488B-9BAF-629C6440294E}"/>
          </ac:grpSpMkLst>
        </pc:grpChg>
        <pc:grpChg chg="add del">
          <ac:chgData name="Mehmet Tiras" userId="2a23be2cce6fcbde" providerId="LiveId" clId="{0D9EF316-12C6-1944-A98C-D55657E053B4}" dt="2020-12-20T22:38:51.969" v="4862" actId="26606"/>
          <ac:grpSpMkLst>
            <pc:docMk/>
            <pc:sldMk cId="3935533400" sldId="258"/>
            <ac:grpSpMk id="1040" creationId="{4252769E-B9F0-4068-A645-5BBEF16E9C28}"/>
          </ac:grpSpMkLst>
        </pc:grpChg>
        <pc:graphicFrameChg chg="add del">
          <ac:chgData name="Mehmet Tiras" userId="2a23be2cce6fcbde" providerId="LiveId" clId="{0D9EF316-12C6-1944-A98C-D55657E053B4}" dt="2020-12-06T05:15:45.973" v="860" actId="26606"/>
          <ac:graphicFrameMkLst>
            <pc:docMk/>
            <pc:sldMk cId="3935533400" sldId="258"/>
            <ac:graphicFrameMk id="1030" creationId="{7A26712B-B3D3-445C-8CC3-F80F4DEC459A}"/>
          </ac:graphicFrameMkLst>
        </pc:graphicFrameChg>
        <pc:graphicFrameChg chg="add del mod">
          <ac:chgData name="Mehmet Tiras" userId="2a23be2cce6fcbde" providerId="LiveId" clId="{0D9EF316-12C6-1944-A98C-D55657E053B4}" dt="2020-12-06T05:16:32.433" v="874" actId="26606"/>
          <ac:graphicFrameMkLst>
            <pc:docMk/>
            <pc:sldMk cId="3935533400" sldId="258"/>
            <ac:graphicFrameMk id="1031" creationId="{A23827E9-1399-4277-9CBE-2C4C32F0B59C}"/>
          </ac:graphicFrameMkLst>
        </pc:graphicFrameChg>
        <pc:graphicFrameChg chg="add mod ord modGraphic">
          <ac:chgData name="Mehmet Tiras" userId="2a23be2cce6fcbde" providerId="LiveId" clId="{0D9EF316-12C6-1944-A98C-D55657E053B4}" dt="2020-12-20T22:39:11.028" v="4864" actId="26606"/>
          <ac:graphicFrameMkLst>
            <pc:docMk/>
            <pc:sldMk cId="3935533400" sldId="258"/>
            <ac:graphicFrameMk id="1032" creationId="{7DA40AB2-060B-486D-8539-10E478A8F8A9}"/>
          </ac:graphicFrameMkLst>
        </pc:graphicFrameChg>
        <pc:picChg chg="add mod ord">
          <ac:chgData name="Mehmet Tiras" userId="2a23be2cce6fcbde" providerId="LiveId" clId="{0D9EF316-12C6-1944-A98C-D55657E053B4}" dt="2020-12-21T02:22:48.115" v="6688" actId="14100"/>
          <ac:picMkLst>
            <pc:docMk/>
            <pc:sldMk cId="3935533400" sldId="258"/>
            <ac:picMk id="1026" creationId="{8284BC0D-12B6-4242-BB77-783EF89F2F4D}"/>
          </ac:picMkLst>
        </pc:picChg>
      </pc:sldChg>
      <pc:sldChg chg="addSp modSp new del mod">
        <pc:chgData name="Mehmet Tiras" userId="2a23be2cce6fcbde" providerId="LiveId" clId="{0D9EF316-12C6-1944-A98C-D55657E053B4}" dt="2020-12-07T01:58:47.737" v="2333" actId="2696"/>
        <pc:sldMkLst>
          <pc:docMk/>
          <pc:sldMk cId="2599685581" sldId="259"/>
        </pc:sldMkLst>
        <pc:picChg chg="add mod">
          <ac:chgData name="Mehmet Tiras" userId="2a23be2cce6fcbde" providerId="LiveId" clId="{0D9EF316-12C6-1944-A98C-D55657E053B4}" dt="2020-12-06T12:22:26.313" v="1324" actId="14100"/>
          <ac:picMkLst>
            <pc:docMk/>
            <pc:sldMk cId="2599685581" sldId="259"/>
            <ac:picMk id="4" creationId="{E77C2E15-9EBA-2843-8BF6-8D9A85CD0382}"/>
          </ac:picMkLst>
        </pc:picChg>
      </pc:sldChg>
      <pc:sldChg chg="add del ord">
        <pc:chgData name="Mehmet Tiras" userId="2a23be2cce6fcbde" providerId="LiveId" clId="{0D9EF316-12C6-1944-A98C-D55657E053B4}" dt="2020-12-05T23:26:48.053" v="9" actId="2696"/>
        <pc:sldMkLst>
          <pc:docMk/>
          <pc:sldMk cId="2710424502" sldId="259"/>
        </pc:sldMkLst>
      </pc:sldChg>
      <pc:sldChg chg="add del">
        <pc:chgData name="Mehmet Tiras" userId="2a23be2cce6fcbde" providerId="LiveId" clId="{0D9EF316-12C6-1944-A98C-D55657E053B4}" dt="2020-12-05T23:25:39.555" v="5" actId="2696"/>
        <pc:sldMkLst>
          <pc:docMk/>
          <pc:sldMk cId="3210146733" sldId="259"/>
        </pc:sldMkLst>
      </pc:sldChg>
      <pc:sldChg chg="addSp modSp new del">
        <pc:chgData name="Mehmet Tiras" userId="2a23be2cce6fcbde" providerId="LiveId" clId="{0D9EF316-12C6-1944-A98C-D55657E053B4}" dt="2020-12-07T01:58:39.727" v="2332" actId="2696"/>
        <pc:sldMkLst>
          <pc:docMk/>
          <pc:sldMk cId="1163413480" sldId="260"/>
        </pc:sldMkLst>
        <pc:picChg chg="add mod">
          <ac:chgData name="Mehmet Tiras" userId="2a23be2cce6fcbde" providerId="LiveId" clId="{0D9EF316-12C6-1944-A98C-D55657E053B4}" dt="2020-12-06T12:22:49.670" v="1326"/>
          <ac:picMkLst>
            <pc:docMk/>
            <pc:sldMk cId="1163413480" sldId="260"/>
            <ac:picMk id="4" creationId="{79DB43CA-4C45-3246-807E-298DE62A7E0D}"/>
          </ac:picMkLst>
        </pc:picChg>
      </pc:sldChg>
      <pc:sldChg chg="addSp modSp add del">
        <pc:chgData name="Mehmet Tiras" userId="2a23be2cce6fcbde" providerId="LiveId" clId="{0D9EF316-12C6-1944-A98C-D55657E053B4}" dt="2020-12-05T23:31:47.478" v="30" actId="2696"/>
        <pc:sldMkLst>
          <pc:docMk/>
          <pc:sldMk cId="1612685564" sldId="260"/>
        </pc:sldMkLst>
        <pc:spChg chg="add mod">
          <ac:chgData name="Mehmet Tiras" userId="2a23be2cce6fcbde" providerId="LiveId" clId="{0D9EF316-12C6-1944-A98C-D55657E053B4}" dt="2020-12-05T23:31:32.144" v="29"/>
          <ac:spMkLst>
            <pc:docMk/>
            <pc:sldMk cId="1612685564" sldId="260"/>
            <ac:spMk id="3" creationId="{01ABE346-25D9-AD41-817F-DB3411B7B930}"/>
          </ac:spMkLst>
        </pc:spChg>
      </pc:sldChg>
      <pc:sldChg chg="addSp delSp modSp add del mod setBg">
        <pc:chgData name="Mehmet Tiras" userId="2a23be2cce6fcbde" providerId="LiveId" clId="{0D9EF316-12C6-1944-A98C-D55657E053B4}" dt="2020-12-06T12:22:09.352" v="1322"/>
        <pc:sldMkLst>
          <pc:docMk/>
          <pc:sldMk cId="3292984659" sldId="260"/>
        </pc:sldMkLst>
        <pc:picChg chg="mod">
          <ac:chgData name="Mehmet Tiras" userId="2a23be2cce6fcbde" providerId="LiveId" clId="{0D9EF316-12C6-1944-A98C-D55657E053B4}" dt="2020-12-06T12:22:08.093" v="1321" actId="14100"/>
          <ac:picMkLst>
            <pc:docMk/>
            <pc:sldMk cId="3292984659" sldId="260"/>
            <ac:picMk id="2" creationId="{8B95C740-2DF3-4C86-8582-274093116D47}"/>
          </ac:picMkLst>
        </pc:picChg>
        <pc:picChg chg="add del mod">
          <ac:chgData name="Mehmet Tiras" userId="2a23be2cce6fcbde" providerId="LiveId" clId="{0D9EF316-12C6-1944-A98C-D55657E053B4}" dt="2020-12-06T12:22:06.043" v="1320"/>
          <ac:picMkLst>
            <pc:docMk/>
            <pc:sldMk cId="3292984659" sldId="260"/>
            <ac:picMk id="3" creationId="{23FB8F82-16BD-0F49-89F9-BDA388FC2F74}"/>
          </ac:picMkLst>
        </pc:picChg>
      </pc:sldChg>
      <pc:sldChg chg="addSp modSp new del">
        <pc:chgData name="Mehmet Tiras" userId="2a23be2cce6fcbde" providerId="LiveId" clId="{0D9EF316-12C6-1944-A98C-D55657E053B4}" dt="2020-12-07T01:58:50.707" v="2334" actId="2696"/>
        <pc:sldMkLst>
          <pc:docMk/>
          <pc:sldMk cId="3721068610" sldId="261"/>
        </pc:sldMkLst>
        <pc:picChg chg="add mod">
          <ac:chgData name="Mehmet Tiras" userId="2a23be2cce6fcbde" providerId="LiveId" clId="{0D9EF316-12C6-1944-A98C-D55657E053B4}" dt="2020-12-06T12:24:41.295" v="1328"/>
          <ac:picMkLst>
            <pc:docMk/>
            <pc:sldMk cId="3721068610" sldId="261"/>
            <ac:picMk id="4" creationId="{071A4C1E-6B7D-E047-846B-22352554B3C8}"/>
          </ac:picMkLst>
        </pc:picChg>
      </pc:sldChg>
      <pc:sldChg chg="addSp modSp new del mod">
        <pc:chgData name="Mehmet Tiras" userId="2a23be2cce6fcbde" providerId="LiveId" clId="{0D9EF316-12C6-1944-A98C-D55657E053B4}" dt="2020-12-07T01:58:54.590" v="2335" actId="2696"/>
        <pc:sldMkLst>
          <pc:docMk/>
          <pc:sldMk cId="1363997811" sldId="262"/>
        </pc:sldMkLst>
        <pc:picChg chg="add mod">
          <ac:chgData name="Mehmet Tiras" userId="2a23be2cce6fcbde" providerId="LiveId" clId="{0D9EF316-12C6-1944-A98C-D55657E053B4}" dt="2020-12-06T12:26:14.894" v="1332" actId="14100"/>
          <ac:picMkLst>
            <pc:docMk/>
            <pc:sldMk cId="1363997811" sldId="262"/>
            <ac:picMk id="4" creationId="{81147278-058F-B142-BF6C-896A768CFA14}"/>
          </ac:picMkLst>
        </pc:picChg>
      </pc:sldChg>
      <pc:sldChg chg="addSp modSp new del">
        <pc:chgData name="Mehmet Tiras" userId="2a23be2cce6fcbde" providerId="LiveId" clId="{0D9EF316-12C6-1944-A98C-D55657E053B4}" dt="2020-12-07T01:59:00.597" v="2336" actId="2696"/>
        <pc:sldMkLst>
          <pc:docMk/>
          <pc:sldMk cId="1234108729" sldId="263"/>
        </pc:sldMkLst>
        <pc:picChg chg="add mod">
          <ac:chgData name="Mehmet Tiras" userId="2a23be2cce6fcbde" providerId="LiveId" clId="{0D9EF316-12C6-1944-A98C-D55657E053B4}" dt="2020-12-06T12:26:49.262" v="1334"/>
          <ac:picMkLst>
            <pc:docMk/>
            <pc:sldMk cId="1234108729" sldId="263"/>
            <ac:picMk id="4" creationId="{5C10D610-3BD1-2649-8152-0FEC63FE8FB7}"/>
          </ac:picMkLst>
        </pc:picChg>
      </pc:sldChg>
      <pc:sldChg chg="modSp new del mod">
        <pc:chgData name="Mehmet Tiras" userId="2a23be2cce6fcbde" providerId="LiveId" clId="{0D9EF316-12C6-1944-A98C-D55657E053B4}" dt="2020-12-07T05:10:21.854" v="3638" actId="2696"/>
        <pc:sldMkLst>
          <pc:docMk/>
          <pc:sldMk cId="1371040018" sldId="264"/>
        </pc:sldMkLst>
        <pc:spChg chg="mod">
          <ac:chgData name="Mehmet Tiras" userId="2a23be2cce6fcbde" providerId="LiveId" clId="{0D9EF316-12C6-1944-A98C-D55657E053B4}" dt="2020-12-07T04:41:30.849" v="2931"/>
          <ac:spMkLst>
            <pc:docMk/>
            <pc:sldMk cId="1371040018" sldId="264"/>
            <ac:spMk id="2" creationId="{FD66D50C-EACE-FC44-B7D5-A4F5A45F3129}"/>
          </ac:spMkLst>
        </pc:spChg>
        <pc:spChg chg="mod">
          <ac:chgData name="Mehmet Tiras" userId="2a23be2cce6fcbde" providerId="LiveId" clId="{0D9EF316-12C6-1944-A98C-D55657E053B4}" dt="2020-12-07T04:41:30.849" v="2931"/>
          <ac:spMkLst>
            <pc:docMk/>
            <pc:sldMk cId="1371040018" sldId="264"/>
            <ac:spMk id="3" creationId="{1B01E9C2-104C-B646-A696-A9532B5B3E91}"/>
          </ac:spMkLst>
        </pc:spChg>
        <pc:spChg chg="mod">
          <ac:chgData name="Mehmet Tiras" userId="2a23be2cce6fcbde" providerId="LiveId" clId="{0D9EF316-12C6-1944-A98C-D55657E053B4}" dt="2020-12-07T04:41:30.849" v="2931"/>
          <ac:spMkLst>
            <pc:docMk/>
            <pc:sldMk cId="1371040018" sldId="264"/>
            <ac:spMk id="4" creationId="{E79FE0E1-7325-1B40-B626-FCC12E399DA1}"/>
          </ac:spMkLst>
        </pc:spChg>
        <pc:spChg chg="mod">
          <ac:chgData name="Mehmet Tiras" userId="2a23be2cce6fcbde" providerId="LiveId" clId="{0D9EF316-12C6-1944-A98C-D55657E053B4}" dt="2020-12-07T04:41:30.849" v="2931"/>
          <ac:spMkLst>
            <pc:docMk/>
            <pc:sldMk cId="1371040018" sldId="264"/>
            <ac:spMk id="5" creationId="{0831FC10-6D99-2747-8CC0-46D674507300}"/>
          </ac:spMkLst>
        </pc:spChg>
      </pc:sldChg>
      <pc:sldChg chg="addSp delSp modSp add mod setBg delDesignElem">
        <pc:chgData name="Mehmet Tiras" userId="2a23be2cce6fcbde" providerId="LiveId" clId="{0D9EF316-12C6-1944-A98C-D55657E053B4}" dt="2020-12-21T04:18:49.279" v="6944" actId="27636"/>
        <pc:sldMkLst>
          <pc:docMk/>
          <pc:sldMk cId="3011550321" sldId="264"/>
        </pc:sldMkLst>
        <pc:spChg chg="mod">
          <ac:chgData name="Mehmet Tiras" userId="2a23be2cce6fcbde" providerId="LiveId" clId="{0D9EF316-12C6-1944-A98C-D55657E053B4}" dt="2020-12-21T04:18:49.279" v="6944" actId="27636"/>
          <ac:spMkLst>
            <pc:docMk/>
            <pc:sldMk cId="3011550321" sldId="264"/>
            <ac:spMk id="4" creationId="{D086D7F1-3C72-7442-8297-F8F2BD042F97}"/>
          </ac:spMkLst>
        </pc:spChg>
        <pc:spChg chg="add del mod">
          <ac:chgData name="Mehmet Tiras" userId="2a23be2cce6fcbde" providerId="LiveId" clId="{0D9EF316-12C6-1944-A98C-D55657E053B4}" dt="2020-12-20T23:33:35.451" v="5524"/>
          <ac:spMkLst>
            <pc:docMk/>
            <pc:sldMk cId="3011550321" sldId="264"/>
            <ac:spMk id="5" creationId="{F07FCC96-1F52-074F-8B25-10C5059C3AA9}"/>
          </ac:spMkLst>
        </pc:spChg>
        <pc:spChg chg="add del mod">
          <ac:chgData name="Mehmet Tiras" userId="2a23be2cce6fcbde" providerId="LiveId" clId="{0D9EF316-12C6-1944-A98C-D55657E053B4}" dt="2020-12-21T02:10:12.584" v="6559"/>
          <ac:spMkLst>
            <pc:docMk/>
            <pc:sldMk cId="3011550321" sldId="264"/>
            <ac:spMk id="6" creationId="{91FAEC02-B306-A247-97A7-4BBA9B623E1F}"/>
          </ac:spMkLst>
        </pc:spChg>
        <pc:spChg chg="del">
          <ac:chgData name="Mehmet Tiras" userId="2a23be2cce6fcbde" providerId="LiveId" clId="{0D9EF316-12C6-1944-A98C-D55657E053B4}" dt="2020-12-20T23:28:42.550" v="5462"/>
          <ac:spMkLst>
            <pc:docMk/>
            <pc:sldMk cId="3011550321" sldId="264"/>
            <ac:spMk id="28" creationId="{C475749F-F487-4EFB-ABC7-C1359590EB76}"/>
          </ac:spMkLst>
        </pc:spChg>
        <pc:picChg chg="mod">
          <ac:chgData name="Mehmet Tiras" userId="2a23be2cce6fcbde" providerId="LiveId" clId="{0D9EF316-12C6-1944-A98C-D55657E053B4}" dt="2020-12-20T23:33:34.506" v="5523" actId="1076"/>
          <ac:picMkLst>
            <pc:docMk/>
            <pc:sldMk cId="3011550321" sldId="264"/>
            <ac:picMk id="2" creationId="{03AD501F-2108-784D-A0A5-F1149F127FD4}"/>
          </ac:picMkLst>
        </pc:picChg>
      </pc:sldChg>
      <pc:sldChg chg="addSp modSp new mod ord setBg">
        <pc:chgData name="Mehmet Tiras" userId="2a23be2cce6fcbde" providerId="LiveId" clId="{0D9EF316-12C6-1944-A98C-D55657E053B4}" dt="2020-12-21T04:40:26.217" v="7339" actId="20577"/>
        <pc:sldMkLst>
          <pc:docMk/>
          <pc:sldMk cId="2536365755" sldId="265"/>
        </pc:sldMkLst>
        <pc:spChg chg="mod">
          <ac:chgData name="Mehmet Tiras" userId="2a23be2cce6fcbde" providerId="LiveId" clId="{0D9EF316-12C6-1944-A98C-D55657E053B4}" dt="2020-12-20T21:37:42.450" v="4521"/>
          <ac:spMkLst>
            <pc:docMk/>
            <pc:sldMk cId="2536365755" sldId="265"/>
            <ac:spMk id="2" creationId="{3062418F-0E4F-2B4C-845F-E739C64FE1A4}"/>
          </ac:spMkLst>
        </pc:spChg>
        <pc:spChg chg="mod">
          <ac:chgData name="Mehmet Tiras" userId="2a23be2cce6fcbde" providerId="LiveId" clId="{0D9EF316-12C6-1944-A98C-D55657E053B4}" dt="2020-12-20T21:37:42.450" v="4521"/>
          <ac:spMkLst>
            <pc:docMk/>
            <pc:sldMk cId="2536365755" sldId="265"/>
            <ac:spMk id="3" creationId="{6CC64D2D-A077-B84C-8D39-FF411B0511BC}"/>
          </ac:spMkLst>
        </pc:spChg>
        <pc:spChg chg="add mod">
          <ac:chgData name="Mehmet Tiras" userId="2a23be2cce6fcbde" providerId="LiveId" clId="{0D9EF316-12C6-1944-A98C-D55657E053B4}" dt="2020-12-21T04:40:26.217" v="7339" actId="20577"/>
          <ac:spMkLst>
            <pc:docMk/>
            <pc:sldMk cId="2536365755" sldId="265"/>
            <ac:spMk id="5" creationId="{9F1235B6-2D4D-F64C-A0D9-1EFF3031E805}"/>
          </ac:spMkLst>
        </pc:spChg>
        <pc:graphicFrameChg chg="add mod">
          <ac:chgData name="Mehmet Tiras" userId="2a23be2cce6fcbde" providerId="LiveId" clId="{0D9EF316-12C6-1944-A98C-D55657E053B4}" dt="2020-12-21T04:37:28.407" v="7303" actId="14100"/>
          <ac:graphicFrameMkLst>
            <pc:docMk/>
            <pc:sldMk cId="2536365755" sldId="265"/>
            <ac:graphicFrameMk id="4" creationId="{D5B308D1-FA8D-F04E-8458-3D2C1B74ECA4}"/>
          </ac:graphicFrameMkLst>
        </pc:graphicFrameChg>
        <pc:picChg chg="add mod">
          <ac:chgData name="Mehmet Tiras" userId="2a23be2cce6fcbde" providerId="LiveId" clId="{0D9EF316-12C6-1944-A98C-D55657E053B4}" dt="2020-12-21T04:37:46.868" v="7306" actId="14100"/>
          <ac:picMkLst>
            <pc:docMk/>
            <pc:sldMk cId="2536365755" sldId="265"/>
            <ac:picMk id="6" creationId="{C48A2CFA-486F-4245-BAA9-0903E584417F}"/>
          </ac:picMkLst>
        </pc:picChg>
      </pc:sldChg>
      <pc:sldChg chg="addSp delSp modSp new mod setBg">
        <pc:chgData name="Mehmet Tiras" userId="2a23be2cce6fcbde" providerId="LiveId" clId="{0D9EF316-12C6-1944-A98C-D55657E053B4}" dt="2020-12-20T23:08:42.227" v="5104" actId="14100"/>
        <pc:sldMkLst>
          <pc:docMk/>
          <pc:sldMk cId="3742277483" sldId="266"/>
        </pc:sldMkLst>
        <pc:spChg chg="mod">
          <ac:chgData name="Mehmet Tiras" userId="2a23be2cce6fcbde" providerId="LiveId" clId="{0D9EF316-12C6-1944-A98C-D55657E053B4}" dt="2020-12-20T21:37:42.450" v="4521"/>
          <ac:spMkLst>
            <pc:docMk/>
            <pc:sldMk cId="3742277483" sldId="266"/>
            <ac:spMk id="2" creationId="{1963CA3C-EAC2-C445-9749-3BC8E2CAE54B}"/>
          </ac:spMkLst>
        </pc:spChg>
        <pc:spChg chg="mod">
          <ac:chgData name="Mehmet Tiras" userId="2a23be2cce6fcbde" providerId="LiveId" clId="{0D9EF316-12C6-1944-A98C-D55657E053B4}" dt="2020-12-20T21:37:42.450" v="4521"/>
          <ac:spMkLst>
            <pc:docMk/>
            <pc:sldMk cId="3742277483" sldId="266"/>
            <ac:spMk id="3" creationId="{08CCD564-67A4-4649-BE1F-85DB9D6FD76F}"/>
          </ac:spMkLst>
        </pc:spChg>
        <pc:spChg chg="add del mod">
          <ac:chgData name="Mehmet Tiras" userId="2a23be2cce6fcbde" providerId="LiveId" clId="{0D9EF316-12C6-1944-A98C-D55657E053B4}" dt="2020-12-07T04:08:19.371" v="2632" actId="767"/>
          <ac:spMkLst>
            <pc:docMk/>
            <pc:sldMk cId="3742277483" sldId="266"/>
            <ac:spMk id="5" creationId="{98CD82F1-F8AC-874F-B027-DDC61C20FB17}"/>
          </ac:spMkLst>
        </pc:spChg>
        <pc:spChg chg="add mod">
          <ac:chgData name="Mehmet Tiras" userId="2a23be2cce6fcbde" providerId="LiveId" clId="{0D9EF316-12C6-1944-A98C-D55657E053B4}" dt="2020-12-20T23:08:38.210" v="5103" actId="1076"/>
          <ac:spMkLst>
            <pc:docMk/>
            <pc:sldMk cId="3742277483" sldId="266"/>
            <ac:spMk id="6" creationId="{C874FE90-582B-3B49-9756-50A7684A181D}"/>
          </ac:spMkLst>
        </pc:spChg>
        <pc:graphicFrameChg chg="add mod">
          <ac:chgData name="Mehmet Tiras" userId="2a23be2cce6fcbde" providerId="LiveId" clId="{0D9EF316-12C6-1944-A98C-D55657E053B4}" dt="2020-12-20T23:08:42.227" v="5104" actId="14100"/>
          <ac:graphicFrameMkLst>
            <pc:docMk/>
            <pc:sldMk cId="3742277483" sldId="266"/>
            <ac:graphicFrameMk id="4" creationId="{7438B83C-2D90-2C47-AED6-24D7217B9FB0}"/>
          </ac:graphicFrameMkLst>
        </pc:graphicFrameChg>
        <pc:picChg chg="add del mod">
          <ac:chgData name="Mehmet Tiras" userId="2a23be2cce6fcbde" providerId="LiveId" clId="{0D9EF316-12C6-1944-A98C-D55657E053B4}" dt="2020-12-07T00:15:47.874" v="2122" actId="21"/>
          <ac:picMkLst>
            <pc:docMk/>
            <pc:sldMk cId="3742277483" sldId="266"/>
            <ac:picMk id="5" creationId="{00376EAB-FA2C-B546-8B82-2254309F61AF}"/>
          </ac:picMkLst>
        </pc:picChg>
      </pc:sldChg>
      <pc:sldChg chg="addSp delSp modSp new mod ord setBg">
        <pc:chgData name="Mehmet Tiras" userId="2a23be2cce6fcbde" providerId="LiveId" clId="{0D9EF316-12C6-1944-A98C-D55657E053B4}" dt="2020-12-21T04:28:25.065" v="7124" actId="122"/>
        <pc:sldMkLst>
          <pc:docMk/>
          <pc:sldMk cId="2460575115" sldId="267"/>
        </pc:sldMkLst>
        <pc:spChg chg="mod">
          <ac:chgData name="Mehmet Tiras" userId="2a23be2cce6fcbde" providerId="LiveId" clId="{0D9EF316-12C6-1944-A98C-D55657E053B4}" dt="2020-12-21T04:27:54.893" v="7118" actId="26606"/>
          <ac:spMkLst>
            <pc:docMk/>
            <pc:sldMk cId="2460575115" sldId="267"/>
            <ac:spMk id="2" creationId="{4176ADAD-437A-D545-B660-5F4E9C88A6A8}"/>
          </ac:spMkLst>
        </pc:spChg>
        <pc:spChg chg="mod">
          <ac:chgData name="Mehmet Tiras" userId="2a23be2cce6fcbde" providerId="LiveId" clId="{0D9EF316-12C6-1944-A98C-D55657E053B4}" dt="2020-12-21T04:27:54.893" v="7118" actId="26606"/>
          <ac:spMkLst>
            <pc:docMk/>
            <pc:sldMk cId="2460575115" sldId="267"/>
            <ac:spMk id="3" creationId="{D0221DFF-A6E9-664B-B51F-D5D8DADF5B82}"/>
          </ac:spMkLst>
        </pc:spChg>
        <pc:spChg chg="add mod ord">
          <ac:chgData name="Mehmet Tiras" userId="2a23be2cce6fcbde" providerId="LiveId" clId="{0D9EF316-12C6-1944-A98C-D55657E053B4}" dt="2020-12-21T04:28:25.065" v="7124" actId="122"/>
          <ac:spMkLst>
            <pc:docMk/>
            <pc:sldMk cId="2460575115" sldId="267"/>
            <ac:spMk id="5" creationId="{A4CB0E35-ECB1-E141-890B-AE3BFE054E2E}"/>
          </ac:spMkLst>
        </pc:spChg>
        <pc:spChg chg="add del">
          <ac:chgData name="Mehmet Tiras" userId="2a23be2cce6fcbde" providerId="LiveId" clId="{0D9EF316-12C6-1944-A98C-D55657E053B4}" dt="2020-12-07T00:15:58.998" v="2125" actId="26606"/>
          <ac:spMkLst>
            <pc:docMk/>
            <pc:sldMk cId="2460575115" sldId="267"/>
            <ac:spMk id="9" creationId="{42A4FC2C-047E-45A5-965D-8E1E3BF09BC6}"/>
          </ac:spMkLst>
        </pc:spChg>
        <pc:spChg chg="add">
          <ac:chgData name="Mehmet Tiras" userId="2a23be2cce6fcbde" providerId="LiveId" clId="{0D9EF316-12C6-1944-A98C-D55657E053B4}" dt="2020-12-21T04:27:54.893" v="7118" actId="26606"/>
          <ac:spMkLst>
            <pc:docMk/>
            <pc:sldMk cId="2460575115" sldId="267"/>
            <ac:spMk id="10" creationId="{80DF40B2-80F7-4E71-B46C-284163F3654A}"/>
          </ac:spMkLst>
        </pc:spChg>
        <pc:picChg chg="add mod ord">
          <ac:chgData name="Mehmet Tiras" userId="2a23be2cce6fcbde" providerId="LiveId" clId="{0D9EF316-12C6-1944-A98C-D55657E053B4}" dt="2020-12-21T04:27:54.893" v="7118" actId="26606"/>
          <ac:picMkLst>
            <pc:docMk/>
            <pc:sldMk cId="2460575115" sldId="267"/>
            <ac:picMk id="4" creationId="{E1512717-630C-3E48-8AA8-3917E1937135}"/>
          </ac:picMkLst>
        </pc:picChg>
      </pc:sldChg>
      <pc:sldChg chg="modSp add mod ord">
        <pc:chgData name="Mehmet Tiras" userId="2a23be2cce6fcbde" providerId="LiveId" clId="{0D9EF316-12C6-1944-A98C-D55657E053B4}" dt="2020-12-21T02:27:46.617" v="6790" actId="20577"/>
        <pc:sldMkLst>
          <pc:docMk/>
          <pc:sldMk cId="3983919941" sldId="268"/>
        </pc:sldMkLst>
        <pc:spChg chg="mod">
          <ac:chgData name="Mehmet Tiras" userId="2a23be2cce6fcbde" providerId="LiveId" clId="{0D9EF316-12C6-1944-A98C-D55657E053B4}" dt="2020-12-21T02:27:46.617" v="6790" actId="20577"/>
          <ac:spMkLst>
            <pc:docMk/>
            <pc:sldMk cId="3983919941" sldId="268"/>
            <ac:spMk id="2" creationId="{7464F5AF-8CD0-9443-9742-2C46F8C4D185}"/>
          </ac:spMkLst>
        </pc:spChg>
        <pc:picChg chg="mod">
          <ac:chgData name="Mehmet Tiras" userId="2a23be2cce6fcbde" providerId="LiveId" clId="{0D9EF316-12C6-1944-A98C-D55657E053B4}" dt="2020-12-07T04:41:30.849" v="2931"/>
          <ac:picMkLst>
            <pc:docMk/>
            <pc:sldMk cId="3983919941" sldId="268"/>
            <ac:picMk id="3074" creationId="{13769278-A972-384A-B9E3-CA17BD60B04A}"/>
          </ac:picMkLst>
        </pc:picChg>
      </pc:sldChg>
      <pc:sldChg chg="addSp modSp new del mod setBg">
        <pc:chgData name="Mehmet Tiras" userId="2a23be2cce6fcbde" providerId="LiveId" clId="{0D9EF316-12C6-1944-A98C-D55657E053B4}" dt="2020-12-07T04:11:59.737" v="2639" actId="2696"/>
        <pc:sldMkLst>
          <pc:docMk/>
          <pc:sldMk cId="3863495487" sldId="269"/>
        </pc:sldMkLst>
        <pc:spChg chg="mod">
          <ac:chgData name="Mehmet Tiras" userId="2a23be2cce6fcbde" providerId="LiveId" clId="{0D9EF316-12C6-1944-A98C-D55657E053B4}" dt="2020-12-07T00:18:00.383" v="2137" actId="26606"/>
          <ac:spMkLst>
            <pc:docMk/>
            <pc:sldMk cId="3863495487" sldId="269"/>
            <ac:spMk id="2" creationId="{FEE6C8E5-E235-B041-BED4-72F1794430B7}"/>
          </ac:spMkLst>
        </pc:spChg>
        <pc:spChg chg="mod">
          <ac:chgData name="Mehmet Tiras" userId="2a23be2cce6fcbde" providerId="LiveId" clId="{0D9EF316-12C6-1944-A98C-D55657E053B4}" dt="2020-12-07T00:18:00.383" v="2137" actId="26606"/>
          <ac:spMkLst>
            <pc:docMk/>
            <pc:sldMk cId="3863495487" sldId="269"/>
            <ac:spMk id="3" creationId="{11444FD6-E277-7248-B120-7D6449E01729}"/>
          </ac:spMkLst>
        </pc:spChg>
        <pc:picChg chg="add mod ord">
          <ac:chgData name="Mehmet Tiras" userId="2a23be2cce6fcbde" providerId="LiveId" clId="{0D9EF316-12C6-1944-A98C-D55657E053B4}" dt="2020-12-07T04:09:49.221" v="2638" actId="14100"/>
          <ac:picMkLst>
            <pc:docMk/>
            <pc:sldMk cId="3863495487" sldId="269"/>
            <ac:picMk id="2050" creationId="{60246667-8642-F046-AAFB-95B9774CA2E6}"/>
          </ac:picMkLst>
        </pc:picChg>
      </pc:sldChg>
      <pc:sldChg chg="addSp delSp modSp new del mod ord setBg delDesignElem">
        <pc:chgData name="Mehmet Tiras" userId="2a23be2cce6fcbde" providerId="LiveId" clId="{0D9EF316-12C6-1944-A98C-D55657E053B4}" dt="2020-12-21T04:38:53.025" v="7335" actId="2696"/>
        <pc:sldMkLst>
          <pc:docMk/>
          <pc:sldMk cId="4123683559" sldId="270"/>
        </pc:sldMkLst>
        <pc:spChg chg="mod">
          <ac:chgData name="Mehmet Tiras" userId="2a23be2cce6fcbde" providerId="LiveId" clId="{0D9EF316-12C6-1944-A98C-D55657E053B4}" dt="2020-12-20T22:55:22.694" v="4895" actId="26606"/>
          <ac:spMkLst>
            <pc:docMk/>
            <pc:sldMk cId="4123683559" sldId="270"/>
            <ac:spMk id="2" creationId="{60ADF74A-C9B3-7D47-BB6E-0E98425330C5}"/>
          </ac:spMkLst>
        </pc:spChg>
        <pc:spChg chg="mod">
          <ac:chgData name="Mehmet Tiras" userId="2a23be2cce6fcbde" providerId="LiveId" clId="{0D9EF316-12C6-1944-A98C-D55657E053B4}" dt="2020-12-20T22:55:22.694" v="4895" actId="26606"/>
          <ac:spMkLst>
            <pc:docMk/>
            <pc:sldMk cId="4123683559" sldId="270"/>
            <ac:spMk id="3" creationId="{3CCC96B5-9B04-9341-91C3-6D031D8E5D92}"/>
          </ac:spMkLst>
        </pc:spChg>
        <pc:spChg chg="add mod ord">
          <ac:chgData name="Mehmet Tiras" userId="2a23be2cce6fcbde" providerId="LiveId" clId="{0D9EF316-12C6-1944-A98C-D55657E053B4}" dt="2020-12-21T04:35:09.548" v="7288" actId="20577"/>
          <ac:spMkLst>
            <pc:docMk/>
            <pc:sldMk cId="4123683559" sldId="270"/>
            <ac:spMk id="5" creationId="{BAE47C7C-4816-FB47-8D60-EB7A26198720}"/>
          </ac:spMkLst>
        </pc:spChg>
        <pc:spChg chg="add del">
          <ac:chgData name="Mehmet Tiras" userId="2a23be2cce6fcbde" providerId="LiveId" clId="{0D9EF316-12C6-1944-A98C-D55657E053B4}" dt="2020-12-07T06:40:13.104" v="3659" actId="26606"/>
          <ac:spMkLst>
            <pc:docMk/>
            <pc:sldMk cId="4123683559" sldId="270"/>
            <ac:spMk id="7" creationId="{53FD85F6-ECDC-4124-9916-6444E142C663}"/>
          </ac:spMkLst>
        </pc:spChg>
        <pc:spChg chg="add del">
          <ac:chgData name="Mehmet Tiras" userId="2a23be2cce6fcbde" providerId="LiveId" clId="{0D9EF316-12C6-1944-A98C-D55657E053B4}" dt="2020-12-20T22:55:22.694" v="4895" actId="26606"/>
          <ac:spMkLst>
            <pc:docMk/>
            <pc:sldMk cId="4123683559" sldId="270"/>
            <ac:spMk id="8" creationId="{53F29798-D584-4792-9B62-3F5F5C36D619}"/>
          </ac:spMkLst>
        </pc:spChg>
        <pc:spChg chg="add del">
          <ac:chgData name="Mehmet Tiras" userId="2a23be2cce6fcbde" providerId="LiveId" clId="{0D9EF316-12C6-1944-A98C-D55657E053B4}" dt="2020-12-07T00:28:15.263" v="2321" actId="26606"/>
          <ac:spMkLst>
            <pc:docMk/>
            <pc:sldMk cId="4123683559" sldId="270"/>
            <ac:spMk id="9" creationId="{DA2E7C1E-2B5A-4BBA-AE51-1CD8C19309D7}"/>
          </ac:spMkLst>
        </pc:spChg>
        <pc:spChg chg="add del">
          <ac:chgData name="Mehmet Tiras" userId="2a23be2cce6fcbde" providerId="LiveId" clId="{0D9EF316-12C6-1944-A98C-D55657E053B4}" dt="2020-12-07T06:40:13.104" v="3659" actId="26606"/>
          <ac:spMkLst>
            <pc:docMk/>
            <pc:sldMk cId="4123683559" sldId="270"/>
            <ac:spMk id="10" creationId="{5922BD39-6B5B-493A-BE62-58ECD0F7A75A}"/>
          </ac:spMkLst>
        </pc:spChg>
        <pc:spChg chg="add del">
          <ac:chgData name="Mehmet Tiras" userId="2a23be2cce6fcbde" providerId="LiveId" clId="{0D9EF316-12C6-1944-A98C-D55657E053B4}" dt="2020-12-07T00:28:15.263" v="2321" actId="26606"/>
          <ac:spMkLst>
            <pc:docMk/>
            <pc:sldMk cId="4123683559" sldId="270"/>
            <ac:spMk id="11" creationId="{43DF76B1-5174-4FAF-9D19-FFEE98426836}"/>
          </ac:spMkLst>
        </pc:spChg>
        <pc:spChg chg="add del">
          <ac:chgData name="Mehmet Tiras" userId="2a23be2cce6fcbde" providerId="LiveId" clId="{0D9EF316-12C6-1944-A98C-D55657E053B4}" dt="2020-12-07T00:28:23.382" v="2323" actId="26606"/>
          <ac:spMkLst>
            <pc:docMk/>
            <pc:sldMk cId="4123683559" sldId="270"/>
            <ac:spMk id="13" creationId="{864DE13E-58EB-4475-B79C-0D4FC651239B}"/>
          </ac:spMkLst>
        </pc:spChg>
        <pc:spChg chg="add del">
          <ac:chgData name="Mehmet Tiras" userId="2a23be2cce6fcbde" providerId="LiveId" clId="{0D9EF316-12C6-1944-A98C-D55657E053B4}" dt="2020-12-07T00:28:23.382" v="2323" actId="26606"/>
          <ac:spMkLst>
            <pc:docMk/>
            <pc:sldMk cId="4123683559" sldId="270"/>
            <ac:spMk id="14" creationId="{69D184B2-2226-4E31-BCCB-444330767440}"/>
          </ac:spMkLst>
        </pc:spChg>
        <pc:spChg chg="add del">
          <ac:chgData name="Mehmet Tiras" userId="2a23be2cce6fcbde" providerId="LiveId" clId="{0D9EF316-12C6-1944-A98C-D55657E053B4}" dt="2020-12-07T00:28:23.382" v="2323" actId="26606"/>
          <ac:spMkLst>
            <pc:docMk/>
            <pc:sldMk cId="4123683559" sldId="270"/>
            <ac:spMk id="15" creationId="{1AC4D4E3-486A-464A-8EC8-D44881097267}"/>
          </ac:spMkLst>
        </pc:spChg>
        <pc:spChg chg="add del">
          <ac:chgData name="Mehmet Tiras" userId="2a23be2cce6fcbde" providerId="LiveId" clId="{0D9EF316-12C6-1944-A98C-D55657E053B4}" dt="2020-12-07T06:40:13.104" v="3659" actId="26606"/>
          <ac:spMkLst>
            <pc:docMk/>
            <pc:sldMk cId="4123683559" sldId="270"/>
            <ac:spMk id="16" creationId="{FB5D26B4-74AD-4118-8F13-7051DA3BFA87}"/>
          </ac:spMkLst>
        </pc:spChg>
        <pc:spChg chg="add del">
          <ac:chgData name="Mehmet Tiras" userId="2a23be2cce6fcbde" providerId="LiveId" clId="{0D9EF316-12C6-1944-A98C-D55657E053B4}" dt="2020-12-07T00:18:45.237" v="2144" actId="26606"/>
          <ac:spMkLst>
            <pc:docMk/>
            <pc:sldMk cId="4123683559" sldId="270"/>
            <ac:spMk id="71" creationId="{42A4FC2C-047E-45A5-965D-8E1E3BF09BC6}"/>
          </ac:spMkLst>
        </pc:spChg>
        <pc:spChg chg="add del">
          <ac:chgData name="Mehmet Tiras" userId="2a23be2cce6fcbde" providerId="LiveId" clId="{0D9EF316-12C6-1944-A98C-D55657E053B4}" dt="2020-12-07T00:18:47.497" v="2146" actId="26606"/>
          <ac:spMkLst>
            <pc:docMk/>
            <pc:sldMk cId="4123683559" sldId="270"/>
            <ac:spMk id="73" creationId="{CB44330D-EA18-4254-AA95-EB49948539B8}"/>
          </ac:spMkLst>
        </pc:spChg>
        <pc:spChg chg="add del">
          <ac:chgData name="Mehmet Tiras" userId="2a23be2cce6fcbde" providerId="LiveId" clId="{0D9EF316-12C6-1944-A98C-D55657E053B4}" dt="2020-12-20T22:55:22.694" v="4895" actId="26606"/>
          <ac:spMkLst>
            <pc:docMk/>
            <pc:sldMk cId="4123683559" sldId="270"/>
            <ac:spMk id="75" creationId="{53FD85F6-ECDC-4124-9916-6444E142C663}"/>
          </ac:spMkLst>
        </pc:spChg>
        <pc:spChg chg="add del">
          <ac:chgData name="Mehmet Tiras" userId="2a23be2cce6fcbde" providerId="LiveId" clId="{0D9EF316-12C6-1944-A98C-D55657E053B4}" dt="2020-12-20T22:55:22.694" v="4895" actId="26606"/>
          <ac:spMkLst>
            <pc:docMk/>
            <pc:sldMk cId="4123683559" sldId="270"/>
            <ac:spMk id="77" creationId="{FB5D26B4-74AD-4118-8F13-7051DA3BFA87}"/>
          </ac:spMkLst>
        </pc:spChg>
        <pc:spChg chg="add del">
          <ac:chgData name="Mehmet Tiras" userId="2a23be2cce6fcbde" providerId="LiveId" clId="{0D9EF316-12C6-1944-A98C-D55657E053B4}" dt="2020-12-20T22:55:22.694" v="4895" actId="26606"/>
          <ac:spMkLst>
            <pc:docMk/>
            <pc:sldMk cId="4123683559" sldId="270"/>
            <ac:spMk id="1028" creationId="{5922BD39-6B5B-493A-BE62-58ECD0F7A75A}"/>
          </ac:spMkLst>
        </pc:spChg>
        <pc:spChg chg="add del">
          <ac:chgData name="Mehmet Tiras" userId="2a23be2cce6fcbde" providerId="LiveId" clId="{0D9EF316-12C6-1944-A98C-D55657E053B4}" dt="2020-12-07T00:18:47.497" v="2146" actId="26606"/>
          <ac:spMkLst>
            <pc:docMk/>
            <pc:sldMk cId="4123683559" sldId="270"/>
            <ac:spMk id="3076" creationId="{32BC26D8-82FB-445E-AA49-62A77D7C1EE0}"/>
          </ac:spMkLst>
        </pc:spChg>
        <pc:picChg chg="add del mod ord">
          <ac:chgData name="Mehmet Tiras" userId="2a23be2cce6fcbde" providerId="LiveId" clId="{0D9EF316-12C6-1944-A98C-D55657E053B4}" dt="2020-12-09T23:26:59.193" v="3818" actId="21"/>
          <ac:picMkLst>
            <pc:docMk/>
            <pc:sldMk cId="4123683559" sldId="270"/>
            <ac:picMk id="4" creationId="{7285F596-F6DC-2543-A1E2-CB106FE1D037}"/>
          </ac:picMkLst>
        </pc:picChg>
        <pc:picChg chg="add del">
          <ac:chgData name="Mehmet Tiras" userId="2a23be2cce6fcbde" providerId="LiveId" clId="{0D9EF316-12C6-1944-A98C-D55657E053B4}" dt="2020-12-07T06:40:13.104" v="3659" actId="26606"/>
          <ac:picMkLst>
            <pc:docMk/>
            <pc:sldMk cId="4123683559" sldId="270"/>
            <ac:picMk id="12" creationId="{4741521E-DC76-41B9-8A47-448CD4F9FA46}"/>
          </ac:picMkLst>
        </pc:picChg>
        <pc:picChg chg="add mod ord">
          <ac:chgData name="Mehmet Tiras" userId="2a23be2cce6fcbde" providerId="LiveId" clId="{0D9EF316-12C6-1944-A98C-D55657E053B4}" dt="2020-12-21T04:35:46.538" v="7289" actId="14100"/>
          <ac:picMkLst>
            <pc:docMk/>
            <pc:sldMk cId="4123683559" sldId="270"/>
            <ac:picMk id="1026" creationId="{2F174E7B-98A1-674D-B337-5AC500524699}"/>
          </ac:picMkLst>
        </pc:picChg>
        <pc:picChg chg="add del">
          <ac:chgData name="Mehmet Tiras" userId="2a23be2cce6fcbde" providerId="LiveId" clId="{0D9EF316-12C6-1944-A98C-D55657E053B4}" dt="2020-12-20T22:55:22.694" v="4895" actId="26606"/>
          <ac:picMkLst>
            <pc:docMk/>
            <pc:sldMk cId="4123683559" sldId="270"/>
            <ac:picMk id="1029" creationId="{4741521E-DC76-41B9-8A47-448CD4F9FA46}"/>
          </ac:picMkLst>
        </pc:picChg>
        <pc:picChg chg="add del mod ord">
          <ac:chgData name="Mehmet Tiras" userId="2a23be2cce6fcbde" providerId="LiveId" clId="{0D9EF316-12C6-1944-A98C-D55657E053B4}" dt="2020-12-07T00:18:53.260" v="2153"/>
          <ac:picMkLst>
            <pc:docMk/>
            <pc:sldMk cId="4123683559" sldId="270"/>
            <ac:picMk id="3074" creationId="{51658D62-4E4D-9842-B22D-0FCA752F6299}"/>
          </ac:picMkLst>
        </pc:picChg>
      </pc:sldChg>
      <pc:sldChg chg="addSp delSp modSp new del mod ord setBg">
        <pc:chgData name="Mehmet Tiras" userId="2a23be2cce6fcbde" providerId="LiveId" clId="{0D9EF316-12C6-1944-A98C-D55657E053B4}" dt="2020-12-20T23:30:53.693" v="5519" actId="2696"/>
        <pc:sldMkLst>
          <pc:docMk/>
          <pc:sldMk cId="3209830431" sldId="271"/>
        </pc:sldMkLst>
        <pc:spChg chg="mod ord">
          <ac:chgData name="Mehmet Tiras" userId="2a23be2cce6fcbde" providerId="LiveId" clId="{0D9EF316-12C6-1944-A98C-D55657E053B4}" dt="2020-12-20T21:37:42.450" v="4521"/>
          <ac:spMkLst>
            <pc:docMk/>
            <pc:sldMk cId="3209830431" sldId="271"/>
            <ac:spMk id="2" creationId="{C3D34707-1507-C444-AAC7-288D27A3FE0B}"/>
          </ac:spMkLst>
        </pc:spChg>
        <pc:spChg chg="mod ord">
          <ac:chgData name="Mehmet Tiras" userId="2a23be2cce6fcbde" providerId="LiveId" clId="{0D9EF316-12C6-1944-A98C-D55657E053B4}" dt="2020-12-20T21:37:42.450" v="4521"/>
          <ac:spMkLst>
            <pc:docMk/>
            <pc:sldMk cId="3209830431" sldId="271"/>
            <ac:spMk id="3" creationId="{F5DAC97E-56CB-AE4B-824B-4B6B55CCFF30}"/>
          </ac:spMkLst>
        </pc:spChg>
        <pc:spChg chg="add mod">
          <ac:chgData name="Mehmet Tiras" userId="2a23be2cce6fcbde" providerId="LiveId" clId="{0D9EF316-12C6-1944-A98C-D55657E053B4}" dt="2020-12-07T04:41:30.849" v="2931"/>
          <ac:spMkLst>
            <pc:docMk/>
            <pc:sldMk cId="3209830431" sldId="271"/>
            <ac:spMk id="4" creationId="{303E24A9-6378-2D49-B9D8-01CB81F7C351}"/>
          </ac:spMkLst>
        </pc:spChg>
        <pc:spChg chg="add mod">
          <ac:chgData name="Mehmet Tiras" userId="2a23be2cce6fcbde" providerId="LiveId" clId="{0D9EF316-12C6-1944-A98C-D55657E053B4}" dt="2020-12-07T04:41:30.849" v="2931"/>
          <ac:spMkLst>
            <pc:docMk/>
            <pc:sldMk cId="3209830431" sldId="271"/>
            <ac:spMk id="5" creationId="{8E648DA7-6742-EA45-86AC-70E769DF1957}"/>
          </ac:spMkLst>
        </pc:spChg>
        <pc:spChg chg="add del">
          <ac:chgData name="Mehmet Tiras" userId="2a23be2cce6fcbde" providerId="LiveId" clId="{0D9EF316-12C6-1944-A98C-D55657E053B4}" dt="2020-12-07T00:22:59.001" v="2239" actId="26606"/>
          <ac:spMkLst>
            <pc:docMk/>
            <pc:sldMk cId="3209830431" sldId="271"/>
            <ac:spMk id="73" creationId="{AB8C311F-7253-4AED-9701-7FC0708C41C7}"/>
          </ac:spMkLst>
        </pc:spChg>
        <pc:spChg chg="add del">
          <ac:chgData name="Mehmet Tiras" userId="2a23be2cce6fcbde" providerId="LiveId" clId="{0D9EF316-12C6-1944-A98C-D55657E053B4}" dt="2020-12-07T00:22:59.001" v="2239" actId="26606"/>
          <ac:spMkLst>
            <pc:docMk/>
            <pc:sldMk cId="3209830431" sldId="271"/>
            <ac:spMk id="75" creationId="{E2384209-CB15-4CDF-9D31-C44FD9A3F20D}"/>
          </ac:spMkLst>
        </pc:spChg>
        <pc:spChg chg="add del">
          <ac:chgData name="Mehmet Tiras" userId="2a23be2cce6fcbde" providerId="LiveId" clId="{0D9EF316-12C6-1944-A98C-D55657E053B4}" dt="2020-12-07T00:22:59.001" v="2239" actId="26606"/>
          <ac:spMkLst>
            <pc:docMk/>
            <pc:sldMk cId="3209830431" sldId="271"/>
            <ac:spMk id="77" creationId="{2633B3B5-CC90-43F0-8714-D31D1F3F0209}"/>
          </ac:spMkLst>
        </pc:spChg>
        <pc:spChg chg="add del">
          <ac:chgData name="Mehmet Tiras" userId="2a23be2cce6fcbde" providerId="LiveId" clId="{0D9EF316-12C6-1944-A98C-D55657E053B4}" dt="2020-12-07T00:22:59.001" v="2239" actId="26606"/>
          <ac:spMkLst>
            <pc:docMk/>
            <pc:sldMk cId="3209830431" sldId="271"/>
            <ac:spMk id="79" creationId="{A8D57A06-A426-446D-B02C-A2DC6B62E45E}"/>
          </ac:spMkLst>
        </pc:spChg>
        <pc:spChg chg="add del">
          <ac:chgData name="Mehmet Tiras" userId="2a23be2cce6fcbde" providerId="LiveId" clId="{0D9EF316-12C6-1944-A98C-D55657E053B4}" dt="2020-12-07T00:23:09.436" v="2243" actId="26606"/>
          <ac:spMkLst>
            <pc:docMk/>
            <pc:sldMk cId="3209830431" sldId="271"/>
            <ac:spMk id="4102" creationId="{A9F529C3-C941-49FD-8C67-82F134F64BDB}"/>
          </ac:spMkLst>
        </pc:spChg>
        <pc:spChg chg="add del">
          <ac:chgData name="Mehmet Tiras" userId="2a23be2cce6fcbde" providerId="LiveId" clId="{0D9EF316-12C6-1944-A98C-D55657E053B4}" dt="2020-12-07T00:23:09.436" v="2243" actId="26606"/>
          <ac:spMkLst>
            <pc:docMk/>
            <pc:sldMk cId="3209830431" sldId="271"/>
            <ac:spMk id="4103" creationId="{20586029-32A0-47E5-9AEC-AE3ABA6B94D0}"/>
          </ac:spMkLst>
        </pc:spChg>
        <pc:picChg chg="add mod ord">
          <ac:chgData name="Mehmet Tiras" userId="2a23be2cce6fcbde" providerId="LiveId" clId="{0D9EF316-12C6-1944-A98C-D55657E053B4}" dt="2020-12-07T04:41:30.849" v="2931"/>
          <ac:picMkLst>
            <pc:docMk/>
            <pc:sldMk cId="3209830431" sldId="271"/>
            <ac:picMk id="4098" creationId="{13CB4D21-6C3A-C24F-B7CE-3B2A1EE05F12}"/>
          </ac:picMkLst>
        </pc:picChg>
        <pc:picChg chg="add mod ord">
          <ac:chgData name="Mehmet Tiras" userId="2a23be2cce6fcbde" providerId="LiveId" clId="{0D9EF316-12C6-1944-A98C-D55657E053B4}" dt="2020-12-07T04:41:30.849" v="2931"/>
          <ac:picMkLst>
            <pc:docMk/>
            <pc:sldMk cId="3209830431" sldId="271"/>
            <ac:picMk id="4100" creationId="{9D991040-CC71-5C42-92B1-221EF09DE8FC}"/>
          </ac:picMkLst>
        </pc:picChg>
        <pc:cxnChg chg="add del">
          <ac:chgData name="Mehmet Tiras" userId="2a23be2cce6fcbde" providerId="LiveId" clId="{0D9EF316-12C6-1944-A98C-D55657E053B4}" dt="2020-12-07T00:23:09.436" v="2243" actId="26606"/>
          <ac:cxnSpMkLst>
            <pc:docMk/>
            <pc:sldMk cId="3209830431" sldId="271"/>
            <ac:cxnSpMk id="4104" creationId="{8C730EAB-A532-4295-A302-FB4B90DB9F5E}"/>
          </ac:cxnSpMkLst>
        </pc:cxnChg>
      </pc:sldChg>
      <pc:sldChg chg="addSp delSp modSp new mod ord setBg setClrOvrMap">
        <pc:chgData name="Mehmet Tiras" userId="2a23be2cce6fcbde" providerId="LiveId" clId="{0D9EF316-12C6-1944-A98C-D55657E053B4}" dt="2020-12-21T02:25:38.907" v="6770" actId="1076"/>
        <pc:sldMkLst>
          <pc:docMk/>
          <pc:sldMk cId="3463370038" sldId="272"/>
        </pc:sldMkLst>
        <pc:spChg chg="mod ord">
          <ac:chgData name="Mehmet Tiras" userId="2a23be2cce6fcbde" providerId="LiveId" clId="{0D9EF316-12C6-1944-A98C-D55657E053B4}" dt="2020-12-20T21:37:42.450" v="4521"/>
          <ac:spMkLst>
            <pc:docMk/>
            <pc:sldMk cId="3463370038" sldId="272"/>
            <ac:spMk id="2" creationId="{E8C52A31-7AF9-664A-A5F2-38F9072EB06E}"/>
          </ac:spMkLst>
        </pc:spChg>
        <pc:spChg chg="mod ord">
          <ac:chgData name="Mehmet Tiras" userId="2a23be2cce6fcbde" providerId="LiveId" clId="{0D9EF316-12C6-1944-A98C-D55657E053B4}" dt="2020-12-20T21:37:42.450" v="4521"/>
          <ac:spMkLst>
            <pc:docMk/>
            <pc:sldMk cId="3463370038" sldId="272"/>
            <ac:spMk id="3" creationId="{818398F0-F5BD-DF49-8952-2EA2DB81A07C}"/>
          </ac:spMkLst>
        </pc:spChg>
        <pc:spChg chg="add del mod">
          <ac:chgData name="Mehmet Tiras" userId="2a23be2cce6fcbde" providerId="LiveId" clId="{0D9EF316-12C6-1944-A98C-D55657E053B4}" dt="2020-12-07T04:20:49.733" v="2652"/>
          <ac:spMkLst>
            <pc:docMk/>
            <pc:sldMk cId="3463370038" sldId="272"/>
            <ac:spMk id="5" creationId="{3AE81233-3E0C-FF4D-A974-B2DD7726F3B9}"/>
          </ac:spMkLst>
        </pc:spChg>
        <pc:spChg chg="add del mod">
          <ac:chgData name="Mehmet Tiras" userId="2a23be2cce6fcbde" providerId="LiveId" clId="{0D9EF316-12C6-1944-A98C-D55657E053B4}" dt="2020-12-07T04:21:11.748" v="2654"/>
          <ac:spMkLst>
            <pc:docMk/>
            <pc:sldMk cId="3463370038" sldId="272"/>
            <ac:spMk id="6" creationId="{80A9B7E4-C69F-6E4D-86A0-4FCBDC7F11EA}"/>
          </ac:spMkLst>
        </pc:spChg>
        <pc:spChg chg="add mod ord">
          <ac:chgData name="Mehmet Tiras" userId="2a23be2cce6fcbde" providerId="LiveId" clId="{0D9EF316-12C6-1944-A98C-D55657E053B4}" dt="2020-12-20T23:22:17.560" v="5325" actId="255"/>
          <ac:spMkLst>
            <pc:docMk/>
            <pc:sldMk cId="3463370038" sldId="272"/>
            <ac:spMk id="7" creationId="{AF739C22-54F9-054D-91DB-7BC99ED400BF}"/>
          </ac:spMkLst>
        </pc:spChg>
        <pc:spChg chg="add mod">
          <ac:chgData name="Mehmet Tiras" userId="2a23be2cce6fcbde" providerId="LiveId" clId="{0D9EF316-12C6-1944-A98C-D55657E053B4}" dt="2020-12-21T02:25:38.907" v="6770" actId="1076"/>
          <ac:spMkLst>
            <pc:docMk/>
            <pc:sldMk cId="3463370038" sldId="272"/>
            <ac:spMk id="8" creationId="{AE1BD40B-E076-CF4D-9147-C175743043EF}"/>
          </ac:spMkLst>
        </pc:spChg>
        <pc:spChg chg="add del">
          <ac:chgData name="Mehmet Tiras" userId="2a23be2cce6fcbde" providerId="LiveId" clId="{0D9EF316-12C6-1944-A98C-D55657E053B4}" dt="2020-12-07T04:25:06.904" v="2683" actId="26606"/>
          <ac:spMkLst>
            <pc:docMk/>
            <pc:sldMk cId="3463370038" sldId="272"/>
            <ac:spMk id="71" creationId="{DAE885FA-583E-488C-A3B2-2647B84A8162}"/>
          </ac:spMkLst>
        </pc:spChg>
        <pc:spChg chg="add del">
          <ac:chgData name="Mehmet Tiras" userId="2a23be2cce6fcbde" providerId="LiveId" clId="{0D9EF316-12C6-1944-A98C-D55657E053B4}" dt="2020-12-07T04:25:06.904" v="2683" actId="26606"/>
          <ac:spMkLst>
            <pc:docMk/>
            <pc:sldMk cId="3463370038" sldId="272"/>
            <ac:spMk id="73" creationId="{87B1CEC7-C2CE-4440-A0F7-0BE6B3AADB72}"/>
          </ac:spMkLst>
        </pc:spChg>
        <pc:spChg chg="add del">
          <ac:chgData name="Mehmet Tiras" userId="2a23be2cce6fcbde" providerId="LiveId" clId="{0D9EF316-12C6-1944-A98C-D55657E053B4}" dt="2020-12-07T04:25:06.904" v="2683" actId="26606"/>
          <ac:spMkLst>
            <pc:docMk/>
            <pc:sldMk cId="3463370038" sldId="272"/>
            <ac:spMk id="75" creationId="{7B0DBF0B-D7C2-4F15-94AE-315255824591}"/>
          </ac:spMkLst>
        </pc:spChg>
        <pc:spChg chg="add del">
          <ac:chgData name="Mehmet Tiras" userId="2a23be2cce6fcbde" providerId="LiveId" clId="{0D9EF316-12C6-1944-A98C-D55657E053B4}" dt="2020-12-07T04:28:00.212" v="2695" actId="26606"/>
          <ac:spMkLst>
            <pc:docMk/>
            <pc:sldMk cId="3463370038" sldId="272"/>
            <ac:spMk id="77" creationId="{016AD2F9-C054-4FE3-A688-B43C21C538B1}"/>
          </ac:spMkLst>
        </pc:spChg>
        <pc:spChg chg="add del">
          <ac:chgData name="Mehmet Tiras" userId="2a23be2cce6fcbde" providerId="LiveId" clId="{0D9EF316-12C6-1944-A98C-D55657E053B4}" dt="2020-12-07T04:28:00.212" v="2695" actId="26606"/>
          <ac:spMkLst>
            <pc:docMk/>
            <pc:sldMk cId="3463370038" sldId="272"/>
            <ac:spMk id="79" creationId="{B497CCB5-5FC2-473C-AFCC-2430CEF1DF71}"/>
          </ac:spMkLst>
        </pc:spChg>
        <pc:spChg chg="add del">
          <ac:chgData name="Mehmet Tiras" userId="2a23be2cce6fcbde" providerId="LiveId" clId="{0D9EF316-12C6-1944-A98C-D55657E053B4}" dt="2020-12-07T04:28:00.212" v="2695" actId="26606"/>
          <ac:spMkLst>
            <pc:docMk/>
            <pc:sldMk cId="3463370038" sldId="272"/>
            <ac:spMk id="81" creationId="{06D203FA-9405-4E71-9D22-0D9ED95C7A81}"/>
          </ac:spMkLst>
        </pc:spChg>
        <pc:spChg chg="add del">
          <ac:chgData name="Mehmet Tiras" userId="2a23be2cce6fcbde" providerId="LiveId" clId="{0D9EF316-12C6-1944-A98C-D55657E053B4}" dt="2020-12-07T04:28:00.212" v="2695" actId="26606"/>
          <ac:spMkLst>
            <pc:docMk/>
            <pc:sldMk cId="3463370038" sldId="272"/>
            <ac:spMk id="83" creationId="{3C5A023F-D42B-416E-9B7C-ED7627B8CF72}"/>
          </ac:spMkLst>
        </pc:spChg>
        <pc:spChg chg="add del">
          <ac:chgData name="Mehmet Tiras" userId="2a23be2cce6fcbde" providerId="LiveId" clId="{0D9EF316-12C6-1944-A98C-D55657E053B4}" dt="2020-12-07T04:28:00.212" v="2695" actId="26606"/>
          <ac:spMkLst>
            <pc:docMk/>
            <pc:sldMk cId="3463370038" sldId="272"/>
            <ac:spMk id="85" creationId="{D86ED005-A263-420F-9447-E00E3BF60504}"/>
          </ac:spMkLst>
        </pc:spChg>
        <pc:spChg chg="add del">
          <ac:chgData name="Mehmet Tiras" userId="2a23be2cce6fcbde" providerId="LiveId" clId="{0D9EF316-12C6-1944-A98C-D55657E053B4}" dt="2020-12-07T04:25:33.734" v="2685" actId="26606"/>
          <ac:spMkLst>
            <pc:docMk/>
            <pc:sldMk cId="3463370038" sldId="272"/>
            <ac:spMk id="1028" creationId="{0DE6A193-4755-479A-BC6F-A7EBCA73BE1A}"/>
          </ac:spMkLst>
        </pc:spChg>
        <pc:spChg chg="add del">
          <ac:chgData name="Mehmet Tiras" userId="2a23be2cce6fcbde" providerId="LiveId" clId="{0D9EF316-12C6-1944-A98C-D55657E053B4}" dt="2020-12-07T04:25:33.734" v="2685" actId="26606"/>
          <ac:spMkLst>
            <pc:docMk/>
            <pc:sldMk cId="3463370038" sldId="272"/>
            <ac:spMk id="1029" creationId="{5A55B759-31A7-423C-9BC2-A8BC09FE98B9}"/>
          </ac:spMkLst>
        </pc:spChg>
        <pc:spChg chg="add del">
          <ac:chgData name="Mehmet Tiras" userId="2a23be2cce6fcbde" providerId="LiveId" clId="{0D9EF316-12C6-1944-A98C-D55657E053B4}" dt="2020-12-07T04:25:33.734" v="2685" actId="26606"/>
          <ac:spMkLst>
            <pc:docMk/>
            <pc:sldMk cId="3463370038" sldId="272"/>
            <ac:spMk id="1030" creationId="{F78796AF-79A0-47AC-BEFD-BFFC00F968C4}"/>
          </ac:spMkLst>
        </pc:spChg>
        <pc:spChg chg="add del">
          <ac:chgData name="Mehmet Tiras" userId="2a23be2cce6fcbde" providerId="LiveId" clId="{0D9EF316-12C6-1944-A98C-D55657E053B4}" dt="2020-12-07T04:25:35.804" v="2687" actId="26606"/>
          <ac:spMkLst>
            <pc:docMk/>
            <pc:sldMk cId="3463370038" sldId="272"/>
            <ac:spMk id="1032" creationId="{27BDFED6-6E33-4606-AFE2-886ADB1C018E}"/>
          </ac:spMkLst>
        </pc:spChg>
        <pc:spChg chg="add del">
          <ac:chgData name="Mehmet Tiras" userId="2a23be2cce6fcbde" providerId="LiveId" clId="{0D9EF316-12C6-1944-A98C-D55657E053B4}" dt="2020-12-07T04:25:35.804" v="2687" actId="26606"/>
          <ac:spMkLst>
            <pc:docMk/>
            <pc:sldMk cId="3463370038" sldId="272"/>
            <ac:spMk id="1033" creationId="{890DEF05-784E-4B61-89E4-04C4ECF4E5A0}"/>
          </ac:spMkLst>
        </pc:spChg>
        <pc:spChg chg="add del">
          <ac:chgData name="Mehmet Tiras" userId="2a23be2cce6fcbde" providerId="LiveId" clId="{0D9EF316-12C6-1944-A98C-D55657E053B4}" dt="2020-12-07T04:25:40.545" v="2689" actId="26606"/>
          <ac:spMkLst>
            <pc:docMk/>
            <pc:sldMk cId="3463370038" sldId="272"/>
            <ac:spMk id="1036" creationId="{A2AEA782-0EA4-42E9-871D-7401D6A09739}"/>
          </ac:spMkLst>
        </pc:spChg>
        <pc:spChg chg="add del">
          <ac:chgData name="Mehmet Tiras" userId="2a23be2cce6fcbde" providerId="LiveId" clId="{0D9EF316-12C6-1944-A98C-D55657E053B4}" dt="2020-12-07T04:25:40.545" v="2689" actId="26606"/>
          <ac:spMkLst>
            <pc:docMk/>
            <pc:sldMk cId="3463370038" sldId="272"/>
            <ac:spMk id="1037" creationId="{B0992639-1CDA-4FE6-BB95-E13221490740}"/>
          </ac:spMkLst>
        </pc:spChg>
        <pc:spChg chg="add del">
          <ac:chgData name="Mehmet Tiras" userId="2a23be2cce6fcbde" providerId="LiveId" clId="{0D9EF316-12C6-1944-A98C-D55657E053B4}" dt="2020-12-07T04:28:00.212" v="2695" actId="26606"/>
          <ac:spMkLst>
            <pc:docMk/>
            <pc:sldMk cId="3463370038" sldId="272"/>
            <ac:spMk id="1039" creationId="{B4D3D850-2041-4B7C-AED9-54DA385B14F7}"/>
          </ac:spMkLst>
        </pc:spChg>
        <pc:spChg chg="add del">
          <ac:chgData name="Mehmet Tiras" userId="2a23be2cce6fcbde" providerId="LiveId" clId="{0D9EF316-12C6-1944-A98C-D55657E053B4}" dt="2020-12-07T04:28:00.212" v="2695" actId="26606"/>
          <ac:spMkLst>
            <pc:docMk/>
            <pc:sldMk cId="3463370038" sldId="272"/>
            <ac:spMk id="1040" creationId="{71D5DFC5-85CD-4DB0-9549-D5AA3A1FD17B}"/>
          </ac:spMkLst>
        </pc:spChg>
        <pc:spChg chg="add del">
          <ac:chgData name="Mehmet Tiras" userId="2a23be2cce6fcbde" providerId="LiveId" clId="{0D9EF316-12C6-1944-A98C-D55657E053B4}" dt="2020-12-07T04:28:00.212" v="2695" actId="26606"/>
          <ac:spMkLst>
            <pc:docMk/>
            <pc:sldMk cId="3463370038" sldId="272"/>
            <ac:spMk id="1041" creationId="{19F2DF91-4956-4FED-AAF9-98B74CFEDEE6}"/>
          </ac:spMkLst>
        </pc:spChg>
        <pc:picChg chg="add mod ord">
          <ac:chgData name="Mehmet Tiras" userId="2a23be2cce6fcbde" providerId="LiveId" clId="{0D9EF316-12C6-1944-A98C-D55657E053B4}" dt="2020-12-07T04:41:30.849" v="2931"/>
          <ac:picMkLst>
            <pc:docMk/>
            <pc:sldMk cId="3463370038" sldId="272"/>
            <ac:picMk id="4" creationId="{0DBAB86D-1AF1-8545-AF93-2C7492CE667C}"/>
          </ac:picMkLst>
        </pc:picChg>
        <pc:picChg chg="add mod ord">
          <ac:chgData name="Mehmet Tiras" userId="2a23be2cce6fcbde" providerId="LiveId" clId="{0D9EF316-12C6-1944-A98C-D55657E053B4}" dt="2020-12-07T04:41:30.849" v="2931"/>
          <ac:picMkLst>
            <pc:docMk/>
            <pc:sldMk cId="3463370038" sldId="272"/>
            <ac:picMk id="1026" creationId="{DA6CFAB7-2CC2-5740-A92F-957B8141CC45}"/>
          </ac:picMkLst>
        </pc:picChg>
        <pc:cxnChg chg="add del">
          <ac:chgData name="Mehmet Tiras" userId="2a23be2cce6fcbde" providerId="LiveId" clId="{0D9EF316-12C6-1944-A98C-D55657E053B4}" dt="2020-12-07T04:25:35.804" v="2687" actId="26606"/>
          <ac:cxnSpMkLst>
            <pc:docMk/>
            <pc:sldMk cId="3463370038" sldId="272"/>
            <ac:cxnSpMk id="1034" creationId="{C41BAEC7-F7B0-4224-8B18-8F74B7D87F0B}"/>
          </ac:cxnSpMkLst>
        </pc:cxnChg>
      </pc:sldChg>
      <pc:sldChg chg="addSp delSp modSp new del mod">
        <pc:chgData name="Mehmet Tiras" userId="2a23be2cce6fcbde" providerId="LiveId" clId="{0D9EF316-12C6-1944-A98C-D55657E053B4}" dt="2020-12-07T04:52:17.990" v="2938" actId="2696"/>
        <pc:sldMkLst>
          <pc:docMk/>
          <pc:sldMk cId="2525794453" sldId="273"/>
        </pc:sldMkLst>
        <pc:spChg chg="add del mod">
          <ac:chgData name="Mehmet Tiras" userId="2a23be2cce6fcbde" providerId="LiveId" clId="{0D9EF316-12C6-1944-A98C-D55657E053B4}" dt="2020-12-07T04:50:59.431" v="2936"/>
          <ac:spMkLst>
            <pc:docMk/>
            <pc:sldMk cId="2525794453" sldId="273"/>
            <ac:spMk id="4" creationId="{47141380-EFDC-094B-8618-5F13B653DF85}"/>
          </ac:spMkLst>
        </pc:spChg>
      </pc:sldChg>
      <pc:sldChg chg="addSp delSp modSp new mod setBg setClrOvrMap delDesignElem">
        <pc:chgData name="Mehmet Tiras" userId="2a23be2cce6fcbde" providerId="LiveId" clId="{0D9EF316-12C6-1944-A98C-D55657E053B4}" dt="2020-12-21T01:13:23.015" v="6437" actId="20577"/>
        <pc:sldMkLst>
          <pc:docMk/>
          <pc:sldMk cId="2818479003" sldId="274"/>
        </pc:sldMkLst>
        <pc:spChg chg="mod ord">
          <ac:chgData name="Mehmet Tiras" userId="2a23be2cce6fcbde" providerId="LiveId" clId="{0D9EF316-12C6-1944-A98C-D55657E053B4}" dt="2020-12-18T22:18:19.211" v="4142" actId="27636"/>
          <ac:spMkLst>
            <pc:docMk/>
            <pc:sldMk cId="2818479003" sldId="274"/>
            <ac:spMk id="2" creationId="{8C52558C-2DFE-8348-9641-748F66344DA0}"/>
          </ac:spMkLst>
        </pc:spChg>
        <pc:spChg chg="add del mod">
          <ac:chgData name="Mehmet Tiras" userId="2a23be2cce6fcbde" providerId="LiveId" clId="{0D9EF316-12C6-1944-A98C-D55657E053B4}" dt="2020-12-07T05:05:40.490" v="3536" actId="26606"/>
          <ac:spMkLst>
            <pc:docMk/>
            <pc:sldMk cId="2818479003" sldId="274"/>
            <ac:spMk id="3" creationId="{5C286AAE-9250-2248-96F9-AEB2ECF7CF01}"/>
          </ac:spMkLst>
        </pc:spChg>
        <pc:spChg chg="mod ord">
          <ac:chgData name="Mehmet Tiras" userId="2a23be2cce6fcbde" providerId="LiveId" clId="{0D9EF316-12C6-1944-A98C-D55657E053B4}" dt="2020-12-18T22:17:36.361" v="4138" actId="26606"/>
          <ac:spMkLst>
            <pc:docMk/>
            <pc:sldMk cId="2818479003" sldId="274"/>
            <ac:spMk id="4" creationId="{8C20DA33-889C-3E44-96F4-726EDD17A083}"/>
          </ac:spMkLst>
        </pc:spChg>
        <pc:spChg chg="mod">
          <ac:chgData name="Mehmet Tiras" userId="2a23be2cce6fcbde" providerId="LiveId" clId="{0D9EF316-12C6-1944-A98C-D55657E053B4}" dt="2020-12-18T22:17:36.361" v="4138" actId="26606"/>
          <ac:spMkLst>
            <pc:docMk/>
            <pc:sldMk cId="2818479003" sldId="274"/>
            <ac:spMk id="5" creationId="{721FD9E2-5CED-2444-861C-B83C3F78EC52}"/>
          </ac:spMkLst>
        </pc:spChg>
        <pc:spChg chg="add del mod">
          <ac:chgData name="Mehmet Tiras" userId="2a23be2cce6fcbde" providerId="LiveId" clId="{0D9EF316-12C6-1944-A98C-D55657E053B4}" dt="2020-12-07T05:01:06.504" v="3381"/>
          <ac:spMkLst>
            <pc:docMk/>
            <pc:sldMk cId="2818479003" sldId="274"/>
            <ac:spMk id="6" creationId="{ADFF6DEF-A79E-2A4C-BBDB-B78F9FB32D7A}"/>
          </ac:spMkLst>
        </pc:spChg>
        <pc:spChg chg="add del">
          <ac:chgData name="Mehmet Tiras" userId="2a23be2cce6fcbde" providerId="LiveId" clId="{0D9EF316-12C6-1944-A98C-D55657E053B4}" dt="2020-12-07T05:05:22.475" v="3533" actId="26606"/>
          <ac:spMkLst>
            <pc:docMk/>
            <pc:sldMk cId="2818479003" sldId="274"/>
            <ac:spMk id="11" creationId="{53B021B3-DE93-4AB7-8A18-CF5F1CED88B8}"/>
          </ac:spMkLst>
        </pc:spChg>
        <pc:spChg chg="add del">
          <ac:chgData name="Mehmet Tiras" userId="2a23be2cce6fcbde" providerId="LiveId" clId="{0D9EF316-12C6-1944-A98C-D55657E053B4}" dt="2020-12-07T05:05:40.473" v="3535" actId="26606"/>
          <ac:spMkLst>
            <pc:docMk/>
            <pc:sldMk cId="2818479003" sldId="274"/>
            <ac:spMk id="12" creationId="{33CBE267-1877-479F-82F0-E4BAA5BCE76F}"/>
          </ac:spMkLst>
        </pc:spChg>
        <pc:spChg chg="add del">
          <ac:chgData name="Mehmet Tiras" userId="2a23be2cce6fcbde" providerId="LiveId" clId="{0D9EF316-12C6-1944-A98C-D55657E053B4}" dt="2020-12-07T05:05:22.475" v="3533" actId="26606"/>
          <ac:spMkLst>
            <pc:docMk/>
            <pc:sldMk cId="2818479003" sldId="274"/>
            <ac:spMk id="13" creationId="{52D502E5-F6B4-4D58-B4AE-FC466FF15EE8}"/>
          </ac:spMkLst>
        </pc:spChg>
        <pc:spChg chg="add del">
          <ac:chgData name="Mehmet Tiras" userId="2a23be2cce6fcbde" providerId="LiveId" clId="{0D9EF316-12C6-1944-A98C-D55657E053B4}" dt="2020-12-07T05:05:40.473" v="3535" actId="26606"/>
          <ac:spMkLst>
            <pc:docMk/>
            <pc:sldMk cId="2818479003" sldId="274"/>
            <ac:spMk id="14" creationId="{F2EA12E3-1C9E-43D7-ABCC-C16A6ED4B0AE}"/>
          </ac:spMkLst>
        </pc:spChg>
        <pc:spChg chg="add del">
          <ac:chgData name="Mehmet Tiras" userId="2a23be2cce6fcbde" providerId="LiveId" clId="{0D9EF316-12C6-1944-A98C-D55657E053B4}" dt="2020-12-07T05:05:22.475" v="3533" actId="26606"/>
          <ac:spMkLst>
            <pc:docMk/>
            <pc:sldMk cId="2818479003" sldId="274"/>
            <ac:spMk id="15" creationId="{9DECDBF4-02B6-4BB4-B65B-B8107AD6A9E8}"/>
          </ac:spMkLst>
        </pc:spChg>
        <pc:spChg chg="add del">
          <ac:chgData name="Mehmet Tiras" userId="2a23be2cce6fcbde" providerId="LiveId" clId="{0D9EF316-12C6-1944-A98C-D55657E053B4}" dt="2020-12-18T22:16:20.595" v="4122" actId="26606"/>
          <ac:spMkLst>
            <pc:docMk/>
            <pc:sldMk cId="2818479003" sldId="274"/>
            <ac:spMk id="20" creationId="{330C0765-5A38-4A34-880C-9CC4C2E14FBA}"/>
          </ac:spMkLst>
        </pc:spChg>
        <pc:spChg chg="add del mod ord">
          <ac:chgData name="Mehmet Tiras" userId="2a23be2cce6fcbde" providerId="LiveId" clId="{0D9EF316-12C6-1944-A98C-D55657E053B4}" dt="2020-12-18T22:16:20.595" v="4122" actId="26606"/>
          <ac:spMkLst>
            <pc:docMk/>
            <pc:sldMk cId="2818479003" sldId="274"/>
            <ac:spMk id="24" creationId="{5C286AAE-9250-2248-96F9-AEB2ECF7CF01}"/>
          </ac:spMkLst>
        </pc:spChg>
        <pc:spChg chg="add del">
          <ac:chgData name="Mehmet Tiras" userId="2a23be2cce6fcbde" providerId="LiveId" clId="{0D9EF316-12C6-1944-A98C-D55657E053B4}" dt="2020-12-18T22:16:04.815" v="4117" actId="26606"/>
          <ac:spMkLst>
            <pc:docMk/>
            <pc:sldMk cId="2818479003" sldId="274"/>
            <ac:spMk id="31" creationId="{62A38935-BB53-4DF7-A56E-48DD25B685D7}"/>
          </ac:spMkLst>
        </pc:spChg>
        <pc:spChg chg="add del">
          <ac:chgData name="Mehmet Tiras" userId="2a23be2cce6fcbde" providerId="LiveId" clId="{0D9EF316-12C6-1944-A98C-D55657E053B4}" dt="2020-12-18T22:16:04.815" v="4117" actId="26606"/>
          <ac:spMkLst>
            <pc:docMk/>
            <pc:sldMk cId="2818479003" sldId="274"/>
            <ac:spMk id="32" creationId="{91F32EBA-ED97-466E-8CFA-8382584155D0}"/>
          </ac:spMkLst>
        </pc:spChg>
        <pc:spChg chg="add del">
          <ac:chgData name="Mehmet Tiras" userId="2a23be2cce6fcbde" providerId="LiveId" clId="{0D9EF316-12C6-1944-A98C-D55657E053B4}" dt="2020-12-18T22:16:51.648" v="4126" actId="26606"/>
          <ac:spMkLst>
            <pc:docMk/>
            <pc:sldMk cId="2818479003" sldId="274"/>
            <ac:spMk id="33" creationId="{AFA67CD3-AB4E-4A7A-BEB8-53C445D8C44E}"/>
          </ac:spMkLst>
        </pc:spChg>
        <pc:spChg chg="add del">
          <ac:chgData name="Mehmet Tiras" userId="2a23be2cce6fcbde" providerId="LiveId" clId="{0D9EF316-12C6-1944-A98C-D55657E053B4}" dt="2020-12-18T22:16:51.648" v="4126" actId="26606"/>
          <ac:spMkLst>
            <pc:docMk/>
            <pc:sldMk cId="2818479003" sldId="274"/>
            <ac:spMk id="37" creationId="{339C8D78-A644-462F-B674-F440635E5353}"/>
          </ac:spMkLst>
        </pc:spChg>
        <pc:spChg chg="add del">
          <ac:chgData name="Mehmet Tiras" userId="2a23be2cce6fcbde" providerId="LiveId" clId="{0D9EF316-12C6-1944-A98C-D55657E053B4}" dt="2020-12-18T22:16:54.206" v="4128" actId="26606"/>
          <ac:spMkLst>
            <pc:docMk/>
            <pc:sldMk cId="2818479003" sldId="274"/>
            <ac:spMk id="39" creationId="{AFA67CD3-AB4E-4A7A-BEB8-53C445D8C44E}"/>
          </ac:spMkLst>
        </pc:spChg>
        <pc:spChg chg="add del">
          <ac:chgData name="Mehmet Tiras" userId="2a23be2cce6fcbde" providerId="LiveId" clId="{0D9EF316-12C6-1944-A98C-D55657E053B4}" dt="2020-12-18T22:16:54.206" v="4128" actId="26606"/>
          <ac:spMkLst>
            <pc:docMk/>
            <pc:sldMk cId="2818479003" sldId="274"/>
            <ac:spMk id="41" creationId="{339C8D78-A644-462F-B674-F440635E5353}"/>
          </ac:spMkLst>
        </pc:spChg>
        <pc:spChg chg="add del">
          <ac:chgData name="Mehmet Tiras" userId="2a23be2cce6fcbde" providerId="LiveId" clId="{0D9EF316-12C6-1944-A98C-D55657E053B4}" dt="2020-12-18T22:16:57.028" v="4130" actId="26606"/>
          <ac:spMkLst>
            <pc:docMk/>
            <pc:sldMk cId="2818479003" sldId="274"/>
            <ac:spMk id="46" creationId="{5A0118C5-4F8D-4CF4-BADD-53FEACC6C42A}"/>
          </ac:spMkLst>
        </pc:spChg>
        <pc:spChg chg="add del">
          <ac:chgData name="Mehmet Tiras" userId="2a23be2cce6fcbde" providerId="LiveId" clId="{0D9EF316-12C6-1944-A98C-D55657E053B4}" dt="2020-12-18T22:16:11.689" v="4119" actId="26606"/>
          <ac:spMkLst>
            <pc:docMk/>
            <pc:sldMk cId="2818479003" sldId="274"/>
            <ac:spMk id="59" creationId="{3C915414-2809-4735-A560-0D5FE66700D8}"/>
          </ac:spMkLst>
        </pc:spChg>
        <pc:spChg chg="add del">
          <ac:chgData name="Mehmet Tiras" userId="2a23be2cce6fcbde" providerId="LiveId" clId="{0D9EF316-12C6-1944-A98C-D55657E053B4}" dt="2020-12-18T22:16:11.689" v="4119" actId="26606"/>
          <ac:spMkLst>
            <pc:docMk/>
            <pc:sldMk cId="2818479003" sldId="274"/>
            <ac:spMk id="60" creationId="{8598C028-7D11-466B-828C-C15B79B69794}"/>
          </ac:spMkLst>
        </pc:spChg>
        <pc:spChg chg="add del">
          <ac:chgData name="Mehmet Tiras" userId="2a23be2cce6fcbde" providerId="LiveId" clId="{0D9EF316-12C6-1944-A98C-D55657E053B4}" dt="2020-12-18T22:16:11.689" v="4119" actId="26606"/>
          <ac:spMkLst>
            <pc:docMk/>
            <pc:sldMk cId="2818479003" sldId="274"/>
            <ac:spMk id="62" creationId="{D665D759-2DF8-4D47-8386-4BA28901A79D}"/>
          </ac:spMkLst>
        </pc:spChg>
        <pc:spChg chg="add del">
          <ac:chgData name="Mehmet Tiras" userId="2a23be2cce6fcbde" providerId="LiveId" clId="{0D9EF316-12C6-1944-A98C-D55657E053B4}" dt="2020-12-18T22:16:57.028" v="4130" actId="26606"/>
          <ac:spMkLst>
            <pc:docMk/>
            <pc:sldMk cId="2818479003" sldId="274"/>
            <ac:spMk id="217" creationId="{EAED1919-54A1-41C9-B30B-A3FF3F58E38B}"/>
          </ac:spMkLst>
        </pc:spChg>
        <pc:spChg chg="add del">
          <ac:chgData name="Mehmet Tiras" userId="2a23be2cce6fcbde" providerId="LiveId" clId="{0D9EF316-12C6-1944-A98C-D55657E053B4}" dt="2020-12-18T22:16:57.028" v="4130" actId="26606"/>
          <ac:spMkLst>
            <pc:docMk/>
            <pc:sldMk cId="2818479003" sldId="274"/>
            <ac:spMk id="220" creationId="{FFFEB18F-F81F-4CED-BE64-EB888A77C3B8}"/>
          </ac:spMkLst>
        </pc:spChg>
        <pc:spChg chg="add del">
          <ac:chgData name="Mehmet Tiras" userId="2a23be2cce6fcbde" providerId="LiveId" clId="{0D9EF316-12C6-1944-A98C-D55657E053B4}" dt="2020-12-18T22:17:03.595" v="4132" actId="26606"/>
          <ac:spMkLst>
            <pc:docMk/>
            <pc:sldMk cId="2818479003" sldId="274"/>
            <ac:spMk id="227" creationId="{AFA67CD3-AB4E-4A7A-BEB8-53C445D8C44E}"/>
          </ac:spMkLst>
        </pc:spChg>
        <pc:spChg chg="add del">
          <ac:chgData name="Mehmet Tiras" userId="2a23be2cce6fcbde" providerId="LiveId" clId="{0D9EF316-12C6-1944-A98C-D55657E053B4}" dt="2020-12-18T22:17:03.595" v="4132" actId="26606"/>
          <ac:spMkLst>
            <pc:docMk/>
            <pc:sldMk cId="2818479003" sldId="274"/>
            <ac:spMk id="229" creationId="{339C8D78-A644-462F-B674-F440635E5353}"/>
          </ac:spMkLst>
        </pc:spChg>
        <pc:spChg chg="add del">
          <ac:chgData name="Mehmet Tiras" userId="2a23be2cce6fcbde" providerId="LiveId" clId="{0D9EF316-12C6-1944-A98C-D55657E053B4}" dt="2020-12-18T22:17:08.723" v="4134" actId="26606"/>
          <ac:spMkLst>
            <pc:docMk/>
            <pc:sldMk cId="2818479003" sldId="274"/>
            <ac:spMk id="231" creationId="{AFA67CD3-AB4E-4A7A-BEB8-53C445D8C44E}"/>
          </ac:spMkLst>
        </pc:spChg>
        <pc:spChg chg="add del">
          <ac:chgData name="Mehmet Tiras" userId="2a23be2cce6fcbde" providerId="LiveId" clId="{0D9EF316-12C6-1944-A98C-D55657E053B4}" dt="2020-12-18T22:17:08.723" v="4134" actId="26606"/>
          <ac:spMkLst>
            <pc:docMk/>
            <pc:sldMk cId="2818479003" sldId="274"/>
            <ac:spMk id="233" creationId="{339C8D78-A644-462F-B674-F440635E5353}"/>
          </ac:spMkLst>
        </pc:spChg>
        <pc:spChg chg="add del">
          <ac:chgData name="Mehmet Tiras" userId="2a23be2cce6fcbde" providerId="LiveId" clId="{0D9EF316-12C6-1944-A98C-D55657E053B4}" dt="2020-12-18T22:17:36.361" v="4138" actId="26606"/>
          <ac:spMkLst>
            <pc:docMk/>
            <pc:sldMk cId="2818479003" sldId="274"/>
            <ac:spMk id="235" creationId="{5A0118C5-4F8D-4CF4-BADD-53FEACC6C42A}"/>
          </ac:spMkLst>
        </pc:spChg>
        <pc:spChg chg="add del">
          <ac:chgData name="Mehmet Tiras" userId="2a23be2cce6fcbde" providerId="LiveId" clId="{0D9EF316-12C6-1944-A98C-D55657E053B4}" dt="2020-12-18T22:17:36.361" v="4138" actId="26606"/>
          <ac:spMkLst>
            <pc:docMk/>
            <pc:sldMk cId="2818479003" sldId="274"/>
            <ac:spMk id="236" creationId="{EAED1919-54A1-41C9-B30B-A3FF3F58E38B}"/>
          </ac:spMkLst>
        </pc:spChg>
        <pc:spChg chg="add del">
          <ac:chgData name="Mehmet Tiras" userId="2a23be2cce6fcbde" providerId="LiveId" clId="{0D9EF316-12C6-1944-A98C-D55657E053B4}" dt="2020-12-18T22:17:36.361" v="4138" actId="26606"/>
          <ac:spMkLst>
            <pc:docMk/>
            <pc:sldMk cId="2818479003" sldId="274"/>
            <ac:spMk id="239" creationId="{FFFEB18F-F81F-4CED-BE64-EB888A77C3B8}"/>
          </ac:spMkLst>
        </pc:spChg>
        <pc:spChg chg="add del">
          <ac:chgData name="Mehmet Tiras" userId="2a23be2cce6fcbde" providerId="LiveId" clId="{0D9EF316-12C6-1944-A98C-D55657E053B4}" dt="2020-12-20T21:37:42.450" v="4521"/>
          <ac:spMkLst>
            <pc:docMk/>
            <pc:sldMk cId="2818479003" sldId="274"/>
            <ac:spMk id="251" creationId="{59A309A7-1751-4ABE-A3C1-EEC40366AD89}"/>
          </ac:spMkLst>
        </pc:spChg>
        <pc:spChg chg="add del">
          <ac:chgData name="Mehmet Tiras" userId="2a23be2cce6fcbde" providerId="LiveId" clId="{0D9EF316-12C6-1944-A98C-D55657E053B4}" dt="2020-12-20T21:37:42.450" v="4521"/>
          <ac:spMkLst>
            <pc:docMk/>
            <pc:sldMk cId="2818479003" sldId="274"/>
            <ac:spMk id="253" creationId="{967D8EB6-EAE1-4F9C-B398-83321E287204}"/>
          </ac:spMkLst>
        </pc:spChg>
        <pc:grpChg chg="add del">
          <ac:chgData name="Mehmet Tiras" userId="2a23be2cce6fcbde" providerId="LiveId" clId="{0D9EF316-12C6-1944-A98C-D55657E053B4}" dt="2020-12-18T22:16:20.595" v="4122" actId="26606"/>
          <ac:grpSpMkLst>
            <pc:docMk/>
            <pc:sldMk cId="2818479003" sldId="274"/>
            <ac:grpSpMk id="21" creationId="{346CC5EB-AAA4-4BDD-8563-4422D874221A}"/>
          </ac:grpSpMkLst>
        </pc:grpChg>
        <pc:grpChg chg="add del">
          <ac:chgData name="Mehmet Tiras" userId="2a23be2cce6fcbde" providerId="LiveId" clId="{0D9EF316-12C6-1944-A98C-D55657E053B4}" dt="2020-12-18T22:16:57.028" v="4130" actId="26606"/>
          <ac:grpSpMkLst>
            <pc:docMk/>
            <pc:sldMk cId="2818479003" sldId="274"/>
            <ac:grpSpMk id="43" creationId="{00E015F5-1A99-4E40-BC3D-7707802996B5}"/>
          </ac:grpSpMkLst>
        </pc:grpChg>
        <pc:grpChg chg="add del">
          <ac:chgData name="Mehmet Tiras" userId="2a23be2cce6fcbde" providerId="LiveId" clId="{0D9EF316-12C6-1944-A98C-D55657E053B4}" dt="2020-12-18T22:16:57.028" v="4130" actId="26606"/>
          <ac:grpSpMkLst>
            <pc:docMk/>
            <pc:sldMk cId="2818479003" sldId="274"/>
            <ac:grpSpMk id="47" creationId="{5468B3A9-705E-43C3-A742-0619B0D8F2EE}"/>
          </ac:grpSpMkLst>
        </pc:grpChg>
        <pc:grpChg chg="add del">
          <ac:chgData name="Mehmet Tiras" userId="2a23be2cce6fcbde" providerId="LiveId" clId="{0D9EF316-12C6-1944-A98C-D55657E053B4}" dt="2020-12-18T22:16:11.689" v="4119" actId="26606"/>
          <ac:grpSpMkLst>
            <pc:docMk/>
            <pc:sldMk cId="2818479003" sldId="274"/>
            <ac:grpSpMk id="61" creationId="{24413201-85BF-4680-A7D4-10CDBD03569C}"/>
          </ac:grpSpMkLst>
        </pc:grpChg>
        <pc:grpChg chg="add del">
          <ac:chgData name="Mehmet Tiras" userId="2a23be2cce6fcbde" providerId="LiveId" clId="{0D9EF316-12C6-1944-A98C-D55657E053B4}" dt="2020-12-18T22:16:57.028" v="4130" actId="26606"/>
          <ac:grpSpMkLst>
            <pc:docMk/>
            <pc:sldMk cId="2818479003" sldId="274"/>
            <ac:grpSpMk id="218" creationId="{C4751043-2EE3-4222-9979-8E61D93DA8DC}"/>
          </ac:grpSpMkLst>
        </pc:grpChg>
        <pc:grpChg chg="add del">
          <ac:chgData name="Mehmet Tiras" userId="2a23be2cce6fcbde" providerId="LiveId" clId="{0D9EF316-12C6-1944-A98C-D55657E053B4}" dt="2020-12-18T22:17:36.361" v="4138" actId="26606"/>
          <ac:grpSpMkLst>
            <pc:docMk/>
            <pc:sldMk cId="2818479003" sldId="274"/>
            <ac:grpSpMk id="237" creationId="{C4751043-2EE3-4222-9979-8E61D93DA8DC}"/>
          </ac:grpSpMkLst>
        </pc:grpChg>
        <pc:grpChg chg="add del">
          <ac:chgData name="Mehmet Tiras" userId="2a23be2cce6fcbde" providerId="LiveId" clId="{0D9EF316-12C6-1944-A98C-D55657E053B4}" dt="2020-12-18T22:17:36.361" v="4138" actId="26606"/>
          <ac:grpSpMkLst>
            <pc:docMk/>
            <pc:sldMk cId="2818479003" sldId="274"/>
            <ac:grpSpMk id="240" creationId="{00E015F5-1A99-4E40-BC3D-7707802996B5}"/>
          </ac:grpSpMkLst>
        </pc:grpChg>
        <pc:grpChg chg="add del">
          <ac:chgData name="Mehmet Tiras" userId="2a23be2cce6fcbde" providerId="LiveId" clId="{0D9EF316-12C6-1944-A98C-D55657E053B4}" dt="2020-12-18T22:17:36.361" v="4138" actId="26606"/>
          <ac:grpSpMkLst>
            <pc:docMk/>
            <pc:sldMk cId="2818479003" sldId="274"/>
            <ac:grpSpMk id="241" creationId="{5468B3A9-705E-43C3-A742-0619B0D8F2EE}"/>
          </ac:grpSpMkLst>
        </pc:grpChg>
        <pc:graphicFrameChg chg="add del">
          <ac:chgData name="Mehmet Tiras" userId="2a23be2cce6fcbde" providerId="LiveId" clId="{0D9EF316-12C6-1944-A98C-D55657E053B4}" dt="2020-12-07T05:05:22.475" v="3533" actId="26606"/>
          <ac:graphicFrameMkLst>
            <pc:docMk/>
            <pc:sldMk cId="2818479003" sldId="274"/>
            <ac:graphicFrameMk id="7" creationId="{9F12D4F0-829B-49A7-8A03-10C7AF1D7A65}"/>
          </ac:graphicFrameMkLst>
        </pc:graphicFrameChg>
        <pc:graphicFrameChg chg="add del">
          <ac:chgData name="Mehmet Tiras" userId="2a23be2cce6fcbde" providerId="LiveId" clId="{0D9EF316-12C6-1944-A98C-D55657E053B4}" dt="2020-12-07T05:05:40.473" v="3535" actId="26606"/>
          <ac:graphicFrameMkLst>
            <pc:docMk/>
            <pc:sldMk cId="2818479003" sldId="274"/>
            <ac:graphicFrameMk id="17" creationId="{C9D47737-2EBD-4AC4-87F8-DFD9D3486205}"/>
          </ac:graphicFrameMkLst>
        </pc:graphicFrameChg>
        <pc:graphicFrameChg chg="add del">
          <ac:chgData name="Mehmet Tiras" userId="2a23be2cce6fcbde" providerId="LiveId" clId="{0D9EF316-12C6-1944-A98C-D55657E053B4}" dt="2020-12-18T22:16:20.567" v="4121" actId="26606"/>
          <ac:graphicFrameMkLst>
            <pc:docMk/>
            <pc:sldMk cId="2818479003" sldId="274"/>
            <ac:graphicFrameMk id="26" creationId="{38D055CF-425A-4300-91CE-9C003C25333E}"/>
          </ac:graphicFrameMkLst>
        </pc:graphicFrameChg>
        <pc:graphicFrameChg chg="add mod ord modGraphic">
          <ac:chgData name="Mehmet Tiras" userId="2a23be2cce6fcbde" providerId="LiveId" clId="{0D9EF316-12C6-1944-A98C-D55657E053B4}" dt="2020-12-21T01:13:23.015" v="6437" actId="20577"/>
          <ac:graphicFrameMkLst>
            <pc:docMk/>
            <pc:sldMk cId="2818479003" sldId="274"/>
            <ac:graphicFrameMk id="28" creationId="{DAE83BB8-8370-4B81-8C5A-0252057DFA7A}"/>
          </ac:graphicFrameMkLst>
        </pc:graphicFrameChg>
        <pc:picChg chg="add del">
          <ac:chgData name="Mehmet Tiras" userId="2a23be2cce6fcbde" providerId="LiveId" clId="{0D9EF316-12C6-1944-A98C-D55657E053B4}" dt="2020-12-07T05:05:40.473" v="3535" actId="26606"/>
          <ac:picMkLst>
            <pc:docMk/>
            <pc:sldMk cId="2818479003" sldId="274"/>
            <ac:picMk id="8" creationId="{7338C2B1-C8D5-4A8E-800E-0686C42D0DC9}"/>
          </ac:picMkLst>
        </pc:picChg>
        <pc:picChg chg="add mod ord">
          <ac:chgData name="Mehmet Tiras" userId="2a23be2cce6fcbde" providerId="LiveId" clId="{0D9EF316-12C6-1944-A98C-D55657E053B4}" dt="2020-12-18T22:17:36.361" v="4138" actId="26606"/>
          <ac:picMkLst>
            <pc:docMk/>
            <pc:sldMk cId="2818479003" sldId="274"/>
            <ac:picMk id="9" creationId="{096A4FBC-692B-4254-899E-EF399FFEF26A}"/>
          </ac:picMkLst>
        </pc:picChg>
        <pc:picChg chg="add del">
          <ac:chgData name="Mehmet Tiras" userId="2a23be2cce6fcbde" providerId="LiveId" clId="{0D9EF316-12C6-1944-A98C-D55657E053B4}" dt="2020-12-18T22:16:51.648" v="4126" actId="26606"/>
          <ac:picMkLst>
            <pc:docMk/>
            <pc:sldMk cId="2818479003" sldId="274"/>
            <ac:picMk id="35" creationId="{07CF545F-9C2E-4446-97CD-AD92990C2B68}"/>
          </ac:picMkLst>
        </pc:picChg>
        <pc:picChg chg="add del">
          <ac:chgData name="Mehmet Tiras" userId="2a23be2cce6fcbde" providerId="LiveId" clId="{0D9EF316-12C6-1944-A98C-D55657E053B4}" dt="2020-12-18T22:16:54.206" v="4128" actId="26606"/>
          <ac:picMkLst>
            <pc:docMk/>
            <pc:sldMk cId="2818479003" sldId="274"/>
            <ac:picMk id="40" creationId="{07CF545F-9C2E-4446-97CD-AD92990C2B68}"/>
          </ac:picMkLst>
        </pc:picChg>
        <pc:picChg chg="add del">
          <ac:chgData name="Mehmet Tiras" userId="2a23be2cce6fcbde" providerId="LiveId" clId="{0D9EF316-12C6-1944-A98C-D55657E053B4}" dt="2020-12-18T22:17:03.595" v="4132" actId="26606"/>
          <ac:picMkLst>
            <pc:docMk/>
            <pc:sldMk cId="2818479003" sldId="274"/>
            <ac:picMk id="228" creationId="{07CF545F-9C2E-4446-97CD-AD92990C2B68}"/>
          </ac:picMkLst>
        </pc:picChg>
        <pc:picChg chg="add del">
          <ac:chgData name="Mehmet Tiras" userId="2a23be2cce6fcbde" providerId="LiveId" clId="{0D9EF316-12C6-1944-A98C-D55657E053B4}" dt="2020-12-18T22:17:08.723" v="4134" actId="26606"/>
          <ac:picMkLst>
            <pc:docMk/>
            <pc:sldMk cId="2818479003" sldId="274"/>
            <ac:picMk id="232" creationId="{07CF545F-9C2E-4446-97CD-AD92990C2B68}"/>
          </ac:picMkLst>
        </pc:picChg>
        <pc:cxnChg chg="add del">
          <ac:chgData name="Mehmet Tiras" userId="2a23be2cce6fcbde" providerId="LiveId" clId="{0D9EF316-12C6-1944-A98C-D55657E053B4}" dt="2020-12-18T22:16:20.595" v="4122" actId="26606"/>
          <ac:cxnSpMkLst>
            <pc:docMk/>
            <pc:sldMk cId="2818479003" sldId="274"/>
            <ac:cxnSpMk id="19" creationId="{C49DA8F6-BCC1-4447-B54C-57856834B94B}"/>
          </ac:cxnSpMkLst>
        </pc:cxnChg>
        <pc:cxnChg chg="add del">
          <ac:chgData name="Mehmet Tiras" userId="2a23be2cce6fcbde" providerId="LiveId" clId="{0D9EF316-12C6-1944-A98C-D55657E053B4}" dt="2020-12-18T22:16:01.513" v="4115" actId="26606"/>
          <ac:cxnSpMkLst>
            <pc:docMk/>
            <pc:sldMk cId="2818479003" sldId="274"/>
            <ac:cxnSpMk id="29" creationId="{39B7FDC9-F0CE-43A7-9F2A-83DD09DC3453}"/>
          </ac:cxnSpMkLst>
        </pc:cxnChg>
        <pc:cxnChg chg="add del">
          <ac:chgData name="Mehmet Tiras" userId="2a23be2cce6fcbde" providerId="LiveId" clId="{0D9EF316-12C6-1944-A98C-D55657E053B4}" dt="2020-12-18T22:16:11.689" v="4119" actId="26606"/>
          <ac:cxnSpMkLst>
            <pc:docMk/>
            <pc:sldMk cId="2818479003" sldId="274"/>
            <ac:cxnSpMk id="64" creationId="{AD973FE6-C3E9-4817-9B9E-3F357A8DE228}"/>
          </ac:cxnSpMkLst>
        </pc:cxnChg>
      </pc:sldChg>
      <pc:sldChg chg="addSp modSp new mod setBg">
        <pc:chgData name="Mehmet Tiras" userId="2a23be2cce6fcbde" providerId="LiveId" clId="{0D9EF316-12C6-1944-A98C-D55657E053B4}" dt="2020-12-21T02:19:59.210" v="6671" actId="20577"/>
        <pc:sldMkLst>
          <pc:docMk/>
          <pc:sldMk cId="3910159965" sldId="275"/>
        </pc:sldMkLst>
        <pc:spChg chg="mod">
          <ac:chgData name="Mehmet Tiras" userId="2a23be2cce6fcbde" providerId="LiveId" clId="{0D9EF316-12C6-1944-A98C-D55657E053B4}" dt="2020-12-20T21:37:42.450" v="4521"/>
          <ac:spMkLst>
            <pc:docMk/>
            <pc:sldMk cId="3910159965" sldId="275"/>
            <ac:spMk id="2" creationId="{6E095DF2-090C-4149-8496-BCFF36478856}"/>
          </ac:spMkLst>
        </pc:spChg>
        <pc:spChg chg="mod">
          <ac:chgData name="Mehmet Tiras" userId="2a23be2cce6fcbde" providerId="LiveId" clId="{0D9EF316-12C6-1944-A98C-D55657E053B4}" dt="2020-12-20T21:37:42.450" v="4521"/>
          <ac:spMkLst>
            <pc:docMk/>
            <pc:sldMk cId="3910159965" sldId="275"/>
            <ac:spMk id="3" creationId="{690FBFDF-61AD-F04F-BEDB-9256D372DE0B}"/>
          </ac:spMkLst>
        </pc:spChg>
        <pc:spChg chg="add mod">
          <ac:chgData name="Mehmet Tiras" userId="2a23be2cce6fcbde" providerId="LiveId" clId="{0D9EF316-12C6-1944-A98C-D55657E053B4}" dt="2020-12-21T02:19:59.210" v="6671" actId="20577"/>
          <ac:spMkLst>
            <pc:docMk/>
            <pc:sldMk cId="3910159965" sldId="275"/>
            <ac:spMk id="5" creationId="{CF0AF8FE-951B-4B42-BEBC-6809B6D662AF}"/>
          </ac:spMkLst>
        </pc:spChg>
        <pc:picChg chg="add mod ord">
          <ac:chgData name="Mehmet Tiras" userId="2a23be2cce6fcbde" providerId="LiveId" clId="{0D9EF316-12C6-1944-A98C-D55657E053B4}" dt="2020-12-07T05:07:35.337" v="3541" actId="14100"/>
          <ac:picMkLst>
            <pc:docMk/>
            <pc:sldMk cId="3910159965" sldId="275"/>
            <ac:picMk id="4" creationId="{FE84CBAB-9806-2942-A3F2-6F2125AD52FA}"/>
          </ac:picMkLst>
        </pc:picChg>
      </pc:sldChg>
      <pc:sldChg chg="addSp delSp modSp new del mod setBg setClrOvrMap">
        <pc:chgData name="Mehmet Tiras" userId="2a23be2cce6fcbde" providerId="LiveId" clId="{0D9EF316-12C6-1944-A98C-D55657E053B4}" dt="2020-12-20T06:20:29.268" v="4398" actId="2696"/>
        <pc:sldMkLst>
          <pc:docMk/>
          <pc:sldMk cId="1570829980" sldId="276"/>
        </pc:sldMkLst>
        <pc:spChg chg="mod">
          <ac:chgData name="Mehmet Tiras" userId="2a23be2cce6fcbde" providerId="LiveId" clId="{0D9EF316-12C6-1944-A98C-D55657E053B4}" dt="2020-12-20T06:11:45.835" v="4336" actId="12"/>
          <ac:spMkLst>
            <pc:docMk/>
            <pc:sldMk cId="1570829980" sldId="276"/>
            <ac:spMk id="2" creationId="{319B27F3-1E56-4340-8AED-3B9A32ABD570}"/>
          </ac:spMkLst>
        </pc:spChg>
        <pc:spChg chg="mod">
          <ac:chgData name="Mehmet Tiras" userId="2a23be2cce6fcbde" providerId="LiveId" clId="{0D9EF316-12C6-1944-A98C-D55657E053B4}" dt="2020-12-20T06:09:17.998" v="4301" actId="26606"/>
          <ac:spMkLst>
            <pc:docMk/>
            <pc:sldMk cId="1570829980" sldId="276"/>
            <ac:spMk id="3" creationId="{7ECB29C0-C557-4A45-A244-D77BC5D320C4}"/>
          </ac:spMkLst>
        </pc:spChg>
        <pc:spChg chg="mod">
          <ac:chgData name="Mehmet Tiras" userId="2a23be2cce6fcbde" providerId="LiveId" clId="{0D9EF316-12C6-1944-A98C-D55657E053B4}" dt="2020-12-20T06:09:17.998" v="4301" actId="26606"/>
          <ac:spMkLst>
            <pc:docMk/>
            <pc:sldMk cId="1570829980" sldId="276"/>
            <ac:spMk id="4" creationId="{219EF0AB-D23A-4047-B7EA-7FB587242E67}"/>
          </ac:spMkLst>
        </pc:spChg>
        <pc:spChg chg="add del mod">
          <ac:chgData name="Mehmet Tiras" userId="2a23be2cce6fcbde" providerId="LiveId" clId="{0D9EF316-12C6-1944-A98C-D55657E053B4}" dt="2020-12-20T06:06:37.105" v="4149" actId="767"/>
          <ac:spMkLst>
            <pc:docMk/>
            <pc:sldMk cId="1570829980" sldId="276"/>
            <ac:spMk id="5" creationId="{BA76C852-4CCC-5F40-A781-51AB58ABB345}"/>
          </ac:spMkLst>
        </pc:spChg>
        <pc:spChg chg="add del">
          <ac:chgData name="Mehmet Tiras" userId="2a23be2cce6fcbde" providerId="LiveId" clId="{0D9EF316-12C6-1944-A98C-D55657E053B4}" dt="2020-12-20T06:08:26.342" v="4289" actId="26606"/>
          <ac:spMkLst>
            <pc:docMk/>
            <pc:sldMk cId="1570829980" sldId="276"/>
            <ac:spMk id="9" creationId="{66B332A4-D438-4773-A77F-5ED49A448D9D}"/>
          </ac:spMkLst>
        </pc:spChg>
        <pc:spChg chg="add del">
          <ac:chgData name="Mehmet Tiras" userId="2a23be2cce6fcbde" providerId="LiveId" clId="{0D9EF316-12C6-1944-A98C-D55657E053B4}" dt="2020-12-20T06:08:26.342" v="4289" actId="26606"/>
          <ac:spMkLst>
            <pc:docMk/>
            <pc:sldMk cId="1570829980" sldId="276"/>
            <ac:spMk id="11" creationId="{DF9AD32D-FF05-44F4-BD4D-9CEE89B71EB9}"/>
          </ac:spMkLst>
        </pc:spChg>
        <pc:spChg chg="add del">
          <ac:chgData name="Mehmet Tiras" userId="2a23be2cce6fcbde" providerId="LiveId" clId="{0D9EF316-12C6-1944-A98C-D55657E053B4}" dt="2020-12-20T06:08:29.102" v="4291" actId="26606"/>
          <ac:spMkLst>
            <pc:docMk/>
            <pc:sldMk cId="1570829980" sldId="276"/>
            <ac:spMk id="18" creationId="{6DDA8CE9-E0A6-4FF2-823D-D08607606DC2}"/>
          </ac:spMkLst>
        </pc:spChg>
        <pc:spChg chg="add del">
          <ac:chgData name="Mehmet Tiras" userId="2a23be2cce6fcbde" providerId="LiveId" clId="{0D9EF316-12C6-1944-A98C-D55657E053B4}" dt="2020-12-20T06:08:29.102" v="4291" actId="26606"/>
          <ac:spMkLst>
            <pc:docMk/>
            <pc:sldMk cId="1570829980" sldId="276"/>
            <ac:spMk id="23" creationId="{11195564-33B9-434B-9641-764F5905A56F}"/>
          </ac:spMkLst>
        </pc:spChg>
        <pc:spChg chg="add del">
          <ac:chgData name="Mehmet Tiras" userId="2a23be2cce6fcbde" providerId="LiveId" clId="{0D9EF316-12C6-1944-A98C-D55657E053B4}" dt="2020-12-20T06:09:18.004" v="4302" actId="26606"/>
          <ac:spMkLst>
            <pc:docMk/>
            <pc:sldMk cId="1570829980" sldId="276"/>
            <ac:spMk id="25" creationId="{934F1179-B481-4F9E-BCA3-AFB972070F83}"/>
          </ac:spMkLst>
        </pc:spChg>
        <pc:spChg chg="add del">
          <ac:chgData name="Mehmet Tiras" userId="2a23be2cce6fcbde" providerId="LiveId" clId="{0D9EF316-12C6-1944-A98C-D55657E053B4}" dt="2020-12-20T06:09:18.004" v="4302" actId="26606"/>
          <ac:spMkLst>
            <pc:docMk/>
            <pc:sldMk cId="1570829980" sldId="276"/>
            <ac:spMk id="26" creationId="{827DC2C4-B485-428A-BF4A-472D2967F47F}"/>
          </ac:spMkLst>
        </pc:spChg>
        <pc:spChg chg="add del">
          <ac:chgData name="Mehmet Tiras" userId="2a23be2cce6fcbde" providerId="LiveId" clId="{0D9EF316-12C6-1944-A98C-D55657E053B4}" dt="2020-12-20T06:09:18.004" v="4302" actId="26606"/>
          <ac:spMkLst>
            <pc:docMk/>
            <pc:sldMk cId="1570829980" sldId="276"/>
            <ac:spMk id="27" creationId="{EE04B5EB-F158-4507-90DD-BD23620C7CC9}"/>
          </ac:spMkLst>
        </pc:spChg>
        <pc:spChg chg="add del">
          <ac:chgData name="Mehmet Tiras" userId="2a23be2cce6fcbde" providerId="LiveId" clId="{0D9EF316-12C6-1944-A98C-D55657E053B4}" dt="2020-12-20T06:08:50.028" v="4295" actId="26606"/>
          <ac:spMkLst>
            <pc:docMk/>
            <pc:sldMk cId="1570829980" sldId="276"/>
            <ac:spMk id="32" creationId="{FFD48BC7-DC40-47DE-87EE-9F4B6ECB9ABB}"/>
          </ac:spMkLst>
        </pc:spChg>
        <pc:spChg chg="add del">
          <ac:chgData name="Mehmet Tiras" userId="2a23be2cce6fcbde" providerId="LiveId" clId="{0D9EF316-12C6-1944-A98C-D55657E053B4}" dt="2020-12-20T06:08:50.028" v="4295" actId="26606"/>
          <ac:spMkLst>
            <pc:docMk/>
            <pc:sldMk cId="1570829980" sldId="276"/>
            <ac:spMk id="34" creationId="{E502BBC7-2C76-46F3-BC24-5985BC13DB88}"/>
          </ac:spMkLst>
        </pc:spChg>
        <pc:spChg chg="add del">
          <ac:chgData name="Mehmet Tiras" userId="2a23be2cce6fcbde" providerId="LiveId" clId="{0D9EF316-12C6-1944-A98C-D55657E053B4}" dt="2020-12-20T06:08:50.028" v="4295" actId="26606"/>
          <ac:spMkLst>
            <pc:docMk/>
            <pc:sldMk cId="1570829980" sldId="276"/>
            <ac:spMk id="36" creationId="{C7F28D52-2A5F-4D23-81AE-7CB8B591C7AF}"/>
          </ac:spMkLst>
        </pc:spChg>
        <pc:spChg chg="add del">
          <ac:chgData name="Mehmet Tiras" userId="2a23be2cce6fcbde" providerId="LiveId" clId="{0D9EF316-12C6-1944-A98C-D55657E053B4}" dt="2020-12-20T06:08:50.028" v="4295" actId="26606"/>
          <ac:spMkLst>
            <pc:docMk/>
            <pc:sldMk cId="1570829980" sldId="276"/>
            <ac:spMk id="38" creationId="{3629484E-3792-4B3D-89AD-7C8A1ED0E0D4}"/>
          </ac:spMkLst>
        </pc:spChg>
        <pc:spChg chg="add del">
          <ac:chgData name="Mehmet Tiras" userId="2a23be2cce6fcbde" providerId="LiveId" clId="{0D9EF316-12C6-1944-A98C-D55657E053B4}" dt="2020-12-20T06:09:09.266" v="4297" actId="26606"/>
          <ac:spMkLst>
            <pc:docMk/>
            <pc:sldMk cId="1570829980" sldId="276"/>
            <ac:spMk id="41" creationId="{879EECFE-814E-4B68-96A7-86A795BD22F7}"/>
          </ac:spMkLst>
        </pc:spChg>
        <pc:spChg chg="add del">
          <ac:chgData name="Mehmet Tiras" userId="2a23be2cce6fcbde" providerId="LiveId" clId="{0D9EF316-12C6-1944-A98C-D55657E053B4}" dt="2020-12-20T06:09:09.266" v="4297" actId="26606"/>
          <ac:spMkLst>
            <pc:docMk/>
            <pc:sldMk cId="1570829980" sldId="276"/>
            <ac:spMk id="42" creationId="{06F847C8-7801-44D8-8CCA-CDBA7AD91A00}"/>
          </ac:spMkLst>
        </pc:spChg>
        <pc:spChg chg="add del">
          <ac:chgData name="Mehmet Tiras" userId="2a23be2cce6fcbde" providerId="LiveId" clId="{0D9EF316-12C6-1944-A98C-D55657E053B4}" dt="2020-12-20T06:09:09.266" v="4297" actId="26606"/>
          <ac:spMkLst>
            <pc:docMk/>
            <pc:sldMk cId="1570829980" sldId="276"/>
            <ac:spMk id="43" creationId="{AF180F00-B4B2-4196-BB1C-ECD21B03F0A9}"/>
          </ac:spMkLst>
        </pc:spChg>
        <pc:spChg chg="add del">
          <ac:chgData name="Mehmet Tiras" userId="2a23be2cce6fcbde" providerId="LiveId" clId="{0D9EF316-12C6-1944-A98C-D55657E053B4}" dt="2020-12-20T06:09:09.266" v="4297" actId="26606"/>
          <ac:spMkLst>
            <pc:docMk/>
            <pc:sldMk cId="1570829980" sldId="276"/>
            <ac:spMk id="44" creationId="{6E600F8C-C8F3-420C-9D3B-E1FBE7BAE481}"/>
          </ac:spMkLst>
        </pc:spChg>
        <pc:spChg chg="add del">
          <ac:chgData name="Mehmet Tiras" userId="2a23be2cce6fcbde" providerId="LiveId" clId="{0D9EF316-12C6-1944-A98C-D55657E053B4}" dt="2020-12-20T06:09:12.829" v="4299" actId="26606"/>
          <ac:spMkLst>
            <pc:docMk/>
            <pc:sldMk cId="1570829980" sldId="276"/>
            <ac:spMk id="46" creationId="{C66F2F30-5DC0-44A0-BFA6-E12F46ED16DA}"/>
          </ac:spMkLst>
        </pc:spChg>
        <pc:spChg chg="add del">
          <ac:chgData name="Mehmet Tiras" userId="2a23be2cce6fcbde" providerId="LiveId" clId="{0D9EF316-12C6-1944-A98C-D55657E053B4}" dt="2020-12-20T06:09:12.829" v="4299" actId="26606"/>
          <ac:spMkLst>
            <pc:docMk/>
            <pc:sldMk cId="1570829980" sldId="276"/>
            <ac:spMk id="47" creationId="{85872F57-7F42-4F97-8391-DDC8D0054C03}"/>
          </ac:spMkLst>
        </pc:spChg>
        <pc:spChg chg="add del">
          <ac:chgData name="Mehmet Tiras" userId="2a23be2cce6fcbde" providerId="LiveId" clId="{0D9EF316-12C6-1944-A98C-D55657E053B4}" dt="2020-12-20T06:09:12.829" v="4299" actId="26606"/>
          <ac:spMkLst>
            <pc:docMk/>
            <pc:sldMk cId="1570829980" sldId="276"/>
            <ac:spMk id="48" creationId="{04DC2037-48A0-4F22-B9D4-8EAEBC780AB4}"/>
          </ac:spMkLst>
        </pc:spChg>
        <pc:spChg chg="add del">
          <ac:chgData name="Mehmet Tiras" userId="2a23be2cce6fcbde" providerId="LiveId" clId="{0D9EF316-12C6-1944-A98C-D55657E053B4}" dt="2020-12-20T06:09:12.829" v="4299" actId="26606"/>
          <ac:spMkLst>
            <pc:docMk/>
            <pc:sldMk cId="1570829980" sldId="276"/>
            <ac:spMk id="49" creationId="{0006CBFD-ADA0-43D1-9332-9C34CA1C76ED}"/>
          </ac:spMkLst>
        </pc:spChg>
        <pc:spChg chg="add del">
          <ac:chgData name="Mehmet Tiras" userId="2a23be2cce6fcbde" providerId="LiveId" clId="{0D9EF316-12C6-1944-A98C-D55657E053B4}" dt="2020-12-20T06:09:12.829" v="4299" actId="26606"/>
          <ac:spMkLst>
            <pc:docMk/>
            <pc:sldMk cId="1570829980" sldId="276"/>
            <ac:spMk id="50" creationId="{2B931666-F28F-45F3-A074-66D2272D580B}"/>
          </ac:spMkLst>
        </pc:spChg>
        <pc:spChg chg="add del">
          <ac:chgData name="Mehmet Tiras" userId="2a23be2cce6fcbde" providerId="LiveId" clId="{0D9EF316-12C6-1944-A98C-D55657E053B4}" dt="2020-12-20T06:09:17.998" v="4301" actId="26606"/>
          <ac:spMkLst>
            <pc:docMk/>
            <pc:sldMk cId="1570829980" sldId="276"/>
            <ac:spMk id="52" creationId="{0B3B9DBC-97CC-4A18-B4A6-66E240292269}"/>
          </ac:spMkLst>
        </pc:spChg>
        <pc:spChg chg="add del">
          <ac:chgData name="Mehmet Tiras" userId="2a23be2cce6fcbde" providerId="LiveId" clId="{0D9EF316-12C6-1944-A98C-D55657E053B4}" dt="2020-12-20T06:09:17.998" v="4301" actId="26606"/>
          <ac:spMkLst>
            <pc:docMk/>
            <pc:sldMk cId="1570829980" sldId="276"/>
            <ac:spMk id="53" creationId="{F4492644-1D84-449E-94E4-5FC5C873D32E}"/>
          </ac:spMkLst>
        </pc:spChg>
        <pc:spChg chg="add del">
          <ac:chgData name="Mehmet Tiras" userId="2a23be2cce6fcbde" providerId="LiveId" clId="{0D9EF316-12C6-1944-A98C-D55657E053B4}" dt="2020-12-20T06:09:17.998" v="4301" actId="26606"/>
          <ac:spMkLst>
            <pc:docMk/>
            <pc:sldMk cId="1570829980" sldId="276"/>
            <ac:spMk id="54" creationId="{94EE1A74-DEBF-434E-8B5E-7AB296ECBE08}"/>
          </ac:spMkLst>
        </pc:spChg>
        <pc:spChg chg="add del">
          <ac:chgData name="Mehmet Tiras" userId="2a23be2cce6fcbde" providerId="LiveId" clId="{0D9EF316-12C6-1944-A98C-D55657E053B4}" dt="2020-12-20T06:09:17.998" v="4301" actId="26606"/>
          <ac:spMkLst>
            <pc:docMk/>
            <pc:sldMk cId="1570829980" sldId="276"/>
            <ac:spMk id="55" creationId="{8C7C4D4B-92D9-4FA4-A294-749E8574FF51}"/>
          </ac:spMkLst>
        </pc:spChg>
        <pc:spChg chg="add del">
          <ac:chgData name="Mehmet Tiras" userId="2a23be2cce6fcbde" providerId="LiveId" clId="{0D9EF316-12C6-1944-A98C-D55657E053B4}" dt="2020-12-20T06:09:17.998" v="4301" actId="26606"/>
          <ac:spMkLst>
            <pc:docMk/>
            <pc:sldMk cId="1570829980" sldId="276"/>
            <ac:spMk id="56" creationId="{BADA3358-2A3F-41B0-A458-6FD1DB3AF9BB}"/>
          </ac:spMkLst>
        </pc:spChg>
        <pc:spChg chg="add del">
          <ac:chgData name="Mehmet Tiras" userId="2a23be2cce6fcbde" providerId="LiveId" clId="{0D9EF316-12C6-1944-A98C-D55657E053B4}" dt="2020-12-20T06:09:17.998" v="4301" actId="26606"/>
          <ac:spMkLst>
            <pc:docMk/>
            <pc:sldMk cId="1570829980" sldId="276"/>
            <ac:spMk id="57" creationId="{E4737216-37B2-43AD-AB08-05BFCCEFC99E}"/>
          </ac:spMkLst>
        </pc:spChg>
        <pc:spChg chg="add del">
          <ac:chgData name="Mehmet Tiras" userId="2a23be2cce6fcbde" providerId="LiveId" clId="{0D9EF316-12C6-1944-A98C-D55657E053B4}" dt="2020-12-20T06:09:25.139" v="4304" actId="26606"/>
          <ac:spMkLst>
            <pc:docMk/>
            <pc:sldMk cId="1570829980" sldId="276"/>
            <ac:spMk id="59" creationId="{934F1179-B481-4F9E-BCA3-AFB972070F83}"/>
          </ac:spMkLst>
        </pc:spChg>
        <pc:spChg chg="add del">
          <ac:chgData name="Mehmet Tiras" userId="2a23be2cce6fcbde" providerId="LiveId" clId="{0D9EF316-12C6-1944-A98C-D55657E053B4}" dt="2020-12-20T06:09:25.139" v="4304" actId="26606"/>
          <ac:spMkLst>
            <pc:docMk/>
            <pc:sldMk cId="1570829980" sldId="276"/>
            <ac:spMk id="60" creationId="{827DC2C4-B485-428A-BF4A-472D2967F47F}"/>
          </ac:spMkLst>
        </pc:spChg>
        <pc:spChg chg="add del">
          <ac:chgData name="Mehmet Tiras" userId="2a23be2cce6fcbde" providerId="LiveId" clId="{0D9EF316-12C6-1944-A98C-D55657E053B4}" dt="2020-12-20T06:09:25.139" v="4304" actId="26606"/>
          <ac:spMkLst>
            <pc:docMk/>
            <pc:sldMk cId="1570829980" sldId="276"/>
            <ac:spMk id="61" creationId="{EE04B5EB-F158-4507-90DD-BD23620C7CC9}"/>
          </ac:spMkLst>
        </pc:spChg>
        <pc:spChg chg="add">
          <ac:chgData name="Mehmet Tiras" userId="2a23be2cce6fcbde" providerId="LiveId" clId="{0D9EF316-12C6-1944-A98C-D55657E053B4}" dt="2020-12-20T06:09:25.139" v="4304" actId="26606"/>
          <ac:spMkLst>
            <pc:docMk/>
            <pc:sldMk cId="1570829980" sldId="276"/>
            <ac:spMk id="66" creationId="{934F1179-B481-4F9E-BCA3-AFB972070F83}"/>
          </ac:spMkLst>
        </pc:spChg>
        <pc:spChg chg="add">
          <ac:chgData name="Mehmet Tiras" userId="2a23be2cce6fcbde" providerId="LiveId" clId="{0D9EF316-12C6-1944-A98C-D55657E053B4}" dt="2020-12-20T06:09:25.139" v="4304" actId="26606"/>
          <ac:spMkLst>
            <pc:docMk/>
            <pc:sldMk cId="1570829980" sldId="276"/>
            <ac:spMk id="68" creationId="{827DC2C4-B485-428A-BF4A-472D2967F47F}"/>
          </ac:spMkLst>
        </pc:spChg>
        <pc:spChg chg="add">
          <ac:chgData name="Mehmet Tiras" userId="2a23be2cce6fcbde" providerId="LiveId" clId="{0D9EF316-12C6-1944-A98C-D55657E053B4}" dt="2020-12-20T06:09:25.139" v="4304" actId="26606"/>
          <ac:spMkLst>
            <pc:docMk/>
            <pc:sldMk cId="1570829980" sldId="276"/>
            <ac:spMk id="70" creationId="{EE04B5EB-F158-4507-90DD-BD23620C7CC9}"/>
          </ac:spMkLst>
        </pc:spChg>
        <pc:grpChg chg="add del">
          <ac:chgData name="Mehmet Tiras" userId="2a23be2cce6fcbde" providerId="LiveId" clId="{0D9EF316-12C6-1944-A98C-D55657E053B4}" dt="2020-12-20T06:08:29.102" v="4291" actId="26606"/>
          <ac:grpSpMkLst>
            <pc:docMk/>
            <pc:sldMk cId="1570829980" sldId="276"/>
            <ac:grpSpMk id="13" creationId="{1D18C537-E336-47C4-836B-C342A230F8F3}"/>
          </ac:grpSpMkLst>
        </pc:grpChg>
        <pc:grpChg chg="add del">
          <ac:chgData name="Mehmet Tiras" userId="2a23be2cce6fcbde" providerId="LiveId" clId="{0D9EF316-12C6-1944-A98C-D55657E053B4}" dt="2020-12-20T06:08:29.102" v="4291" actId="26606"/>
          <ac:grpSpMkLst>
            <pc:docMk/>
            <pc:sldMk cId="1570829980" sldId="276"/>
            <ac:grpSpMk id="19" creationId="{5A1259D8-0C3A-4069-A22F-537BBBB61A9C}"/>
          </ac:grpSpMkLst>
        </pc:grpChg>
        <pc:cxnChg chg="add del">
          <ac:chgData name="Mehmet Tiras" userId="2a23be2cce6fcbde" providerId="LiveId" clId="{0D9EF316-12C6-1944-A98C-D55657E053B4}" dt="2020-12-20T06:09:09.266" v="4297" actId="26606"/>
          <ac:cxnSpMkLst>
            <pc:docMk/>
            <pc:sldMk cId="1570829980" sldId="276"/>
            <ac:cxnSpMk id="40" creationId="{7AA55BF2-380C-4942-8AB1-55A6A52A35F8}"/>
          </ac:cxnSpMkLst>
        </pc:cxnChg>
      </pc:sldChg>
      <pc:sldChg chg="new del">
        <pc:chgData name="Mehmet Tiras" userId="2a23be2cce6fcbde" providerId="LiveId" clId="{0D9EF316-12C6-1944-A98C-D55657E053B4}" dt="2020-12-20T06:05:41.450" v="4146" actId="2696"/>
        <pc:sldMkLst>
          <pc:docMk/>
          <pc:sldMk cId="3497740985" sldId="276"/>
        </pc:sldMkLst>
      </pc:sldChg>
      <pc:sldChg chg="addSp delSp modSp new del mod setBg setClrOvrMap">
        <pc:chgData name="Mehmet Tiras" userId="2a23be2cce6fcbde" providerId="LiveId" clId="{0D9EF316-12C6-1944-A98C-D55657E053B4}" dt="2020-12-20T21:33:41.689" v="4486" actId="2696"/>
        <pc:sldMkLst>
          <pc:docMk/>
          <pc:sldMk cId="3754664050" sldId="277"/>
        </pc:sldMkLst>
        <pc:spChg chg="del mod">
          <ac:chgData name="Mehmet Tiras" userId="2a23be2cce6fcbde" providerId="LiveId" clId="{0D9EF316-12C6-1944-A98C-D55657E053B4}" dt="2020-12-20T06:13:33.533" v="4367" actId="21"/>
          <ac:spMkLst>
            <pc:docMk/>
            <pc:sldMk cId="3754664050" sldId="277"/>
            <ac:spMk id="2" creationId="{14DF844B-EE0D-634B-BBB1-74E166396CB8}"/>
          </ac:spMkLst>
        </pc:spChg>
        <pc:spChg chg="add del mod">
          <ac:chgData name="Mehmet Tiras" userId="2a23be2cce6fcbde" providerId="LiveId" clId="{0D9EF316-12C6-1944-A98C-D55657E053B4}" dt="2020-12-20T06:14:35.106" v="4378" actId="26606"/>
          <ac:spMkLst>
            <pc:docMk/>
            <pc:sldMk cId="3754664050" sldId="277"/>
            <ac:spMk id="3" creationId="{8A05DD75-20A7-BD46-9C99-B509935A43CA}"/>
          </ac:spMkLst>
        </pc:spChg>
        <pc:spChg chg="mod ord">
          <ac:chgData name="Mehmet Tiras" userId="2a23be2cce6fcbde" providerId="LiveId" clId="{0D9EF316-12C6-1944-A98C-D55657E053B4}" dt="2020-12-20T06:14:35.106" v="4378" actId="26606"/>
          <ac:spMkLst>
            <pc:docMk/>
            <pc:sldMk cId="3754664050" sldId="277"/>
            <ac:spMk id="4" creationId="{88F85D76-BCEF-8541-B2DC-CAC2F6A179C6}"/>
          </ac:spMkLst>
        </pc:spChg>
        <pc:spChg chg="mod">
          <ac:chgData name="Mehmet Tiras" userId="2a23be2cce6fcbde" providerId="LiveId" clId="{0D9EF316-12C6-1944-A98C-D55657E053B4}" dt="2020-12-20T06:14:35.106" v="4378" actId="26606"/>
          <ac:spMkLst>
            <pc:docMk/>
            <pc:sldMk cId="3754664050" sldId="277"/>
            <ac:spMk id="5" creationId="{3ACB9D16-A4B5-444C-8B54-726F5D88FFAA}"/>
          </ac:spMkLst>
        </pc:spChg>
        <pc:spChg chg="add del">
          <ac:chgData name="Mehmet Tiras" userId="2a23be2cce6fcbde" providerId="LiveId" clId="{0D9EF316-12C6-1944-A98C-D55657E053B4}" dt="2020-12-20T06:14:09.308" v="4371" actId="26606"/>
          <ac:spMkLst>
            <pc:docMk/>
            <pc:sldMk cId="3754664050" sldId="277"/>
            <ac:spMk id="10" creationId="{0D7B6173-1D58-48E2-83CF-37350F315F75}"/>
          </ac:spMkLst>
        </pc:spChg>
        <pc:spChg chg="add del">
          <ac:chgData name="Mehmet Tiras" userId="2a23be2cce6fcbde" providerId="LiveId" clId="{0D9EF316-12C6-1944-A98C-D55657E053B4}" dt="2020-12-20T06:14:03.425" v="4369" actId="26606"/>
          <ac:spMkLst>
            <pc:docMk/>
            <pc:sldMk cId="3754664050" sldId="277"/>
            <ac:spMk id="11" creationId="{68575C10-8187-4AC4-AD72-C754EAFD2867}"/>
          </ac:spMkLst>
        </pc:spChg>
        <pc:spChg chg="add del">
          <ac:chgData name="Mehmet Tiras" userId="2a23be2cce6fcbde" providerId="LiveId" clId="{0D9EF316-12C6-1944-A98C-D55657E053B4}" dt="2020-12-20T06:14:09.308" v="4371" actId="26606"/>
          <ac:spMkLst>
            <pc:docMk/>
            <pc:sldMk cId="3754664050" sldId="277"/>
            <ac:spMk id="12" creationId="{BD21050B-D85A-4CC6-94EC-450D24F19661}"/>
          </ac:spMkLst>
        </pc:spChg>
        <pc:spChg chg="add del">
          <ac:chgData name="Mehmet Tiras" userId="2a23be2cce6fcbde" providerId="LiveId" clId="{0D9EF316-12C6-1944-A98C-D55657E053B4}" dt="2020-12-20T06:14:09.308" v="4371" actId="26606"/>
          <ac:spMkLst>
            <pc:docMk/>
            <pc:sldMk cId="3754664050" sldId="277"/>
            <ac:spMk id="15" creationId="{8A05DD75-20A7-BD46-9C99-B509935A43CA}"/>
          </ac:spMkLst>
        </pc:spChg>
        <pc:spChg chg="add del">
          <ac:chgData name="Mehmet Tiras" userId="2a23be2cce6fcbde" providerId="LiveId" clId="{0D9EF316-12C6-1944-A98C-D55657E053B4}" dt="2020-12-20T06:14:09.308" v="4371" actId="26606"/>
          <ac:spMkLst>
            <pc:docMk/>
            <pc:sldMk cId="3754664050" sldId="277"/>
            <ac:spMk id="16" creationId="{D87C4F29-0DC4-4901-A2FD-7C88889E6035}"/>
          </ac:spMkLst>
        </pc:spChg>
        <pc:spChg chg="add del">
          <ac:chgData name="Mehmet Tiras" userId="2a23be2cce6fcbde" providerId="LiveId" clId="{0D9EF316-12C6-1944-A98C-D55657E053B4}" dt="2020-12-20T06:14:09.308" v="4371" actId="26606"/>
          <ac:spMkLst>
            <pc:docMk/>
            <pc:sldMk cId="3754664050" sldId="277"/>
            <ac:spMk id="18" creationId="{C5F81162-7738-4BC8-BA5D-ADEFD7F2D166}"/>
          </ac:spMkLst>
        </pc:spChg>
        <pc:spChg chg="add del">
          <ac:chgData name="Mehmet Tiras" userId="2a23be2cce6fcbde" providerId="LiveId" clId="{0D9EF316-12C6-1944-A98C-D55657E053B4}" dt="2020-12-20T06:14:14.021" v="4373" actId="26606"/>
          <ac:spMkLst>
            <pc:docMk/>
            <pc:sldMk cId="3754664050" sldId="277"/>
            <ac:spMk id="20" creationId="{C9A36457-A5F4-4103-A443-02581C09185B}"/>
          </ac:spMkLst>
        </pc:spChg>
        <pc:spChg chg="add del">
          <ac:chgData name="Mehmet Tiras" userId="2a23be2cce6fcbde" providerId="LiveId" clId="{0D9EF316-12C6-1944-A98C-D55657E053B4}" dt="2020-12-20T06:14:14.021" v="4373" actId="26606"/>
          <ac:spMkLst>
            <pc:docMk/>
            <pc:sldMk cId="3754664050" sldId="277"/>
            <ac:spMk id="21" creationId="{DC5FB7E8-B636-40FA-BE8D-48145C0F5C57}"/>
          </ac:spMkLst>
        </pc:spChg>
        <pc:spChg chg="add del">
          <ac:chgData name="Mehmet Tiras" userId="2a23be2cce6fcbde" providerId="LiveId" clId="{0D9EF316-12C6-1944-A98C-D55657E053B4}" dt="2020-12-20T06:14:14.021" v="4373" actId="26606"/>
          <ac:spMkLst>
            <pc:docMk/>
            <pc:sldMk cId="3754664050" sldId="277"/>
            <ac:spMk id="22" creationId="{8A05DD75-20A7-BD46-9C99-B509935A43CA}"/>
          </ac:spMkLst>
        </pc:spChg>
        <pc:spChg chg="add del">
          <ac:chgData name="Mehmet Tiras" userId="2a23be2cce6fcbde" providerId="LiveId" clId="{0D9EF316-12C6-1944-A98C-D55657E053B4}" dt="2020-12-20T06:14:14.021" v="4373" actId="26606"/>
          <ac:spMkLst>
            <pc:docMk/>
            <pc:sldMk cId="3754664050" sldId="277"/>
            <ac:spMk id="23" creationId="{142DCE2C-2863-46FA-9BE7-24365A24D9BA}"/>
          </ac:spMkLst>
        </pc:spChg>
        <pc:spChg chg="add del">
          <ac:chgData name="Mehmet Tiras" userId="2a23be2cce6fcbde" providerId="LiveId" clId="{0D9EF316-12C6-1944-A98C-D55657E053B4}" dt="2020-12-20T06:14:29.615" v="4375" actId="26606"/>
          <ac:spMkLst>
            <pc:docMk/>
            <pc:sldMk cId="3754664050" sldId="277"/>
            <ac:spMk id="25" creationId="{A9CB0874-88B8-43D3-B0B6-C32F790F790D}"/>
          </ac:spMkLst>
        </pc:spChg>
        <pc:spChg chg="add del">
          <ac:chgData name="Mehmet Tiras" userId="2a23be2cce6fcbde" providerId="LiveId" clId="{0D9EF316-12C6-1944-A98C-D55657E053B4}" dt="2020-12-20T06:14:29.615" v="4375" actId="26606"/>
          <ac:spMkLst>
            <pc:docMk/>
            <pc:sldMk cId="3754664050" sldId="277"/>
            <ac:spMk id="31" creationId="{8A05DD75-20A7-BD46-9C99-B509935A43CA}"/>
          </ac:spMkLst>
        </pc:spChg>
        <pc:spChg chg="add del">
          <ac:chgData name="Mehmet Tiras" userId="2a23be2cce6fcbde" providerId="LiveId" clId="{0D9EF316-12C6-1944-A98C-D55657E053B4}" dt="2020-12-20T06:14:35.044" v="4377" actId="26606"/>
          <ac:spMkLst>
            <pc:docMk/>
            <pc:sldMk cId="3754664050" sldId="277"/>
            <ac:spMk id="33" creationId="{9228552E-C8B1-4A80-8448-0787CE0FC704}"/>
          </ac:spMkLst>
        </pc:spChg>
        <pc:spChg chg="add">
          <ac:chgData name="Mehmet Tiras" userId="2a23be2cce6fcbde" providerId="LiveId" clId="{0D9EF316-12C6-1944-A98C-D55657E053B4}" dt="2020-12-20T06:14:35.106" v="4378" actId="26606"/>
          <ac:spMkLst>
            <pc:docMk/>
            <pc:sldMk cId="3754664050" sldId="277"/>
            <ac:spMk id="36" creationId="{2B566528-1B12-4246-9431-5C2D7D081168}"/>
          </ac:spMkLst>
        </pc:spChg>
        <pc:spChg chg="add">
          <ac:chgData name="Mehmet Tiras" userId="2a23be2cce6fcbde" providerId="LiveId" clId="{0D9EF316-12C6-1944-A98C-D55657E053B4}" dt="2020-12-20T06:14:35.106" v="4378" actId="26606"/>
          <ac:spMkLst>
            <pc:docMk/>
            <pc:sldMk cId="3754664050" sldId="277"/>
            <ac:spMk id="38" creationId="{2E80C965-DB6D-4F81-9E9E-B027384D0BD6}"/>
          </ac:spMkLst>
        </pc:spChg>
        <pc:spChg chg="add">
          <ac:chgData name="Mehmet Tiras" userId="2a23be2cce6fcbde" providerId="LiveId" clId="{0D9EF316-12C6-1944-A98C-D55657E053B4}" dt="2020-12-20T06:14:35.106" v="4378" actId="26606"/>
          <ac:spMkLst>
            <pc:docMk/>
            <pc:sldMk cId="3754664050" sldId="277"/>
            <ac:spMk id="39" creationId="{A580F890-B085-4E95-96AA-55AEBEC5CE6E}"/>
          </ac:spMkLst>
        </pc:spChg>
        <pc:spChg chg="add">
          <ac:chgData name="Mehmet Tiras" userId="2a23be2cce6fcbde" providerId="LiveId" clId="{0D9EF316-12C6-1944-A98C-D55657E053B4}" dt="2020-12-20T06:14:35.106" v="4378" actId="26606"/>
          <ac:spMkLst>
            <pc:docMk/>
            <pc:sldMk cId="3754664050" sldId="277"/>
            <ac:spMk id="40" creationId="{D3F51FEB-38FB-4F6C-9F7B-2F2AFAB65463}"/>
          </ac:spMkLst>
        </pc:spChg>
        <pc:spChg chg="add">
          <ac:chgData name="Mehmet Tiras" userId="2a23be2cce6fcbde" providerId="LiveId" clId="{0D9EF316-12C6-1944-A98C-D55657E053B4}" dt="2020-12-20T06:14:35.106" v="4378" actId="26606"/>
          <ac:spMkLst>
            <pc:docMk/>
            <pc:sldMk cId="3754664050" sldId="277"/>
            <ac:spMk id="41" creationId="{1E547BA6-BAE0-43BB-A7CA-60F69CE252F0}"/>
          </ac:spMkLst>
        </pc:spChg>
        <pc:grpChg chg="add del">
          <ac:chgData name="Mehmet Tiras" userId="2a23be2cce6fcbde" providerId="LiveId" clId="{0D9EF316-12C6-1944-A98C-D55657E053B4}" dt="2020-12-20T06:14:29.615" v="4375" actId="26606"/>
          <ac:grpSpMkLst>
            <pc:docMk/>
            <pc:sldMk cId="3754664050" sldId="277"/>
            <ac:grpSpMk id="26" creationId="{4BFD067A-52BE-40EE-B7CA-391830B9A265}"/>
          </ac:grpSpMkLst>
        </pc:grpChg>
        <pc:grpChg chg="add del">
          <ac:chgData name="Mehmet Tiras" userId="2a23be2cce6fcbde" providerId="LiveId" clId="{0D9EF316-12C6-1944-A98C-D55657E053B4}" dt="2020-12-20T06:14:29.615" v="4375" actId="26606"/>
          <ac:grpSpMkLst>
            <pc:docMk/>
            <pc:sldMk cId="3754664050" sldId="277"/>
            <ac:grpSpMk id="29" creationId="{C15B8CC4-8CCE-428F-AE7E-28D178984CEC}"/>
          </ac:grpSpMkLst>
        </pc:grpChg>
        <pc:graphicFrameChg chg="add del">
          <ac:chgData name="Mehmet Tiras" userId="2a23be2cce6fcbde" providerId="LiveId" clId="{0D9EF316-12C6-1944-A98C-D55657E053B4}" dt="2020-12-20T06:14:03.425" v="4369" actId="26606"/>
          <ac:graphicFrameMkLst>
            <pc:docMk/>
            <pc:sldMk cId="3754664050" sldId="277"/>
            <ac:graphicFrameMk id="7" creationId="{1AC2BC63-060D-4DCF-AEF8-AC750592A4FA}"/>
          </ac:graphicFrameMkLst>
        </pc:graphicFrameChg>
        <pc:graphicFrameChg chg="add del">
          <ac:chgData name="Mehmet Tiras" userId="2a23be2cce6fcbde" providerId="LiveId" clId="{0D9EF316-12C6-1944-A98C-D55657E053B4}" dt="2020-12-20T06:14:35.044" v="4377" actId="26606"/>
          <ac:graphicFrameMkLst>
            <pc:docMk/>
            <pc:sldMk cId="3754664050" sldId="277"/>
            <ac:graphicFrameMk id="34" creationId="{8EAE148D-927B-4083-ABFC-6583EB140437}"/>
          </ac:graphicFrameMkLst>
        </pc:graphicFrameChg>
        <pc:graphicFrameChg chg="add mod">
          <ac:chgData name="Mehmet Tiras" userId="2a23be2cce6fcbde" providerId="LiveId" clId="{0D9EF316-12C6-1944-A98C-D55657E053B4}" dt="2020-12-20T06:19:47.199" v="4394" actId="313"/>
          <ac:graphicFrameMkLst>
            <pc:docMk/>
            <pc:sldMk cId="3754664050" sldId="277"/>
            <ac:graphicFrameMk id="42" creationId="{6D8AA47E-2DA6-4CC8-9685-D30BC1563B54}"/>
          </ac:graphicFrameMkLst>
        </pc:graphicFrameChg>
        <pc:picChg chg="add del">
          <ac:chgData name="Mehmet Tiras" userId="2a23be2cce6fcbde" providerId="LiveId" clId="{0D9EF316-12C6-1944-A98C-D55657E053B4}" dt="2020-12-20T06:14:35.044" v="4377" actId="26606"/>
          <ac:picMkLst>
            <pc:docMk/>
            <pc:sldMk cId="3754664050" sldId="277"/>
            <ac:picMk id="8" creationId="{B1CF6C2C-E262-4BEF-97DC-90AA72B133B7}"/>
          </ac:picMkLst>
        </pc:picChg>
        <pc:picChg chg="add del">
          <ac:chgData name="Mehmet Tiras" userId="2a23be2cce6fcbde" providerId="LiveId" clId="{0D9EF316-12C6-1944-A98C-D55657E053B4}" dt="2020-12-20T06:14:09.308" v="4371" actId="26606"/>
          <ac:picMkLst>
            <pc:docMk/>
            <pc:sldMk cId="3754664050" sldId="277"/>
            <ac:picMk id="14" creationId="{C4720EDA-E218-43A9-8817-08F09F4DB6CA}"/>
          </ac:picMkLst>
        </pc:picChg>
        <pc:picChg chg="add">
          <ac:chgData name="Mehmet Tiras" userId="2a23be2cce6fcbde" providerId="LiveId" clId="{0D9EF316-12C6-1944-A98C-D55657E053B4}" dt="2020-12-20T06:14:35.106" v="4378" actId="26606"/>
          <ac:picMkLst>
            <pc:docMk/>
            <pc:sldMk cId="3754664050" sldId="277"/>
            <ac:picMk id="37" creationId="{B745DD5B-E2DE-47F8-A0A7-619C1171A8DE}"/>
          </ac:picMkLst>
        </pc:picChg>
        <pc:cxnChg chg="add del">
          <ac:chgData name="Mehmet Tiras" userId="2a23be2cce6fcbde" providerId="LiveId" clId="{0D9EF316-12C6-1944-A98C-D55657E053B4}" dt="2020-12-20T06:14:03.425" v="4369" actId="26606"/>
          <ac:cxnSpMkLst>
            <pc:docMk/>
            <pc:sldMk cId="3754664050" sldId="277"/>
            <ac:cxnSpMk id="13" creationId="{74E776C9-ED67-41B7-B3A3-4DF76EF3ACEE}"/>
          </ac:cxnSpMkLst>
        </pc:cxnChg>
      </pc:sldChg>
      <pc:sldChg chg="addSp delSp modSp new mod setBg setClrOvrMap delDesignElem">
        <pc:chgData name="Mehmet Tiras" userId="2a23be2cce6fcbde" providerId="LiveId" clId="{0D9EF316-12C6-1944-A98C-D55657E053B4}" dt="2020-12-20T21:37:42.450" v="4521"/>
        <pc:sldMkLst>
          <pc:docMk/>
          <pc:sldMk cId="1088470080" sldId="278"/>
        </pc:sldMkLst>
        <pc:spChg chg="del mod">
          <ac:chgData name="Mehmet Tiras" userId="2a23be2cce6fcbde" providerId="LiveId" clId="{0D9EF316-12C6-1944-A98C-D55657E053B4}" dt="2020-12-20T21:34:16.085" v="4492" actId="21"/>
          <ac:spMkLst>
            <pc:docMk/>
            <pc:sldMk cId="1088470080" sldId="278"/>
            <ac:spMk id="2" creationId="{1316E07F-F07A-4445-B0C9-E8EFE442E7F9}"/>
          </ac:spMkLst>
        </pc:spChg>
        <pc:spChg chg="add del mod">
          <ac:chgData name="Mehmet Tiras" userId="2a23be2cce6fcbde" providerId="LiveId" clId="{0D9EF316-12C6-1944-A98C-D55657E053B4}" dt="2020-12-20T21:33:51.693" v="4489" actId="26606"/>
          <ac:spMkLst>
            <pc:docMk/>
            <pc:sldMk cId="1088470080" sldId="278"/>
            <ac:spMk id="3" creationId="{80EAF032-F57C-6842-919F-7DBC2FE3693F}"/>
          </ac:spMkLst>
        </pc:spChg>
        <pc:spChg chg="mod">
          <ac:chgData name="Mehmet Tiras" userId="2a23be2cce6fcbde" providerId="LiveId" clId="{0D9EF316-12C6-1944-A98C-D55657E053B4}" dt="2020-12-20T21:37:42.450" v="4521"/>
          <ac:spMkLst>
            <pc:docMk/>
            <pc:sldMk cId="1088470080" sldId="278"/>
            <ac:spMk id="4" creationId="{ED401823-082E-0047-9377-08F07A1E9499}"/>
          </ac:spMkLst>
        </pc:spChg>
        <pc:spChg chg="mod">
          <ac:chgData name="Mehmet Tiras" userId="2a23be2cce6fcbde" providerId="LiveId" clId="{0D9EF316-12C6-1944-A98C-D55657E053B4}" dt="2020-12-20T21:37:42.450" v="4521"/>
          <ac:spMkLst>
            <pc:docMk/>
            <pc:sldMk cId="1088470080" sldId="278"/>
            <ac:spMk id="5" creationId="{3E4C1D1B-A9C3-BE4F-B225-12DED4D195AF}"/>
          </ac:spMkLst>
        </pc:spChg>
        <pc:spChg chg="add del">
          <ac:chgData name="Mehmet Tiras" userId="2a23be2cce6fcbde" providerId="LiveId" clId="{0D9EF316-12C6-1944-A98C-D55657E053B4}" dt="2020-12-20T21:33:51.651" v="4488" actId="26606"/>
          <ac:spMkLst>
            <pc:docMk/>
            <pc:sldMk cId="1088470080" sldId="278"/>
            <ac:spMk id="12" creationId="{2B566528-1B12-4246-9431-5C2D7D081168}"/>
          </ac:spMkLst>
        </pc:spChg>
        <pc:spChg chg="add del">
          <ac:chgData name="Mehmet Tiras" userId="2a23be2cce6fcbde" providerId="LiveId" clId="{0D9EF316-12C6-1944-A98C-D55657E053B4}" dt="2020-12-20T21:33:51.651" v="4488" actId="26606"/>
          <ac:spMkLst>
            <pc:docMk/>
            <pc:sldMk cId="1088470080" sldId="278"/>
            <ac:spMk id="14" creationId="{2E80C965-DB6D-4F81-9E9E-B027384D0BD6}"/>
          </ac:spMkLst>
        </pc:spChg>
        <pc:spChg chg="add del">
          <ac:chgData name="Mehmet Tiras" userId="2a23be2cce6fcbde" providerId="LiveId" clId="{0D9EF316-12C6-1944-A98C-D55657E053B4}" dt="2020-12-20T21:33:51.651" v="4488" actId="26606"/>
          <ac:spMkLst>
            <pc:docMk/>
            <pc:sldMk cId="1088470080" sldId="278"/>
            <ac:spMk id="16" creationId="{A580F890-B085-4E95-96AA-55AEBEC5CE6E}"/>
          </ac:spMkLst>
        </pc:spChg>
        <pc:spChg chg="add del">
          <ac:chgData name="Mehmet Tiras" userId="2a23be2cce6fcbde" providerId="LiveId" clId="{0D9EF316-12C6-1944-A98C-D55657E053B4}" dt="2020-12-20T21:33:51.651" v="4488" actId="26606"/>
          <ac:spMkLst>
            <pc:docMk/>
            <pc:sldMk cId="1088470080" sldId="278"/>
            <ac:spMk id="18" creationId="{D3F51FEB-38FB-4F6C-9F7B-2F2AFAB65463}"/>
          </ac:spMkLst>
        </pc:spChg>
        <pc:spChg chg="add del">
          <ac:chgData name="Mehmet Tiras" userId="2a23be2cce6fcbde" providerId="LiveId" clId="{0D9EF316-12C6-1944-A98C-D55657E053B4}" dt="2020-12-20T21:33:51.651" v="4488" actId="26606"/>
          <ac:spMkLst>
            <pc:docMk/>
            <pc:sldMk cId="1088470080" sldId="278"/>
            <ac:spMk id="20" creationId="{1E547BA6-BAE0-43BB-A7CA-60F69CE252F0}"/>
          </ac:spMkLst>
        </pc:spChg>
        <pc:spChg chg="add del">
          <ac:chgData name="Mehmet Tiras" userId="2a23be2cce6fcbde" providerId="LiveId" clId="{0D9EF316-12C6-1944-A98C-D55657E053B4}" dt="2020-12-20T21:34:26.854" v="4493" actId="26606"/>
          <ac:spMkLst>
            <pc:docMk/>
            <pc:sldMk cId="1088470080" sldId="278"/>
            <ac:spMk id="22" creationId="{9228552E-C8B1-4A80-8448-0787CE0FC704}"/>
          </ac:spMkLst>
        </pc:spChg>
        <pc:spChg chg="add del">
          <ac:chgData name="Mehmet Tiras" userId="2a23be2cce6fcbde" providerId="LiveId" clId="{0D9EF316-12C6-1944-A98C-D55657E053B4}" dt="2020-12-20T21:37:16.827" v="4513" actId="26606"/>
          <ac:spMkLst>
            <pc:docMk/>
            <pc:sldMk cId="1088470080" sldId="278"/>
            <ac:spMk id="29" creationId="{2B566528-1B12-4246-9431-5C2D7D081168}"/>
          </ac:spMkLst>
        </pc:spChg>
        <pc:spChg chg="add del">
          <ac:chgData name="Mehmet Tiras" userId="2a23be2cce6fcbde" providerId="LiveId" clId="{0D9EF316-12C6-1944-A98C-D55657E053B4}" dt="2020-12-20T21:37:16.827" v="4513" actId="26606"/>
          <ac:spMkLst>
            <pc:docMk/>
            <pc:sldMk cId="1088470080" sldId="278"/>
            <ac:spMk id="31" creationId="{2E80C965-DB6D-4F81-9E9E-B027384D0BD6}"/>
          </ac:spMkLst>
        </pc:spChg>
        <pc:spChg chg="add del">
          <ac:chgData name="Mehmet Tiras" userId="2a23be2cce6fcbde" providerId="LiveId" clId="{0D9EF316-12C6-1944-A98C-D55657E053B4}" dt="2020-12-20T21:37:16.827" v="4513" actId="26606"/>
          <ac:spMkLst>
            <pc:docMk/>
            <pc:sldMk cId="1088470080" sldId="278"/>
            <ac:spMk id="33" creationId="{A580F890-B085-4E95-96AA-55AEBEC5CE6E}"/>
          </ac:spMkLst>
        </pc:spChg>
        <pc:spChg chg="add del">
          <ac:chgData name="Mehmet Tiras" userId="2a23be2cce6fcbde" providerId="LiveId" clId="{0D9EF316-12C6-1944-A98C-D55657E053B4}" dt="2020-12-20T21:37:16.827" v="4513" actId="26606"/>
          <ac:spMkLst>
            <pc:docMk/>
            <pc:sldMk cId="1088470080" sldId="278"/>
            <ac:spMk id="35" creationId="{D3F51FEB-38FB-4F6C-9F7B-2F2AFAB65463}"/>
          </ac:spMkLst>
        </pc:spChg>
        <pc:spChg chg="add del">
          <ac:chgData name="Mehmet Tiras" userId="2a23be2cce6fcbde" providerId="LiveId" clId="{0D9EF316-12C6-1944-A98C-D55657E053B4}" dt="2020-12-20T21:37:16.827" v="4513" actId="26606"/>
          <ac:spMkLst>
            <pc:docMk/>
            <pc:sldMk cId="1088470080" sldId="278"/>
            <ac:spMk id="37" creationId="{1E547BA6-BAE0-43BB-A7CA-60F69CE252F0}"/>
          </ac:spMkLst>
        </pc:spChg>
        <pc:spChg chg="add del">
          <ac:chgData name="Mehmet Tiras" userId="2a23be2cce6fcbde" providerId="LiveId" clId="{0D9EF316-12C6-1944-A98C-D55657E053B4}" dt="2020-12-20T21:36:44.591" v="4506" actId="26606"/>
          <ac:spMkLst>
            <pc:docMk/>
            <pc:sldMk cId="1088470080" sldId="278"/>
            <ac:spMk id="42" creationId="{1A9F7B4E-B03D-4F64-BE33-00D074458D45}"/>
          </ac:spMkLst>
        </pc:spChg>
        <pc:spChg chg="add del">
          <ac:chgData name="Mehmet Tiras" userId="2a23be2cce6fcbde" providerId="LiveId" clId="{0D9EF316-12C6-1944-A98C-D55657E053B4}" dt="2020-12-20T21:36:44.591" v="4506" actId="26606"/>
          <ac:spMkLst>
            <pc:docMk/>
            <pc:sldMk cId="1088470080" sldId="278"/>
            <ac:spMk id="44" creationId="{7E2BE7F7-CA89-4002-ACCE-A478AEA24F5E}"/>
          </ac:spMkLst>
        </pc:spChg>
        <pc:spChg chg="add del">
          <ac:chgData name="Mehmet Tiras" userId="2a23be2cce6fcbde" providerId="LiveId" clId="{0D9EF316-12C6-1944-A98C-D55657E053B4}" dt="2020-12-20T21:37:00.617" v="4508" actId="26606"/>
          <ac:spMkLst>
            <pc:docMk/>
            <pc:sldMk cId="1088470080" sldId="278"/>
            <ac:spMk id="46" creationId="{A4206507-76F5-4316-AAF5-4EAFEE5EBDE2}"/>
          </ac:spMkLst>
        </pc:spChg>
        <pc:spChg chg="add del">
          <ac:chgData name="Mehmet Tiras" userId="2a23be2cce6fcbde" providerId="LiveId" clId="{0D9EF316-12C6-1944-A98C-D55657E053B4}" dt="2020-12-20T21:37:00.617" v="4508" actId="26606"/>
          <ac:spMkLst>
            <pc:docMk/>
            <pc:sldMk cId="1088470080" sldId="278"/>
            <ac:spMk id="47" creationId="{03BC2B61-D77E-45AB-8722-15BC6A718A37}"/>
          </ac:spMkLst>
        </pc:spChg>
        <pc:spChg chg="add del">
          <ac:chgData name="Mehmet Tiras" userId="2a23be2cce6fcbde" providerId="LiveId" clId="{0D9EF316-12C6-1944-A98C-D55657E053B4}" dt="2020-12-20T21:37:04.823" v="4510" actId="26606"/>
          <ac:spMkLst>
            <pc:docMk/>
            <pc:sldMk cId="1088470080" sldId="278"/>
            <ac:spMk id="49" creationId="{28FF88A3-8EBC-4142-8CC2-EBE257ED6C90}"/>
          </ac:spMkLst>
        </pc:spChg>
        <pc:spChg chg="add del">
          <ac:chgData name="Mehmet Tiras" userId="2a23be2cce6fcbde" providerId="LiveId" clId="{0D9EF316-12C6-1944-A98C-D55657E053B4}" dt="2020-12-20T21:37:16.780" v="4512" actId="26606"/>
          <ac:spMkLst>
            <pc:docMk/>
            <pc:sldMk cId="1088470080" sldId="278"/>
            <ac:spMk id="54" creationId="{28FF88A3-8EBC-4142-8CC2-EBE257ED6C90}"/>
          </ac:spMkLst>
        </pc:spChg>
        <pc:spChg chg="add del">
          <ac:chgData name="Mehmet Tiras" userId="2a23be2cce6fcbde" providerId="LiveId" clId="{0D9EF316-12C6-1944-A98C-D55657E053B4}" dt="2020-12-20T21:37:42.450" v="4521"/>
          <ac:spMkLst>
            <pc:docMk/>
            <pc:sldMk cId="1088470080" sldId="278"/>
            <ac:spMk id="60" creationId="{1A9F7B4E-B03D-4F64-BE33-00D074458D45}"/>
          </ac:spMkLst>
        </pc:spChg>
        <pc:spChg chg="add del">
          <ac:chgData name="Mehmet Tiras" userId="2a23be2cce6fcbde" providerId="LiveId" clId="{0D9EF316-12C6-1944-A98C-D55657E053B4}" dt="2020-12-20T21:37:42.450" v="4521"/>
          <ac:spMkLst>
            <pc:docMk/>
            <pc:sldMk cId="1088470080" sldId="278"/>
            <ac:spMk id="61" creationId="{7E2BE7F7-CA89-4002-ACCE-A478AEA24F5E}"/>
          </ac:spMkLst>
        </pc:spChg>
        <pc:grpChg chg="add del">
          <ac:chgData name="Mehmet Tiras" userId="2a23be2cce6fcbde" providerId="LiveId" clId="{0D9EF316-12C6-1944-A98C-D55657E053B4}" dt="2020-12-20T21:37:04.823" v="4510" actId="26606"/>
          <ac:grpSpMkLst>
            <pc:docMk/>
            <pc:sldMk cId="1088470080" sldId="278"/>
            <ac:grpSpMk id="50" creationId="{27D8A815-1B1F-4DB5-A03C-F4987CF0CB0F}"/>
          </ac:grpSpMkLst>
        </pc:grpChg>
        <pc:grpChg chg="add del">
          <ac:chgData name="Mehmet Tiras" userId="2a23be2cce6fcbde" providerId="LiveId" clId="{0D9EF316-12C6-1944-A98C-D55657E053B4}" dt="2020-12-20T21:37:16.780" v="4512" actId="26606"/>
          <ac:grpSpMkLst>
            <pc:docMk/>
            <pc:sldMk cId="1088470080" sldId="278"/>
            <ac:grpSpMk id="55" creationId="{27D8A815-1B1F-4DB5-A03C-F4987CF0CB0F}"/>
          </ac:grpSpMkLst>
        </pc:grpChg>
        <pc:graphicFrameChg chg="add del">
          <ac:chgData name="Mehmet Tiras" userId="2a23be2cce6fcbde" providerId="LiveId" clId="{0D9EF316-12C6-1944-A98C-D55657E053B4}" dt="2020-12-20T21:33:51.651" v="4488" actId="26606"/>
          <ac:graphicFrameMkLst>
            <pc:docMk/>
            <pc:sldMk cId="1088470080" sldId="278"/>
            <ac:graphicFrameMk id="7" creationId="{48B9F399-4469-452F-9F5D-5B3639439287}"/>
          </ac:graphicFrameMkLst>
        </pc:graphicFrameChg>
        <pc:graphicFrameChg chg="add mod modGraphic">
          <ac:chgData name="Mehmet Tiras" userId="2a23be2cce6fcbde" providerId="LiveId" clId="{0D9EF316-12C6-1944-A98C-D55657E053B4}" dt="2020-12-20T21:37:22.060" v="4515" actId="962"/>
          <ac:graphicFrameMkLst>
            <pc:docMk/>
            <pc:sldMk cId="1088470080" sldId="278"/>
            <ac:graphicFrameMk id="24" creationId="{DDC197AC-EC89-447C-BC77-F7D4977A53CE}"/>
          </ac:graphicFrameMkLst>
        </pc:graphicFrameChg>
        <pc:picChg chg="add del">
          <ac:chgData name="Mehmet Tiras" userId="2a23be2cce6fcbde" providerId="LiveId" clId="{0D9EF316-12C6-1944-A98C-D55657E053B4}" dt="2020-12-20T21:33:51.651" v="4488" actId="26606"/>
          <ac:picMkLst>
            <pc:docMk/>
            <pc:sldMk cId="1088470080" sldId="278"/>
            <ac:picMk id="8" creationId="{96915039-08C4-413F-96FB-C46BEDCB9EAD}"/>
          </ac:picMkLst>
        </pc:picChg>
        <pc:picChg chg="add mod">
          <ac:chgData name="Mehmet Tiras" userId="2a23be2cce6fcbde" providerId="LiveId" clId="{0D9EF316-12C6-1944-A98C-D55657E053B4}" dt="2020-12-20T21:37:22.058" v="4514" actId="27614"/>
          <ac:picMkLst>
            <pc:docMk/>
            <pc:sldMk cId="1088470080" sldId="278"/>
            <ac:picMk id="23" creationId="{E3F82325-96F8-41B1-8607-3CF6A6AEE71B}"/>
          </ac:picMkLst>
        </pc:picChg>
      </pc:sldChg>
      <pc:sldChg chg="new del">
        <pc:chgData name="Mehmet Tiras" userId="2a23be2cce6fcbde" providerId="LiveId" clId="{0D9EF316-12C6-1944-A98C-D55657E053B4}" dt="2020-12-20T23:28:52.919" v="5463" actId="2696"/>
        <pc:sldMkLst>
          <pc:docMk/>
          <pc:sldMk cId="1623364081" sldId="279"/>
        </pc:sldMkLst>
      </pc:sldChg>
      <pc:sldChg chg="addSp delSp modSp new mod ord setBg">
        <pc:chgData name="Mehmet Tiras" userId="2a23be2cce6fcbde" providerId="LiveId" clId="{0D9EF316-12C6-1944-A98C-D55657E053B4}" dt="2020-12-21T01:21:19.297" v="6447" actId="27636"/>
        <pc:sldMkLst>
          <pc:docMk/>
          <pc:sldMk cId="2748025905" sldId="279"/>
        </pc:sldMkLst>
        <pc:spChg chg="mod">
          <ac:chgData name="Mehmet Tiras" userId="2a23be2cce6fcbde" providerId="LiveId" clId="{0D9EF316-12C6-1944-A98C-D55657E053B4}" dt="2020-12-21T01:21:19.297" v="6447" actId="27636"/>
          <ac:spMkLst>
            <pc:docMk/>
            <pc:sldMk cId="2748025905" sldId="279"/>
            <ac:spMk id="2" creationId="{008C146B-5CCA-F541-8988-28E9F682EDB8}"/>
          </ac:spMkLst>
        </pc:spChg>
        <pc:spChg chg="add del mod">
          <ac:chgData name="Mehmet Tiras" userId="2a23be2cce6fcbde" providerId="LiveId" clId="{0D9EF316-12C6-1944-A98C-D55657E053B4}" dt="2020-12-21T00:44:49.988" v="6143" actId="26606"/>
          <ac:spMkLst>
            <pc:docMk/>
            <pc:sldMk cId="2748025905" sldId="279"/>
            <ac:spMk id="3" creationId="{49AEE64B-9560-D14A-868D-5494187FFD11}"/>
          </ac:spMkLst>
        </pc:spChg>
        <pc:spChg chg="mod">
          <ac:chgData name="Mehmet Tiras" userId="2a23be2cce6fcbde" providerId="LiveId" clId="{0D9EF316-12C6-1944-A98C-D55657E053B4}" dt="2020-12-21T00:45:54.817" v="6152" actId="26606"/>
          <ac:spMkLst>
            <pc:docMk/>
            <pc:sldMk cId="2748025905" sldId="279"/>
            <ac:spMk id="4" creationId="{E0557E83-3406-C140-B67E-EB99E1D62853}"/>
          </ac:spMkLst>
        </pc:spChg>
        <pc:spChg chg="mod">
          <ac:chgData name="Mehmet Tiras" userId="2a23be2cce6fcbde" providerId="LiveId" clId="{0D9EF316-12C6-1944-A98C-D55657E053B4}" dt="2020-12-21T00:45:54.817" v="6152" actId="26606"/>
          <ac:spMkLst>
            <pc:docMk/>
            <pc:sldMk cId="2748025905" sldId="279"/>
            <ac:spMk id="5" creationId="{CAD0EA27-ADB9-5048-A2E3-14B21A438071}"/>
          </ac:spMkLst>
        </pc:spChg>
        <pc:spChg chg="add del">
          <ac:chgData name="Mehmet Tiras" userId="2a23be2cce6fcbde" providerId="LiveId" clId="{0D9EF316-12C6-1944-A98C-D55657E053B4}" dt="2020-12-21T00:44:43.384" v="6140" actId="26606"/>
          <ac:spMkLst>
            <pc:docMk/>
            <pc:sldMk cId="2748025905" sldId="279"/>
            <ac:spMk id="12" creationId="{2B566528-1B12-4246-9431-5C2D7D081168}"/>
          </ac:spMkLst>
        </pc:spChg>
        <pc:spChg chg="add del">
          <ac:chgData name="Mehmet Tiras" userId="2a23be2cce6fcbde" providerId="LiveId" clId="{0D9EF316-12C6-1944-A98C-D55657E053B4}" dt="2020-12-21T00:44:43.384" v="6140" actId="26606"/>
          <ac:spMkLst>
            <pc:docMk/>
            <pc:sldMk cId="2748025905" sldId="279"/>
            <ac:spMk id="18" creationId="{D3F51FEB-38FB-4F6C-9F7B-2F2AFAB65463}"/>
          </ac:spMkLst>
        </pc:spChg>
        <pc:spChg chg="add del">
          <ac:chgData name="Mehmet Tiras" userId="2a23be2cce6fcbde" providerId="LiveId" clId="{0D9EF316-12C6-1944-A98C-D55657E053B4}" dt="2020-12-21T00:44:43.384" v="6140" actId="26606"/>
          <ac:spMkLst>
            <pc:docMk/>
            <pc:sldMk cId="2748025905" sldId="279"/>
            <ac:spMk id="20" creationId="{1E547BA6-BAE0-43BB-A7CA-60F69CE252F0}"/>
          </ac:spMkLst>
        </pc:spChg>
        <pc:spChg chg="add del">
          <ac:chgData name="Mehmet Tiras" userId="2a23be2cce6fcbde" providerId="LiveId" clId="{0D9EF316-12C6-1944-A98C-D55657E053B4}" dt="2020-12-21T00:44:49.963" v="6142" actId="26606"/>
          <ac:spMkLst>
            <pc:docMk/>
            <pc:sldMk cId="2748025905" sldId="279"/>
            <ac:spMk id="23" creationId="{7AE6B20F-770E-430C-BB31-53E9721BAAD0}"/>
          </ac:spMkLst>
        </pc:spChg>
        <pc:spChg chg="add del">
          <ac:chgData name="Mehmet Tiras" userId="2a23be2cce6fcbde" providerId="LiveId" clId="{0D9EF316-12C6-1944-A98C-D55657E053B4}" dt="2020-12-21T00:44:49.963" v="6142" actId="26606"/>
          <ac:spMkLst>
            <pc:docMk/>
            <pc:sldMk cId="2748025905" sldId="279"/>
            <ac:spMk id="24" creationId="{8750D957-6298-455C-B169-BF28D1B57AA1}"/>
          </ac:spMkLst>
        </pc:spChg>
        <pc:spChg chg="add">
          <ac:chgData name="Mehmet Tiras" userId="2a23be2cce6fcbde" providerId="LiveId" clId="{0D9EF316-12C6-1944-A98C-D55657E053B4}" dt="2020-12-21T00:45:54.817" v="6152" actId="26606"/>
          <ac:spMkLst>
            <pc:docMk/>
            <pc:sldMk cId="2748025905" sldId="279"/>
            <ac:spMk id="32" creationId="{37E32B78-23DD-4E77-8B9C-7779E3BF20C2}"/>
          </ac:spMkLst>
        </pc:spChg>
        <pc:grpChg chg="add del">
          <ac:chgData name="Mehmet Tiras" userId="2a23be2cce6fcbde" providerId="LiveId" clId="{0D9EF316-12C6-1944-A98C-D55657E053B4}" dt="2020-12-21T00:44:43.384" v="6140" actId="26606"/>
          <ac:grpSpMkLst>
            <pc:docMk/>
            <pc:sldMk cId="2748025905" sldId="279"/>
            <ac:grpSpMk id="14" creationId="{07EAA094-9CF6-4695-958A-33D9BCAA9474}"/>
          </ac:grpSpMkLst>
        </pc:grpChg>
        <pc:graphicFrameChg chg="add del">
          <ac:chgData name="Mehmet Tiras" userId="2a23be2cce6fcbde" providerId="LiveId" clId="{0D9EF316-12C6-1944-A98C-D55657E053B4}" dt="2020-12-21T00:44:43.384" v="6140" actId="26606"/>
          <ac:graphicFrameMkLst>
            <pc:docMk/>
            <pc:sldMk cId="2748025905" sldId="279"/>
            <ac:graphicFrameMk id="7" creationId="{D23BB171-6909-4C56-AC05-4A5CE1D89039}"/>
          </ac:graphicFrameMkLst>
        </pc:graphicFrameChg>
        <pc:graphicFrameChg chg="add del">
          <ac:chgData name="Mehmet Tiras" userId="2a23be2cce6fcbde" providerId="LiveId" clId="{0D9EF316-12C6-1944-A98C-D55657E053B4}" dt="2020-12-21T00:44:49.963" v="6142" actId="26606"/>
          <ac:graphicFrameMkLst>
            <pc:docMk/>
            <pc:sldMk cId="2748025905" sldId="279"/>
            <ac:graphicFrameMk id="25" creationId="{BEBB6CCC-1369-4867-B695-77FB0E9EB537}"/>
          </ac:graphicFrameMkLst>
        </pc:graphicFrameChg>
        <pc:graphicFrameChg chg="add mod ord modGraphic">
          <ac:chgData name="Mehmet Tiras" userId="2a23be2cce6fcbde" providerId="LiveId" clId="{0D9EF316-12C6-1944-A98C-D55657E053B4}" dt="2020-12-21T00:47:31.289" v="6219" actId="20577"/>
          <ac:graphicFrameMkLst>
            <pc:docMk/>
            <pc:sldMk cId="2748025905" sldId="279"/>
            <ac:graphicFrameMk id="27" creationId="{13530FA2-D011-4AF5-A77D-3B9855FC789D}"/>
          </ac:graphicFrameMkLst>
        </pc:graphicFrameChg>
        <pc:picChg chg="add del">
          <ac:chgData name="Mehmet Tiras" userId="2a23be2cce6fcbde" providerId="LiveId" clId="{0D9EF316-12C6-1944-A98C-D55657E053B4}" dt="2020-12-21T00:44:43.384" v="6140" actId="26606"/>
          <ac:picMkLst>
            <pc:docMk/>
            <pc:sldMk cId="2748025905" sldId="279"/>
            <ac:picMk id="8" creationId="{C531FD81-8ADE-47C7-8726-39AE81823C50}"/>
          </ac:picMkLst>
        </pc:picChg>
        <pc:picChg chg="add del">
          <ac:chgData name="Mehmet Tiras" userId="2a23be2cce6fcbde" providerId="LiveId" clId="{0D9EF316-12C6-1944-A98C-D55657E053B4}" dt="2020-12-21T00:44:49.963" v="6142" actId="26606"/>
          <ac:picMkLst>
            <pc:docMk/>
            <pc:sldMk cId="2748025905" sldId="279"/>
            <ac:picMk id="22" creationId="{2D0DFD69-2F70-4EE2-B57E-7709FAC66FEF}"/>
          </ac:picMkLst>
        </pc:picChg>
      </pc:sldChg>
      <pc:sldChg chg="add del setBg">
        <pc:chgData name="Mehmet Tiras" userId="2a23be2cce6fcbde" providerId="LiveId" clId="{0D9EF316-12C6-1944-A98C-D55657E053B4}" dt="2020-12-21T02:21:44.940" v="6676"/>
        <pc:sldMkLst>
          <pc:docMk/>
          <pc:sldMk cId="3086376004" sldId="280"/>
        </pc:sldMkLst>
      </pc:sldChg>
      <pc:sldChg chg="add del setBg">
        <pc:chgData name="Mehmet Tiras" userId="2a23be2cce6fcbde" providerId="LiveId" clId="{0D9EF316-12C6-1944-A98C-D55657E053B4}" dt="2020-12-21T02:22:46.935" v="6687"/>
        <pc:sldMkLst>
          <pc:docMk/>
          <pc:sldMk cId="3398236680" sldId="280"/>
        </pc:sldMkLst>
      </pc:sldChg>
      <pc:sldChg chg="add del setBg">
        <pc:chgData name="Mehmet Tiras" userId="2a23be2cce6fcbde" providerId="LiveId" clId="{0D9EF316-12C6-1944-A98C-D55657E053B4}" dt="2020-12-21T02:22:30.951" v="6683"/>
        <pc:sldMkLst>
          <pc:docMk/>
          <pc:sldMk cId="3470534621" sldId="280"/>
        </pc:sldMkLst>
      </pc:sldChg>
      <pc:sldMasterChg chg="modSp modSldLayout">
        <pc:chgData name="Mehmet Tiras" userId="2a23be2cce6fcbde" providerId="LiveId" clId="{0D9EF316-12C6-1944-A98C-D55657E053B4}" dt="2020-12-07T04:41:30.849" v="2931"/>
        <pc:sldMasterMkLst>
          <pc:docMk/>
          <pc:sldMasterMk cId="891802084" sldId="2147483726"/>
        </pc:sldMasterMkLst>
        <pc:spChg chg="mod">
          <ac:chgData name="Mehmet Tiras" userId="2a23be2cce6fcbde" providerId="LiveId" clId="{0D9EF316-12C6-1944-A98C-D55657E053B4}" dt="2020-12-07T04:41:30.849" v="2931"/>
          <ac:spMkLst>
            <pc:docMk/>
            <pc:sldMasterMk cId="891802084" sldId="2147483726"/>
            <ac:spMk id="2" creationId="{DBBE72B9-11B9-DA46-B73A-C0A9C0FAC06D}"/>
          </ac:spMkLst>
        </pc:spChg>
        <pc:spChg chg="mod">
          <ac:chgData name="Mehmet Tiras" userId="2a23be2cce6fcbde" providerId="LiveId" clId="{0D9EF316-12C6-1944-A98C-D55657E053B4}" dt="2020-12-07T04:41:30.849" v="2931"/>
          <ac:spMkLst>
            <pc:docMk/>
            <pc:sldMasterMk cId="891802084" sldId="2147483726"/>
            <ac:spMk id="3" creationId="{62942ADF-8FE6-BA4D-AD7C-E70ADE0F2834}"/>
          </ac:spMkLst>
        </pc:spChg>
        <pc:spChg chg="mod">
          <ac:chgData name="Mehmet Tiras" userId="2a23be2cce6fcbde" providerId="LiveId" clId="{0D9EF316-12C6-1944-A98C-D55657E053B4}" dt="2020-12-07T04:41:30.849" v="2931"/>
          <ac:spMkLst>
            <pc:docMk/>
            <pc:sldMasterMk cId="891802084" sldId="2147483726"/>
            <ac:spMk id="4" creationId="{88987CFB-61CA-D44B-8976-1AA132A4FB37}"/>
          </ac:spMkLst>
        </pc:spChg>
        <pc:spChg chg="mod">
          <ac:chgData name="Mehmet Tiras" userId="2a23be2cce6fcbde" providerId="LiveId" clId="{0D9EF316-12C6-1944-A98C-D55657E053B4}" dt="2020-12-07T04:41:30.849" v="2931"/>
          <ac:spMkLst>
            <pc:docMk/>
            <pc:sldMasterMk cId="891802084" sldId="2147483726"/>
            <ac:spMk id="5" creationId="{3A060CFD-0EDA-0A4D-8C0A-F992E8E529B3}"/>
          </ac:spMkLst>
        </pc:spChg>
        <pc:spChg chg="mod">
          <ac:chgData name="Mehmet Tiras" userId="2a23be2cce6fcbde" providerId="LiveId" clId="{0D9EF316-12C6-1944-A98C-D55657E053B4}" dt="2020-12-07T04:41:30.849" v="2931"/>
          <ac:spMkLst>
            <pc:docMk/>
            <pc:sldMasterMk cId="891802084" sldId="2147483726"/>
            <ac:spMk id="6" creationId="{D17F74A4-D71B-1C43-AE6D-2BFE030FB328}"/>
          </ac:spMkLst>
        </pc:spChg>
        <pc:sldLayoutChg chg="modSp">
          <pc:chgData name="Mehmet Tiras" userId="2a23be2cce6fcbde" providerId="LiveId" clId="{0D9EF316-12C6-1944-A98C-D55657E053B4}" dt="2020-12-07T04:41:30.849" v="2931"/>
          <pc:sldLayoutMkLst>
            <pc:docMk/>
            <pc:sldMasterMk cId="891802084" sldId="2147483726"/>
            <pc:sldLayoutMk cId="3264302681" sldId="2147483727"/>
          </pc:sldLayoutMkLst>
          <pc:spChg chg="mod">
            <ac:chgData name="Mehmet Tiras" userId="2a23be2cce6fcbde" providerId="LiveId" clId="{0D9EF316-12C6-1944-A98C-D55657E053B4}" dt="2020-12-07T04:41:30.849" v="2931"/>
            <ac:spMkLst>
              <pc:docMk/>
              <pc:sldMasterMk cId="891802084" sldId="2147483726"/>
              <pc:sldLayoutMk cId="3264302681" sldId="2147483727"/>
              <ac:spMk id="2" creationId="{731D3237-C7DB-4E49-B090-D56CC983E391}"/>
            </ac:spMkLst>
          </pc:spChg>
          <pc:spChg chg="mod">
            <ac:chgData name="Mehmet Tiras" userId="2a23be2cce6fcbde" providerId="LiveId" clId="{0D9EF316-12C6-1944-A98C-D55657E053B4}" dt="2020-12-07T04:41:30.849" v="2931"/>
            <ac:spMkLst>
              <pc:docMk/>
              <pc:sldMasterMk cId="891802084" sldId="2147483726"/>
              <pc:sldLayoutMk cId="3264302681" sldId="2147483727"/>
              <ac:spMk id="3" creationId="{21AFB22F-FC02-454C-A122-7F63D7DA0FB8}"/>
            </ac:spMkLst>
          </pc:spChg>
        </pc:sldLayoutChg>
        <pc:sldLayoutChg chg="modSp">
          <pc:chgData name="Mehmet Tiras" userId="2a23be2cce6fcbde" providerId="LiveId" clId="{0D9EF316-12C6-1944-A98C-D55657E053B4}" dt="2020-12-07T04:41:30.849" v="2931"/>
          <pc:sldLayoutMkLst>
            <pc:docMk/>
            <pc:sldMasterMk cId="891802084" sldId="2147483726"/>
            <pc:sldLayoutMk cId="990287987" sldId="2147483729"/>
          </pc:sldLayoutMkLst>
          <pc:spChg chg="mod">
            <ac:chgData name="Mehmet Tiras" userId="2a23be2cce6fcbde" providerId="LiveId" clId="{0D9EF316-12C6-1944-A98C-D55657E053B4}" dt="2020-12-07T04:41:30.849" v="2931"/>
            <ac:spMkLst>
              <pc:docMk/>
              <pc:sldMasterMk cId="891802084" sldId="2147483726"/>
              <pc:sldLayoutMk cId="990287987" sldId="2147483729"/>
              <ac:spMk id="2" creationId="{C8E906C2-6814-7443-BB5F-EBE1F299BD4C}"/>
            </ac:spMkLst>
          </pc:spChg>
          <pc:spChg chg="mod">
            <ac:chgData name="Mehmet Tiras" userId="2a23be2cce6fcbde" providerId="LiveId" clId="{0D9EF316-12C6-1944-A98C-D55657E053B4}" dt="2020-12-07T04:41:30.849" v="2931"/>
            <ac:spMkLst>
              <pc:docMk/>
              <pc:sldMasterMk cId="891802084" sldId="2147483726"/>
              <pc:sldLayoutMk cId="990287987" sldId="2147483729"/>
              <ac:spMk id="3" creationId="{EB48852A-8329-6140-B122-237433056FEF}"/>
            </ac:spMkLst>
          </pc:spChg>
        </pc:sldLayoutChg>
        <pc:sldLayoutChg chg="modSp">
          <pc:chgData name="Mehmet Tiras" userId="2a23be2cce6fcbde" providerId="LiveId" clId="{0D9EF316-12C6-1944-A98C-D55657E053B4}" dt="2020-12-07T04:41:30.849" v="2931"/>
          <pc:sldLayoutMkLst>
            <pc:docMk/>
            <pc:sldMasterMk cId="891802084" sldId="2147483726"/>
            <pc:sldLayoutMk cId="780741887" sldId="2147483730"/>
          </pc:sldLayoutMkLst>
          <pc:spChg chg="mod">
            <ac:chgData name="Mehmet Tiras" userId="2a23be2cce6fcbde" providerId="LiveId" clId="{0D9EF316-12C6-1944-A98C-D55657E053B4}" dt="2020-12-07T04:41:30.849" v="2931"/>
            <ac:spMkLst>
              <pc:docMk/>
              <pc:sldMasterMk cId="891802084" sldId="2147483726"/>
              <pc:sldLayoutMk cId="780741887" sldId="2147483730"/>
              <ac:spMk id="3" creationId="{E65D6E49-02C3-F648-BA8D-6FCD1AC1FD7F}"/>
            </ac:spMkLst>
          </pc:spChg>
          <pc:spChg chg="mod">
            <ac:chgData name="Mehmet Tiras" userId="2a23be2cce6fcbde" providerId="LiveId" clId="{0D9EF316-12C6-1944-A98C-D55657E053B4}" dt="2020-12-07T04:41:30.849" v="2931"/>
            <ac:spMkLst>
              <pc:docMk/>
              <pc:sldMasterMk cId="891802084" sldId="2147483726"/>
              <pc:sldLayoutMk cId="780741887" sldId="2147483730"/>
              <ac:spMk id="4" creationId="{5D2BD0A4-0BC4-8F46-ABD2-F0E7B591208A}"/>
            </ac:spMkLst>
          </pc:spChg>
        </pc:sldLayoutChg>
        <pc:sldLayoutChg chg="modSp">
          <pc:chgData name="Mehmet Tiras" userId="2a23be2cce6fcbde" providerId="LiveId" clId="{0D9EF316-12C6-1944-A98C-D55657E053B4}" dt="2020-12-07T04:41:30.849" v="2931"/>
          <pc:sldLayoutMkLst>
            <pc:docMk/>
            <pc:sldMasterMk cId="891802084" sldId="2147483726"/>
            <pc:sldLayoutMk cId="1596841575" sldId="2147483731"/>
          </pc:sldLayoutMkLst>
          <pc:spChg chg="mod">
            <ac:chgData name="Mehmet Tiras" userId="2a23be2cce6fcbde" providerId="LiveId" clId="{0D9EF316-12C6-1944-A98C-D55657E053B4}" dt="2020-12-07T04:41:30.849" v="2931"/>
            <ac:spMkLst>
              <pc:docMk/>
              <pc:sldMasterMk cId="891802084" sldId="2147483726"/>
              <pc:sldLayoutMk cId="1596841575" sldId="2147483731"/>
              <ac:spMk id="2" creationId="{3829F820-7B87-E446-8E83-C0A937EACF94}"/>
            </ac:spMkLst>
          </pc:spChg>
          <pc:spChg chg="mod">
            <ac:chgData name="Mehmet Tiras" userId="2a23be2cce6fcbde" providerId="LiveId" clId="{0D9EF316-12C6-1944-A98C-D55657E053B4}" dt="2020-12-07T04:41:30.849" v="2931"/>
            <ac:spMkLst>
              <pc:docMk/>
              <pc:sldMasterMk cId="891802084" sldId="2147483726"/>
              <pc:sldLayoutMk cId="1596841575" sldId="2147483731"/>
              <ac:spMk id="3" creationId="{7402A178-D4CA-7848-BAF2-5BC95B48BC2D}"/>
            </ac:spMkLst>
          </pc:spChg>
          <pc:spChg chg="mod">
            <ac:chgData name="Mehmet Tiras" userId="2a23be2cce6fcbde" providerId="LiveId" clId="{0D9EF316-12C6-1944-A98C-D55657E053B4}" dt="2020-12-07T04:41:30.849" v="2931"/>
            <ac:spMkLst>
              <pc:docMk/>
              <pc:sldMasterMk cId="891802084" sldId="2147483726"/>
              <pc:sldLayoutMk cId="1596841575" sldId="2147483731"/>
              <ac:spMk id="4" creationId="{89FB7B4C-4236-9940-B19B-860BB710CEE7}"/>
            </ac:spMkLst>
          </pc:spChg>
          <pc:spChg chg="mod">
            <ac:chgData name="Mehmet Tiras" userId="2a23be2cce6fcbde" providerId="LiveId" clId="{0D9EF316-12C6-1944-A98C-D55657E053B4}" dt="2020-12-07T04:41:30.849" v="2931"/>
            <ac:spMkLst>
              <pc:docMk/>
              <pc:sldMasterMk cId="891802084" sldId="2147483726"/>
              <pc:sldLayoutMk cId="1596841575" sldId="2147483731"/>
              <ac:spMk id="5" creationId="{0D4983E5-AB1A-5142-9811-579D033EEA12}"/>
            </ac:spMkLst>
          </pc:spChg>
          <pc:spChg chg="mod">
            <ac:chgData name="Mehmet Tiras" userId="2a23be2cce6fcbde" providerId="LiveId" clId="{0D9EF316-12C6-1944-A98C-D55657E053B4}" dt="2020-12-07T04:41:30.849" v="2931"/>
            <ac:spMkLst>
              <pc:docMk/>
              <pc:sldMasterMk cId="891802084" sldId="2147483726"/>
              <pc:sldLayoutMk cId="1596841575" sldId="2147483731"/>
              <ac:spMk id="6" creationId="{652115B0-6CC5-984D-92A3-70DF9BD88F7A}"/>
            </ac:spMkLst>
          </pc:spChg>
        </pc:sldLayoutChg>
        <pc:sldLayoutChg chg="modSp">
          <pc:chgData name="Mehmet Tiras" userId="2a23be2cce6fcbde" providerId="LiveId" clId="{0D9EF316-12C6-1944-A98C-D55657E053B4}" dt="2020-12-07T04:41:30.849" v="2931"/>
          <pc:sldLayoutMkLst>
            <pc:docMk/>
            <pc:sldMasterMk cId="891802084" sldId="2147483726"/>
            <pc:sldLayoutMk cId="1846817839" sldId="2147483734"/>
          </pc:sldLayoutMkLst>
          <pc:spChg chg="mod">
            <ac:chgData name="Mehmet Tiras" userId="2a23be2cce6fcbde" providerId="LiveId" clId="{0D9EF316-12C6-1944-A98C-D55657E053B4}" dt="2020-12-07T04:41:30.849" v="2931"/>
            <ac:spMkLst>
              <pc:docMk/>
              <pc:sldMasterMk cId="891802084" sldId="2147483726"/>
              <pc:sldLayoutMk cId="1846817839" sldId="2147483734"/>
              <ac:spMk id="2" creationId="{3FDAF8EB-5BB1-2842-AF4B-5E594C20DE9B}"/>
            </ac:spMkLst>
          </pc:spChg>
          <pc:spChg chg="mod">
            <ac:chgData name="Mehmet Tiras" userId="2a23be2cce6fcbde" providerId="LiveId" clId="{0D9EF316-12C6-1944-A98C-D55657E053B4}" dt="2020-12-07T04:41:30.849" v="2931"/>
            <ac:spMkLst>
              <pc:docMk/>
              <pc:sldMasterMk cId="891802084" sldId="2147483726"/>
              <pc:sldLayoutMk cId="1846817839" sldId="2147483734"/>
              <ac:spMk id="3" creationId="{767F6FB5-23B1-C441-8248-E5B36824C316}"/>
            </ac:spMkLst>
          </pc:spChg>
          <pc:spChg chg="mod">
            <ac:chgData name="Mehmet Tiras" userId="2a23be2cce6fcbde" providerId="LiveId" clId="{0D9EF316-12C6-1944-A98C-D55657E053B4}" dt="2020-12-07T04:41:30.849" v="2931"/>
            <ac:spMkLst>
              <pc:docMk/>
              <pc:sldMasterMk cId="891802084" sldId="2147483726"/>
              <pc:sldLayoutMk cId="1846817839" sldId="2147483734"/>
              <ac:spMk id="4" creationId="{F0717BBE-1EDF-2D48-B54F-F2F2E2C86EAE}"/>
            </ac:spMkLst>
          </pc:spChg>
        </pc:sldLayoutChg>
        <pc:sldLayoutChg chg="modSp">
          <pc:chgData name="Mehmet Tiras" userId="2a23be2cce6fcbde" providerId="LiveId" clId="{0D9EF316-12C6-1944-A98C-D55657E053B4}" dt="2020-12-07T04:41:30.849" v="2931"/>
          <pc:sldLayoutMkLst>
            <pc:docMk/>
            <pc:sldMasterMk cId="891802084" sldId="2147483726"/>
            <pc:sldLayoutMk cId="914476273" sldId="2147483735"/>
          </pc:sldLayoutMkLst>
          <pc:spChg chg="mod">
            <ac:chgData name="Mehmet Tiras" userId="2a23be2cce6fcbde" providerId="LiveId" clId="{0D9EF316-12C6-1944-A98C-D55657E053B4}" dt="2020-12-07T04:41:30.849" v="2931"/>
            <ac:spMkLst>
              <pc:docMk/>
              <pc:sldMasterMk cId="891802084" sldId="2147483726"/>
              <pc:sldLayoutMk cId="914476273" sldId="2147483735"/>
              <ac:spMk id="2" creationId="{583EB01B-C0B5-D94C-AAD9-D83158DEEF14}"/>
            </ac:spMkLst>
          </pc:spChg>
          <pc:spChg chg="mod">
            <ac:chgData name="Mehmet Tiras" userId="2a23be2cce6fcbde" providerId="LiveId" clId="{0D9EF316-12C6-1944-A98C-D55657E053B4}" dt="2020-12-07T04:41:30.849" v="2931"/>
            <ac:spMkLst>
              <pc:docMk/>
              <pc:sldMasterMk cId="891802084" sldId="2147483726"/>
              <pc:sldLayoutMk cId="914476273" sldId="2147483735"/>
              <ac:spMk id="3" creationId="{E5C8B9C9-BAD6-794C-A4BB-43AEAB4FFC22}"/>
            </ac:spMkLst>
          </pc:spChg>
          <pc:spChg chg="mod">
            <ac:chgData name="Mehmet Tiras" userId="2a23be2cce6fcbde" providerId="LiveId" clId="{0D9EF316-12C6-1944-A98C-D55657E053B4}" dt="2020-12-07T04:41:30.849" v="2931"/>
            <ac:spMkLst>
              <pc:docMk/>
              <pc:sldMasterMk cId="891802084" sldId="2147483726"/>
              <pc:sldLayoutMk cId="914476273" sldId="2147483735"/>
              <ac:spMk id="4" creationId="{B5C94785-07E3-1F46-B493-B23870351939}"/>
            </ac:spMkLst>
          </pc:spChg>
        </pc:sldLayoutChg>
        <pc:sldLayoutChg chg="modSp">
          <pc:chgData name="Mehmet Tiras" userId="2a23be2cce6fcbde" providerId="LiveId" clId="{0D9EF316-12C6-1944-A98C-D55657E053B4}" dt="2020-12-07T04:41:30.849" v="2931"/>
          <pc:sldLayoutMkLst>
            <pc:docMk/>
            <pc:sldMasterMk cId="891802084" sldId="2147483726"/>
            <pc:sldLayoutMk cId="456846638" sldId="2147483737"/>
          </pc:sldLayoutMkLst>
          <pc:spChg chg="mod">
            <ac:chgData name="Mehmet Tiras" userId="2a23be2cce6fcbde" providerId="LiveId" clId="{0D9EF316-12C6-1944-A98C-D55657E053B4}" dt="2020-12-07T04:41:30.849" v="2931"/>
            <ac:spMkLst>
              <pc:docMk/>
              <pc:sldMasterMk cId="891802084" sldId="2147483726"/>
              <pc:sldLayoutMk cId="456846638" sldId="2147483737"/>
              <ac:spMk id="2" creationId="{BDF19342-ADD0-614C-A657-2DC90E0D60FD}"/>
            </ac:spMkLst>
          </pc:spChg>
          <pc:spChg chg="mod">
            <ac:chgData name="Mehmet Tiras" userId="2a23be2cce6fcbde" providerId="LiveId" clId="{0D9EF316-12C6-1944-A98C-D55657E053B4}" dt="2020-12-07T04:41:30.849" v="2931"/>
            <ac:spMkLst>
              <pc:docMk/>
              <pc:sldMasterMk cId="891802084" sldId="2147483726"/>
              <pc:sldLayoutMk cId="456846638" sldId="2147483737"/>
              <ac:spMk id="3" creationId="{D432E1CB-E1FE-A641-94A9-60F4A6991D13}"/>
            </ac:spMkLst>
          </pc:spChg>
        </pc:sldLayoutChg>
      </pc:sldMasterChg>
      <pc:sldMasterChg chg="modSp modSldLayout">
        <pc:chgData name="Mehmet Tiras" userId="2a23be2cce6fcbde" providerId="LiveId" clId="{0D9EF316-12C6-1944-A98C-D55657E053B4}" dt="2020-12-07T04:41:11.504" v="2926"/>
        <pc:sldMasterMkLst>
          <pc:docMk/>
          <pc:sldMasterMk cId="2623211888" sldId="2147483738"/>
        </pc:sldMasterMkLst>
        <pc:spChg chg="mod">
          <ac:chgData name="Mehmet Tiras" userId="2a23be2cce6fcbde" providerId="LiveId" clId="{0D9EF316-12C6-1944-A98C-D55657E053B4}" dt="2020-12-07T04:41:11.504" v="2926"/>
          <ac:spMkLst>
            <pc:docMk/>
            <pc:sldMasterMk cId="2623211888" sldId="2147483738"/>
            <ac:spMk id="2" creationId="{00000000-0000-0000-0000-000000000000}"/>
          </ac:spMkLst>
        </pc:spChg>
        <pc:spChg chg="mod">
          <ac:chgData name="Mehmet Tiras" userId="2a23be2cce6fcbde" providerId="LiveId" clId="{0D9EF316-12C6-1944-A98C-D55657E053B4}" dt="2020-12-07T04:41:11.504" v="2926"/>
          <ac:spMkLst>
            <pc:docMk/>
            <pc:sldMasterMk cId="2623211888" sldId="2147483738"/>
            <ac:spMk id="3" creationId="{00000000-0000-0000-0000-000000000000}"/>
          </ac:spMkLst>
        </pc:spChg>
        <pc:spChg chg="mod">
          <ac:chgData name="Mehmet Tiras" userId="2a23be2cce6fcbde" providerId="LiveId" clId="{0D9EF316-12C6-1944-A98C-D55657E053B4}" dt="2020-12-07T04:41:11.504" v="2926"/>
          <ac:spMkLst>
            <pc:docMk/>
            <pc:sldMasterMk cId="2623211888" sldId="2147483738"/>
            <ac:spMk id="4" creationId="{00000000-0000-0000-0000-000000000000}"/>
          </ac:spMkLst>
        </pc:spChg>
        <pc:spChg chg="mod">
          <ac:chgData name="Mehmet Tiras" userId="2a23be2cce6fcbde" providerId="LiveId" clId="{0D9EF316-12C6-1944-A98C-D55657E053B4}" dt="2020-12-07T04:41:11.504" v="2926"/>
          <ac:spMkLst>
            <pc:docMk/>
            <pc:sldMasterMk cId="2623211888" sldId="2147483738"/>
            <ac:spMk id="5" creationId="{00000000-0000-0000-0000-000000000000}"/>
          </ac:spMkLst>
        </pc:spChg>
        <pc:spChg chg="mod">
          <ac:chgData name="Mehmet Tiras" userId="2a23be2cce6fcbde" providerId="LiveId" clId="{0D9EF316-12C6-1944-A98C-D55657E053B4}" dt="2020-12-07T04:41:11.504" v="2926"/>
          <ac:spMkLst>
            <pc:docMk/>
            <pc:sldMasterMk cId="2623211888" sldId="2147483738"/>
            <ac:spMk id="6" creationId="{00000000-0000-0000-0000-000000000000}"/>
          </ac:spMkLst>
        </pc:spChg>
        <pc:sldLayoutChg chg="modSp">
          <pc:chgData name="Mehmet Tiras" userId="2a23be2cce6fcbde" providerId="LiveId" clId="{0D9EF316-12C6-1944-A98C-D55657E053B4}" dt="2020-12-07T04:41:11.504" v="2926"/>
          <pc:sldLayoutMkLst>
            <pc:docMk/>
            <pc:sldMasterMk cId="2623211888" sldId="2147483738"/>
            <pc:sldLayoutMk cId="2574873489" sldId="2147483739"/>
          </pc:sldLayoutMkLst>
          <pc:spChg chg="mod">
            <ac:chgData name="Mehmet Tiras" userId="2a23be2cce6fcbde" providerId="LiveId" clId="{0D9EF316-12C6-1944-A98C-D55657E053B4}" dt="2020-12-07T04:41:11.504" v="2926"/>
            <ac:spMkLst>
              <pc:docMk/>
              <pc:sldMasterMk cId="2623211888" sldId="2147483738"/>
              <pc:sldLayoutMk cId="2574873489" sldId="2147483739"/>
              <ac:spMk id="2" creationId="{00000000-0000-0000-0000-000000000000}"/>
            </ac:spMkLst>
          </pc:spChg>
          <pc:spChg chg="mod">
            <ac:chgData name="Mehmet Tiras" userId="2a23be2cce6fcbde" providerId="LiveId" clId="{0D9EF316-12C6-1944-A98C-D55657E053B4}" dt="2020-12-07T04:41:11.504" v="2926"/>
            <ac:spMkLst>
              <pc:docMk/>
              <pc:sldMasterMk cId="2623211888" sldId="2147483738"/>
              <pc:sldLayoutMk cId="2574873489" sldId="2147483739"/>
              <ac:spMk id="3" creationId="{00000000-0000-0000-0000-000000000000}"/>
            </ac:spMkLst>
          </pc:spChg>
        </pc:sldLayoutChg>
        <pc:sldLayoutChg chg="modSp">
          <pc:chgData name="Mehmet Tiras" userId="2a23be2cce6fcbde" providerId="LiveId" clId="{0D9EF316-12C6-1944-A98C-D55657E053B4}" dt="2020-12-07T04:41:11.504" v="2926"/>
          <pc:sldLayoutMkLst>
            <pc:docMk/>
            <pc:sldMasterMk cId="2623211888" sldId="2147483738"/>
            <pc:sldLayoutMk cId="2791993685" sldId="2147483741"/>
          </pc:sldLayoutMkLst>
          <pc:spChg chg="mod">
            <ac:chgData name="Mehmet Tiras" userId="2a23be2cce6fcbde" providerId="LiveId" clId="{0D9EF316-12C6-1944-A98C-D55657E053B4}" dt="2020-12-07T04:41:11.504" v="2926"/>
            <ac:spMkLst>
              <pc:docMk/>
              <pc:sldMasterMk cId="2623211888" sldId="2147483738"/>
              <pc:sldLayoutMk cId="2791993685" sldId="2147483741"/>
              <ac:spMk id="2" creationId="{00000000-0000-0000-0000-000000000000}"/>
            </ac:spMkLst>
          </pc:spChg>
          <pc:spChg chg="mod">
            <ac:chgData name="Mehmet Tiras" userId="2a23be2cce6fcbde" providerId="LiveId" clId="{0D9EF316-12C6-1944-A98C-D55657E053B4}" dt="2020-12-07T04:41:11.504" v="2926"/>
            <ac:spMkLst>
              <pc:docMk/>
              <pc:sldMasterMk cId="2623211888" sldId="2147483738"/>
              <pc:sldLayoutMk cId="2791993685" sldId="2147483741"/>
              <ac:spMk id="3" creationId="{00000000-0000-0000-0000-000000000000}"/>
            </ac:spMkLst>
          </pc:spChg>
        </pc:sldLayoutChg>
        <pc:sldLayoutChg chg="modSp">
          <pc:chgData name="Mehmet Tiras" userId="2a23be2cce6fcbde" providerId="LiveId" clId="{0D9EF316-12C6-1944-A98C-D55657E053B4}" dt="2020-12-07T04:41:11.504" v="2926"/>
          <pc:sldLayoutMkLst>
            <pc:docMk/>
            <pc:sldMasterMk cId="2623211888" sldId="2147483738"/>
            <pc:sldLayoutMk cId="1607856279" sldId="2147483742"/>
          </pc:sldLayoutMkLst>
          <pc:spChg chg="mod">
            <ac:chgData name="Mehmet Tiras" userId="2a23be2cce6fcbde" providerId="LiveId" clId="{0D9EF316-12C6-1944-A98C-D55657E053B4}" dt="2020-12-07T04:41:11.504" v="2926"/>
            <ac:spMkLst>
              <pc:docMk/>
              <pc:sldMasterMk cId="2623211888" sldId="2147483738"/>
              <pc:sldLayoutMk cId="1607856279" sldId="2147483742"/>
              <ac:spMk id="3" creationId="{00000000-0000-0000-0000-000000000000}"/>
            </ac:spMkLst>
          </pc:spChg>
          <pc:spChg chg="mod">
            <ac:chgData name="Mehmet Tiras" userId="2a23be2cce6fcbde" providerId="LiveId" clId="{0D9EF316-12C6-1944-A98C-D55657E053B4}" dt="2020-12-07T04:41:11.504" v="2926"/>
            <ac:spMkLst>
              <pc:docMk/>
              <pc:sldMasterMk cId="2623211888" sldId="2147483738"/>
              <pc:sldLayoutMk cId="1607856279" sldId="2147483742"/>
              <ac:spMk id="4" creationId="{00000000-0000-0000-0000-000000000000}"/>
            </ac:spMkLst>
          </pc:spChg>
        </pc:sldLayoutChg>
        <pc:sldLayoutChg chg="modSp">
          <pc:chgData name="Mehmet Tiras" userId="2a23be2cce6fcbde" providerId="LiveId" clId="{0D9EF316-12C6-1944-A98C-D55657E053B4}" dt="2020-12-07T04:41:11.504" v="2926"/>
          <pc:sldLayoutMkLst>
            <pc:docMk/>
            <pc:sldMasterMk cId="2623211888" sldId="2147483738"/>
            <pc:sldLayoutMk cId="3710541388" sldId="2147483743"/>
          </pc:sldLayoutMkLst>
          <pc:spChg chg="mod">
            <ac:chgData name="Mehmet Tiras" userId="2a23be2cce6fcbde" providerId="LiveId" clId="{0D9EF316-12C6-1944-A98C-D55657E053B4}" dt="2020-12-07T04:41:11.504" v="2926"/>
            <ac:spMkLst>
              <pc:docMk/>
              <pc:sldMasterMk cId="2623211888" sldId="2147483738"/>
              <pc:sldLayoutMk cId="3710541388" sldId="2147483743"/>
              <ac:spMk id="2" creationId="{00000000-0000-0000-0000-000000000000}"/>
            </ac:spMkLst>
          </pc:spChg>
          <pc:spChg chg="mod">
            <ac:chgData name="Mehmet Tiras" userId="2a23be2cce6fcbde" providerId="LiveId" clId="{0D9EF316-12C6-1944-A98C-D55657E053B4}" dt="2020-12-07T04:41:11.504" v="2926"/>
            <ac:spMkLst>
              <pc:docMk/>
              <pc:sldMasterMk cId="2623211888" sldId="2147483738"/>
              <pc:sldLayoutMk cId="3710541388" sldId="2147483743"/>
              <ac:spMk id="3" creationId="{00000000-0000-0000-0000-000000000000}"/>
            </ac:spMkLst>
          </pc:spChg>
          <pc:spChg chg="mod">
            <ac:chgData name="Mehmet Tiras" userId="2a23be2cce6fcbde" providerId="LiveId" clId="{0D9EF316-12C6-1944-A98C-D55657E053B4}" dt="2020-12-07T04:41:11.504" v="2926"/>
            <ac:spMkLst>
              <pc:docMk/>
              <pc:sldMasterMk cId="2623211888" sldId="2147483738"/>
              <pc:sldLayoutMk cId="3710541388" sldId="2147483743"/>
              <ac:spMk id="4" creationId="{00000000-0000-0000-0000-000000000000}"/>
            </ac:spMkLst>
          </pc:spChg>
          <pc:spChg chg="mod">
            <ac:chgData name="Mehmet Tiras" userId="2a23be2cce6fcbde" providerId="LiveId" clId="{0D9EF316-12C6-1944-A98C-D55657E053B4}" dt="2020-12-07T04:41:11.504" v="2926"/>
            <ac:spMkLst>
              <pc:docMk/>
              <pc:sldMasterMk cId="2623211888" sldId="2147483738"/>
              <pc:sldLayoutMk cId="3710541388" sldId="2147483743"/>
              <ac:spMk id="5" creationId="{00000000-0000-0000-0000-000000000000}"/>
            </ac:spMkLst>
          </pc:spChg>
          <pc:spChg chg="mod">
            <ac:chgData name="Mehmet Tiras" userId="2a23be2cce6fcbde" providerId="LiveId" clId="{0D9EF316-12C6-1944-A98C-D55657E053B4}" dt="2020-12-07T04:41:11.504" v="2926"/>
            <ac:spMkLst>
              <pc:docMk/>
              <pc:sldMasterMk cId="2623211888" sldId="2147483738"/>
              <pc:sldLayoutMk cId="3710541388" sldId="2147483743"/>
              <ac:spMk id="6" creationId="{00000000-0000-0000-0000-000000000000}"/>
            </ac:spMkLst>
          </pc:spChg>
        </pc:sldLayoutChg>
        <pc:sldLayoutChg chg="modSp">
          <pc:chgData name="Mehmet Tiras" userId="2a23be2cce6fcbde" providerId="LiveId" clId="{0D9EF316-12C6-1944-A98C-D55657E053B4}" dt="2020-12-07T04:41:11.504" v="2926"/>
          <pc:sldLayoutMkLst>
            <pc:docMk/>
            <pc:sldMasterMk cId="2623211888" sldId="2147483738"/>
            <pc:sldLayoutMk cId="2941060952" sldId="2147483746"/>
          </pc:sldLayoutMkLst>
          <pc:spChg chg="mod">
            <ac:chgData name="Mehmet Tiras" userId="2a23be2cce6fcbde" providerId="LiveId" clId="{0D9EF316-12C6-1944-A98C-D55657E053B4}" dt="2020-12-07T04:41:11.504" v="2926"/>
            <ac:spMkLst>
              <pc:docMk/>
              <pc:sldMasterMk cId="2623211888" sldId="2147483738"/>
              <pc:sldLayoutMk cId="2941060952" sldId="2147483746"/>
              <ac:spMk id="2" creationId="{00000000-0000-0000-0000-000000000000}"/>
            </ac:spMkLst>
          </pc:spChg>
          <pc:spChg chg="mod">
            <ac:chgData name="Mehmet Tiras" userId="2a23be2cce6fcbde" providerId="LiveId" clId="{0D9EF316-12C6-1944-A98C-D55657E053B4}" dt="2020-12-07T04:41:11.504" v="2926"/>
            <ac:spMkLst>
              <pc:docMk/>
              <pc:sldMasterMk cId="2623211888" sldId="2147483738"/>
              <pc:sldLayoutMk cId="2941060952" sldId="2147483746"/>
              <ac:spMk id="3" creationId="{00000000-0000-0000-0000-000000000000}"/>
            </ac:spMkLst>
          </pc:spChg>
          <pc:spChg chg="mod">
            <ac:chgData name="Mehmet Tiras" userId="2a23be2cce6fcbde" providerId="LiveId" clId="{0D9EF316-12C6-1944-A98C-D55657E053B4}" dt="2020-12-07T04:41:11.504" v="2926"/>
            <ac:spMkLst>
              <pc:docMk/>
              <pc:sldMasterMk cId="2623211888" sldId="2147483738"/>
              <pc:sldLayoutMk cId="2941060952" sldId="2147483746"/>
              <ac:spMk id="4" creationId="{00000000-0000-0000-0000-000000000000}"/>
            </ac:spMkLst>
          </pc:spChg>
        </pc:sldLayoutChg>
        <pc:sldLayoutChg chg="modSp">
          <pc:chgData name="Mehmet Tiras" userId="2a23be2cce6fcbde" providerId="LiveId" clId="{0D9EF316-12C6-1944-A98C-D55657E053B4}" dt="2020-12-07T04:41:11.504" v="2926"/>
          <pc:sldLayoutMkLst>
            <pc:docMk/>
            <pc:sldMasterMk cId="2623211888" sldId="2147483738"/>
            <pc:sldLayoutMk cId="2630399811" sldId="2147483747"/>
          </pc:sldLayoutMkLst>
          <pc:spChg chg="mod">
            <ac:chgData name="Mehmet Tiras" userId="2a23be2cce6fcbde" providerId="LiveId" clId="{0D9EF316-12C6-1944-A98C-D55657E053B4}" dt="2020-12-07T04:41:11.504" v="2926"/>
            <ac:spMkLst>
              <pc:docMk/>
              <pc:sldMasterMk cId="2623211888" sldId="2147483738"/>
              <pc:sldLayoutMk cId="2630399811" sldId="2147483747"/>
              <ac:spMk id="2" creationId="{00000000-0000-0000-0000-000000000000}"/>
            </ac:spMkLst>
          </pc:spChg>
          <pc:spChg chg="mod">
            <ac:chgData name="Mehmet Tiras" userId="2a23be2cce6fcbde" providerId="LiveId" clId="{0D9EF316-12C6-1944-A98C-D55657E053B4}" dt="2020-12-07T04:41:11.504" v="2926"/>
            <ac:spMkLst>
              <pc:docMk/>
              <pc:sldMasterMk cId="2623211888" sldId="2147483738"/>
              <pc:sldLayoutMk cId="2630399811" sldId="2147483747"/>
              <ac:spMk id="3" creationId="{00000000-0000-0000-0000-000000000000}"/>
            </ac:spMkLst>
          </pc:spChg>
          <pc:spChg chg="mod">
            <ac:chgData name="Mehmet Tiras" userId="2a23be2cce6fcbde" providerId="LiveId" clId="{0D9EF316-12C6-1944-A98C-D55657E053B4}" dt="2020-12-07T04:41:11.504" v="2926"/>
            <ac:spMkLst>
              <pc:docMk/>
              <pc:sldMasterMk cId="2623211888" sldId="2147483738"/>
              <pc:sldLayoutMk cId="2630399811" sldId="2147483747"/>
              <ac:spMk id="4" creationId="{00000000-0000-0000-0000-000000000000}"/>
            </ac:spMkLst>
          </pc:spChg>
        </pc:sldLayoutChg>
        <pc:sldLayoutChg chg="modSp">
          <pc:chgData name="Mehmet Tiras" userId="2a23be2cce6fcbde" providerId="LiveId" clId="{0D9EF316-12C6-1944-A98C-D55657E053B4}" dt="2020-12-07T04:41:11.504" v="2926"/>
          <pc:sldLayoutMkLst>
            <pc:docMk/>
            <pc:sldMasterMk cId="2623211888" sldId="2147483738"/>
            <pc:sldLayoutMk cId="2326676642" sldId="2147483749"/>
          </pc:sldLayoutMkLst>
          <pc:spChg chg="mod">
            <ac:chgData name="Mehmet Tiras" userId="2a23be2cce6fcbde" providerId="LiveId" clId="{0D9EF316-12C6-1944-A98C-D55657E053B4}" dt="2020-12-07T04:41:11.504" v="2926"/>
            <ac:spMkLst>
              <pc:docMk/>
              <pc:sldMasterMk cId="2623211888" sldId="2147483738"/>
              <pc:sldLayoutMk cId="2326676642" sldId="2147483749"/>
              <ac:spMk id="2" creationId="{00000000-0000-0000-0000-000000000000}"/>
            </ac:spMkLst>
          </pc:spChg>
          <pc:spChg chg="mod">
            <ac:chgData name="Mehmet Tiras" userId="2a23be2cce6fcbde" providerId="LiveId" clId="{0D9EF316-12C6-1944-A98C-D55657E053B4}" dt="2020-12-07T04:41:11.504" v="2926"/>
            <ac:spMkLst>
              <pc:docMk/>
              <pc:sldMasterMk cId="2623211888" sldId="2147483738"/>
              <pc:sldLayoutMk cId="2326676642" sldId="2147483749"/>
              <ac:spMk id="3" creationId="{00000000-0000-0000-0000-000000000000}"/>
            </ac:spMkLst>
          </pc:spChg>
        </pc:sldLayoutChg>
      </pc:sldMasterChg>
      <pc:sldMasterChg chg="modSldLayout">
        <pc:chgData name="Mehmet Tiras" userId="2a23be2cce6fcbde" providerId="LiveId" clId="{0D9EF316-12C6-1944-A98C-D55657E053B4}" dt="2020-12-07T04:41:08.373" v="2924"/>
        <pc:sldMasterMkLst>
          <pc:docMk/>
          <pc:sldMasterMk cId="484257329" sldId="2147483779"/>
        </pc:sldMasterMkLst>
        <pc:sldLayoutChg chg="addSp delSp">
          <pc:chgData name="Mehmet Tiras" userId="2a23be2cce6fcbde" providerId="LiveId" clId="{0D9EF316-12C6-1944-A98C-D55657E053B4}" dt="2020-12-07T04:41:08.373" v="2924"/>
          <pc:sldLayoutMkLst>
            <pc:docMk/>
            <pc:sldMasterMk cId="484257329" sldId="2147483779"/>
            <pc:sldLayoutMk cId="4054765199" sldId="2147483797"/>
          </pc:sldLayoutMkLst>
          <pc:spChg chg="add del">
            <ac:chgData name="Mehmet Tiras" userId="2a23be2cce6fcbde" providerId="LiveId" clId="{0D9EF316-12C6-1944-A98C-D55657E053B4}" dt="2020-12-07T04:41:08.373" v="2924"/>
            <ac:spMkLst>
              <pc:docMk/>
              <pc:sldMasterMk cId="484257329" sldId="2147483779"/>
              <pc:sldLayoutMk cId="4054765199" sldId="2147483797"/>
              <ac:spMk id="8"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a23be2cce6fcbde/Capstone2/Dataset/MELBOURNE_HOUSE_.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a23be2cce6fcbde/Capstone2/Dataset/MELBOURNE_HOUSE_.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Price Frequency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Sheet2!$B$1</c:f>
              <c:strCache>
                <c:ptCount val="1"/>
                <c:pt idx="0">
                  <c:v>Frequency</c:v>
                </c:pt>
              </c:strCache>
            </c:strRef>
          </c:tx>
          <c:spPr>
            <a:ln w="28575" cap="rnd">
              <a:solidFill>
                <a:schemeClr val="accent1"/>
              </a:solidFill>
              <a:round/>
            </a:ln>
            <a:effectLst/>
          </c:spPr>
          <c:marker>
            <c:symbol val="none"/>
          </c:marker>
          <c:cat>
            <c:strRef>
              <c:f>Sheet2!$A$2:$A$253</c:f>
              <c:strCache>
                <c:ptCount val="252"/>
                <c:pt idx="0">
                  <c:v>85000</c:v>
                </c:pt>
                <c:pt idx="1">
                  <c:v>129282.8685</c:v>
                </c:pt>
                <c:pt idx="2">
                  <c:v>173565.7371</c:v>
                </c:pt>
                <c:pt idx="3">
                  <c:v>217848.6056</c:v>
                </c:pt>
                <c:pt idx="4">
                  <c:v>262131.4741</c:v>
                </c:pt>
                <c:pt idx="5">
                  <c:v>306414.3426</c:v>
                </c:pt>
                <c:pt idx="6">
                  <c:v>350697.2112</c:v>
                </c:pt>
                <c:pt idx="7">
                  <c:v>394980.0797</c:v>
                </c:pt>
                <c:pt idx="8">
                  <c:v>439262.9482</c:v>
                </c:pt>
                <c:pt idx="9">
                  <c:v>483545.8167</c:v>
                </c:pt>
                <c:pt idx="10">
                  <c:v>527828.6853</c:v>
                </c:pt>
                <c:pt idx="11">
                  <c:v>572111.5538</c:v>
                </c:pt>
                <c:pt idx="12">
                  <c:v>616394.4223</c:v>
                </c:pt>
                <c:pt idx="13">
                  <c:v>660677.2908</c:v>
                </c:pt>
                <c:pt idx="14">
                  <c:v>704960.1594</c:v>
                </c:pt>
                <c:pt idx="15">
                  <c:v>749243.0279</c:v>
                </c:pt>
                <c:pt idx="16">
                  <c:v>793525.8964</c:v>
                </c:pt>
                <c:pt idx="17">
                  <c:v>837808.7649</c:v>
                </c:pt>
                <c:pt idx="18">
                  <c:v>882091.6335</c:v>
                </c:pt>
                <c:pt idx="19">
                  <c:v>926374.502</c:v>
                </c:pt>
                <c:pt idx="20">
                  <c:v>970657.3705</c:v>
                </c:pt>
                <c:pt idx="21">
                  <c:v>1014940.239</c:v>
                </c:pt>
                <c:pt idx="22">
                  <c:v>1059223.108</c:v>
                </c:pt>
                <c:pt idx="23">
                  <c:v>1103505.976</c:v>
                </c:pt>
                <c:pt idx="24">
                  <c:v>1147788.845</c:v>
                </c:pt>
                <c:pt idx="25">
                  <c:v>1192071.713</c:v>
                </c:pt>
                <c:pt idx="26">
                  <c:v>1236354.582</c:v>
                </c:pt>
                <c:pt idx="27">
                  <c:v>1280637.45</c:v>
                </c:pt>
                <c:pt idx="28">
                  <c:v>1324920.319</c:v>
                </c:pt>
                <c:pt idx="29">
                  <c:v>1369203.187</c:v>
                </c:pt>
                <c:pt idx="30">
                  <c:v>1413486.056</c:v>
                </c:pt>
                <c:pt idx="31">
                  <c:v>1457768.924</c:v>
                </c:pt>
                <c:pt idx="32">
                  <c:v>1502051.793</c:v>
                </c:pt>
                <c:pt idx="33">
                  <c:v>1546334.661</c:v>
                </c:pt>
                <c:pt idx="34">
                  <c:v>1590617.53</c:v>
                </c:pt>
                <c:pt idx="35">
                  <c:v>1634900.398</c:v>
                </c:pt>
                <c:pt idx="36">
                  <c:v>1679183.267</c:v>
                </c:pt>
                <c:pt idx="37">
                  <c:v>1723466.135</c:v>
                </c:pt>
                <c:pt idx="38">
                  <c:v>1767749.004</c:v>
                </c:pt>
                <c:pt idx="39">
                  <c:v>1812031.873</c:v>
                </c:pt>
                <c:pt idx="40">
                  <c:v>1856314.741</c:v>
                </c:pt>
                <c:pt idx="41">
                  <c:v>1900597.61</c:v>
                </c:pt>
                <c:pt idx="42">
                  <c:v>1944880.478</c:v>
                </c:pt>
                <c:pt idx="43">
                  <c:v>1989163.347</c:v>
                </c:pt>
                <c:pt idx="44">
                  <c:v>2033446.215</c:v>
                </c:pt>
                <c:pt idx="45">
                  <c:v>2077729.084</c:v>
                </c:pt>
                <c:pt idx="46">
                  <c:v>2122011.952</c:v>
                </c:pt>
                <c:pt idx="47">
                  <c:v>2166294.821</c:v>
                </c:pt>
                <c:pt idx="48">
                  <c:v>2210577.689</c:v>
                </c:pt>
                <c:pt idx="49">
                  <c:v>2254860.558</c:v>
                </c:pt>
                <c:pt idx="50">
                  <c:v>2299143.426</c:v>
                </c:pt>
                <c:pt idx="51">
                  <c:v>2343426.295</c:v>
                </c:pt>
                <c:pt idx="52">
                  <c:v>2387709.163</c:v>
                </c:pt>
                <c:pt idx="53">
                  <c:v>2431992.032</c:v>
                </c:pt>
                <c:pt idx="54">
                  <c:v>2476274.9</c:v>
                </c:pt>
                <c:pt idx="55">
                  <c:v>2520557.769</c:v>
                </c:pt>
                <c:pt idx="56">
                  <c:v>2564840.637</c:v>
                </c:pt>
                <c:pt idx="57">
                  <c:v>2609123.506</c:v>
                </c:pt>
                <c:pt idx="58">
                  <c:v>2653406.375</c:v>
                </c:pt>
                <c:pt idx="59">
                  <c:v>2697689.243</c:v>
                </c:pt>
                <c:pt idx="60">
                  <c:v>2741972.112</c:v>
                </c:pt>
                <c:pt idx="61">
                  <c:v>2786254.98</c:v>
                </c:pt>
                <c:pt idx="62">
                  <c:v>2830537.849</c:v>
                </c:pt>
                <c:pt idx="63">
                  <c:v>2874820.717</c:v>
                </c:pt>
                <c:pt idx="64">
                  <c:v>2919103.586</c:v>
                </c:pt>
                <c:pt idx="65">
                  <c:v>2963386.454</c:v>
                </c:pt>
                <c:pt idx="66">
                  <c:v>3007669.323</c:v>
                </c:pt>
                <c:pt idx="67">
                  <c:v>3051952.191</c:v>
                </c:pt>
                <c:pt idx="68">
                  <c:v>3096235.06</c:v>
                </c:pt>
                <c:pt idx="69">
                  <c:v>3140517.928</c:v>
                </c:pt>
                <c:pt idx="70">
                  <c:v>3184800.797</c:v>
                </c:pt>
                <c:pt idx="71">
                  <c:v>3229083.665</c:v>
                </c:pt>
                <c:pt idx="72">
                  <c:v>3273366.534</c:v>
                </c:pt>
                <c:pt idx="73">
                  <c:v>3317649.402</c:v>
                </c:pt>
                <c:pt idx="74">
                  <c:v>3361932.271</c:v>
                </c:pt>
                <c:pt idx="75">
                  <c:v>3406215.139</c:v>
                </c:pt>
                <c:pt idx="76">
                  <c:v>3450498.008</c:v>
                </c:pt>
                <c:pt idx="77">
                  <c:v>3494780.876</c:v>
                </c:pt>
                <c:pt idx="78">
                  <c:v>3539063.745</c:v>
                </c:pt>
                <c:pt idx="79">
                  <c:v>3583346.614</c:v>
                </c:pt>
                <c:pt idx="80">
                  <c:v>3627629.482</c:v>
                </c:pt>
                <c:pt idx="81">
                  <c:v>3671912.351</c:v>
                </c:pt>
                <c:pt idx="82">
                  <c:v>3716195.219</c:v>
                </c:pt>
                <c:pt idx="83">
                  <c:v>3760478.088</c:v>
                </c:pt>
                <c:pt idx="84">
                  <c:v>3804760.956</c:v>
                </c:pt>
                <c:pt idx="85">
                  <c:v>3849043.825</c:v>
                </c:pt>
                <c:pt idx="86">
                  <c:v>3893326.693</c:v>
                </c:pt>
                <c:pt idx="87">
                  <c:v>3937609.562</c:v>
                </c:pt>
                <c:pt idx="88">
                  <c:v>3981892.43</c:v>
                </c:pt>
                <c:pt idx="89">
                  <c:v>4026175.299</c:v>
                </c:pt>
                <c:pt idx="90">
                  <c:v>4070458.167</c:v>
                </c:pt>
                <c:pt idx="91">
                  <c:v>4114741.036</c:v>
                </c:pt>
                <c:pt idx="92">
                  <c:v>4159023.904</c:v>
                </c:pt>
                <c:pt idx="93">
                  <c:v>4203306.773</c:v>
                </c:pt>
                <c:pt idx="94">
                  <c:v>4247589.641</c:v>
                </c:pt>
                <c:pt idx="95">
                  <c:v>4291872.51</c:v>
                </c:pt>
                <c:pt idx="96">
                  <c:v>4336155.378</c:v>
                </c:pt>
                <c:pt idx="97">
                  <c:v>4380438.247</c:v>
                </c:pt>
                <c:pt idx="98">
                  <c:v>4424721.116</c:v>
                </c:pt>
                <c:pt idx="99">
                  <c:v>4469003.984</c:v>
                </c:pt>
                <c:pt idx="100">
                  <c:v>4513286.853</c:v>
                </c:pt>
                <c:pt idx="101">
                  <c:v>4557569.721</c:v>
                </c:pt>
                <c:pt idx="102">
                  <c:v>4601852.59</c:v>
                </c:pt>
                <c:pt idx="103">
                  <c:v>4646135.458</c:v>
                </c:pt>
                <c:pt idx="104">
                  <c:v>4690418.327</c:v>
                </c:pt>
                <c:pt idx="105">
                  <c:v>4734701.195</c:v>
                </c:pt>
                <c:pt idx="106">
                  <c:v>4778984.064</c:v>
                </c:pt>
                <c:pt idx="107">
                  <c:v>4823266.932</c:v>
                </c:pt>
                <c:pt idx="108">
                  <c:v>4867549.801</c:v>
                </c:pt>
                <c:pt idx="109">
                  <c:v>4911832.669</c:v>
                </c:pt>
                <c:pt idx="110">
                  <c:v>4956115.538</c:v>
                </c:pt>
                <c:pt idx="111">
                  <c:v>5000398.406</c:v>
                </c:pt>
                <c:pt idx="112">
                  <c:v>5044681.275</c:v>
                </c:pt>
                <c:pt idx="113">
                  <c:v>5088964.143</c:v>
                </c:pt>
                <c:pt idx="114">
                  <c:v>5133247.012</c:v>
                </c:pt>
                <c:pt idx="115">
                  <c:v>5177529.88</c:v>
                </c:pt>
                <c:pt idx="116">
                  <c:v>5221812.749</c:v>
                </c:pt>
                <c:pt idx="117">
                  <c:v>5266095.618</c:v>
                </c:pt>
                <c:pt idx="118">
                  <c:v>5310378.486</c:v>
                </c:pt>
                <c:pt idx="119">
                  <c:v>5354661.355</c:v>
                </c:pt>
                <c:pt idx="120">
                  <c:v>5398944.223</c:v>
                </c:pt>
                <c:pt idx="121">
                  <c:v>5443227.092</c:v>
                </c:pt>
                <c:pt idx="122">
                  <c:v>5487509.96</c:v>
                </c:pt>
                <c:pt idx="123">
                  <c:v>5531792.829</c:v>
                </c:pt>
                <c:pt idx="124">
                  <c:v>5576075.697</c:v>
                </c:pt>
                <c:pt idx="125">
                  <c:v>5620358.566</c:v>
                </c:pt>
                <c:pt idx="126">
                  <c:v>5664641.434</c:v>
                </c:pt>
                <c:pt idx="127">
                  <c:v>5708924.303</c:v>
                </c:pt>
                <c:pt idx="128">
                  <c:v>5753207.171</c:v>
                </c:pt>
                <c:pt idx="129">
                  <c:v>5797490.04</c:v>
                </c:pt>
                <c:pt idx="130">
                  <c:v>5841772.908</c:v>
                </c:pt>
                <c:pt idx="131">
                  <c:v>5886055.777</c:v>
                </c:pt>
                <c:pt idx="132">
                  <c:v>5930338.645</c:v>
                </c:pt>
                <c:pt idx="133">
                  <c:v>5974621.514</c:v>
                </c:pt>
                <c:pt idx="134">
                  <c:v>6018904.382</c:v>
                </c:pt>
                <c:pt idx="135">
                  <c:v>6063187.251</c:v>
                </c:pt>
                <c:pt idx="136">
                  <c:v>6107470.12</c:v>
                </c:pt>
                <c:pt idx="137">
                  <c:v>6151752.988</c:v>
                </c:pt>
                <c:pt idx="138">
                  <c:v>6196035.857</c:v>
                </c:pt>
                <c:pt idx="139">
                  <c:v>6240318.725</c:v>
                </c:pt>
                <c:pt idx="140">
                  <c:v>6284601.594</c:v>
                </c:pt>
                <c:pt idx="141">
                  <c:v>6328884.462</c:v>
                </c:pt>
                <c:pt idx="142">
                  <c:v>6373167.331</c:v>
                </c:pt>
                <c:pt idx="143">
                  <c:v>6417450.199</c:v>
                </c:pt>
                <c:pt idx="144">
                  <c:v>6461733.068</c:v>
                </c:pt>
                <c:pt idx="145">
                  <c:v>6506015.936</c:v>
                </c:pt>
                <c:pt idx="146">
                  <c:v>6550298.805</c:v>
                </c:pt>
                <c:pt idx="147">
                  <c:v>6594581.673</c:v>
                </c:pt>
                <c:pt idx="148">
                  <c:v>6638864.542</c:v>
                </c:pt>
                <c:pt idx="149">
                  <c:v>6683147.41</c:v>
                </c:pt>
                <c:pt idx="150">
                  <c:v>6727430.279</c:v>
                </c:pt>
                <c:pt idx="151">
                  <c:v>6771713.147</c:v>
                </c:pt>
                <c:pt idx="152">
                  <c:v>6815996.016</c:v>
                </c:pt>
                <c:pt idx="153">
                  <c:v>6860278.884</c:v>
                </c:pt>
                <c:pt idx="154">
                  <c:v>6904561.753</c:v>
                </c:pt>
                <c:pt idx="155">
                  <c:v>6948844.622</c:v>
                </c:pt>
                <c:pt idx="156">
                  <c:v>6993127.49</c:v>
                </c:pt>
                <c:pt idx="157">
                  <c:v>7037410.359</c:v>
                </c:pt>
                <c:pt idx="158">
                  <c:v>7081693.227</c:v>
                </c:pt>
                <c:pt idx="159">
                  <c:v>7125976.096</c:v>
                </c:pt>
                <c:pt idx="160">
                  <c:v>7170258.964</c:v>
                </c:pt>
                <c:pt idx="161">
                  <c:v>7214541.833</c:v>
                </c:pt>
                <c:pt idx="162">
                  <c:v>7258824.701</c:v>
                </c:pt>
                <c:pt idx="163">
                  <c:v>7303107.57</c:v>
                </c:pt>
                <c:pt idx="164">
                  <c:v>7347390.438</c:v>
                </c:pt>
                <c:pt idx="165">
                  <c:v>7391673.307</c:v>
                </c:pt>
                <c:pt idx="166">
                  <c:v>7435956.175</c:v>
                </c:pt>
                <c:pt idx="167">
                  <c:v>7480239.044</c:v>
                </c:pt>
                <c:pt idx="168">
                  <c:v>7524521.912</c:v>
                </c:pt>
                <c:pt idx="169">
                  <c:v>7568804.781</c:v>
                </c:pt>
                <c:pt idx="170">
                  <c:v>7613087.649</c:v>
                </c:pt>
                <c:pt idx="171">
                  <c:v>7657370.518</c:v>
                </c:pt>
                <c:pt idx="172">
                  <c:v>7701653.386</c:v>
                </c:pt>
                <c:pt idx="173">
                  <c:v>7745936.255</c:v>
                </c:pt>
                <c:pt idx="174">
                  <c:v>7790219.124</c:v>
                </c:pt>
                <c:pt idx="175">
                  <c:v>7834501.992</c:v>
                </c:pt>
                <c:pt idx="176">
                  <c:v>7878784.861</c:v>
                </c:pt>
                <c:pt idx="177">
                  <c:v>7923067.729</c:v>
                </c:pt>
                <c:pt idx="178">
                  <c:v>7967350.598</c:v>
                </c:pt>
                <c:pt idx="179">
                  <c:v>8011633.466</c:v>
                </c:pt>
                <c:pt idx="180">
                  <c:v>8055916.335</c:v>
                </c:pt>
                <c:pt idx="181">
                  <c:v>8100199.203</c:v>
                </c:pt>
                <c:pt idx="182">
                  <c:v>8144482.072</c:v>
                </c:pt>
                <c:pt idx="183">
                  <c:v>8188764.94</c:v>
                </c:pt>
                <c:pt idx="184">
                  <c:v>8233047.809</c:v>
                </c:pt>
                <c:pt idx="185">
                  <c:v>8277330.677</c:v>
                </c:pt>
                <c:pt idx="186">
                  <c:v>8321613.546</c:v>
                </c:pt>
                <c:pt idx="187">
                  <c:v>8365896.414</c:v>
                </c:pt>
                <c:pt idx="188">
                  <c:v>8410179.283</c:v>
                </c:pt>
                <c:pt idx="189">
                  <c:v>8454462.151</c:v>
                </c:pt>
                <c:pt idx="190">
                  <c:v>8498745.02</c:v>
                </c:pt>
                <c:pt idx="191">
                  <c:v>8543027.888</c:v>
                </c:pt>
                <c:pt idx="192">
                  <c:v>8587310.757</c:v>
                </c:pt>
                <c:pt idx="193">
                  <c:v>8631593.625</c:v>
                </c:pt>
                <c:pt idx="194">
                  <c:v>8675876.494</c:v>
                </c:pt>
                <c:pt idx="195">
                  <c:v>8720159.363</c:v>
                </c:pt>
                <c:pt idx="196">
                  <c:v>8764442.231</c:v>
                </c:pt>
                <c:pt idx="197">
                  <c:v>8808725.1</c:v>
                </c:pt>
                <c:pt idx="198">
                  <c:v>8853007.968</c:v>
                </c:pt>
                <c:pt idx="199">
                  <c:v>8897290.837</c:v>
                </c:pt>
                <c:pt idx="200">
                  <c:v>8941573.705</c:v>
                </c:pt>
                <c:pt idx="201">
                  <c:v>8985856.574</c:v>
                </c:pt>
                <c:pt idx="202">
                  <c:v>9030139.442</c:v>
                </c:pt>
                <c:pt idx="203">
                  <c:v>9074422.311</c:v>
                </c:pt>
                <c:pt idx="204">
                  <c:v>9118705.179</c:v>
                </c:pt>
                <c:pt idx="205">
                  <c:v>9162988.048</c:v>
                </c:pt>
                <c:pt idx="206">
                  <c:v>9207270.916</c:v>
                </c:pt>
                <c:pt idx="207">
                  <c:v>9251553.785</c:v>
                </c:pt>
                <c:pt idx="208">
                  <c:v>9295836.653</c:v>
                </c:pt>
                <c:pt idx="209">
                  <c:v>9340119.522</c:v>
                </c:pt>
                <c:pt idx="210">
                  <c:v>9384402.39</c:v>
                </c:pt>
                <c:pt idx="211">
                  <c:v>9428685.259</c:v>
                </c:pt>
                <c:pt idx="212">
                  <c:v>9472968.127</c:v>
                </c:pt>
                <c:pt idx="213">
                  <c:v>9517250.996</c:v>
                </c:pt>
                <c:pt idx="214">
                  <c:v>9561533.865</c:v>
                </c:pt>
                <c:pt idx="215">
                  <c:v>9605816.733</c:v>
                </c:pt>
                <c:pt idx="216">
                  <c:v>9650099.602</c:v>
                </c:pt>
                <c:pt idx="217">
                  <c:v>9694382.47</c:v>
                </c:pt>
                <c:pt idx="218">
                  <c:v>9738665.339</c:v>
                </c:pt>
                <c:pt idx="219">
                  <c:v>9782948.207</c:v>
                </c:pt>
                <c:pt idx="220">
                  <c:v>9827231.076</c:v>
                </c:pt>
                <c:pt idx="221">
                  <c:v>9871513.944</c:v>
                </c:pt>
                <c:pt idx="222">
                  <c:v>9915796.813</c:v>
                </c:pt>
                <c:pt idx="223">
                  <c:v>9960079.681</c:v>
                </c:pt>
                <c:pt idx="224">
                  <c:v>10004362.55</c:v>
                </c:pt>
                <c:pt idx="225">
                  <c:v>10048645.42</c:v>
                </c:pt>
                <c:pt idx="226">
                  <c:v>10092928.29</c:v>
                </c:pt>
                <c:pt idx="227">
                  <c:v>10137211.16</c:v>
                </c:pt>
                <c:pt idx="228">
                  <c:v>10181494.02</c:v>
                </c:pt>
                <c:pt idx="229">
                  <c:v>10225776.89</c:v>
                </c:pt>
                <c:pt idx="230">
                  <c:v>10270059.76</c:v>
                </c:pt>
                <c:pt idx="231">
                  <c:v>10314342.63</c:v>
                </c:pt>
                <c:pt idx="232">
                  <c:v>10358625.5</c:v>
                </c:pt>
                <c:pt idx="233">
                  <c:v>10402908.37</c:v>
                </c:pt>
                <c:pt idx="234">
                  <c:v>10447191.24</c:v>
                </c:pt>
                <c:pt idx="235">
                  <c:v>10491474.1</c:v>
                </c:pt>
                <c:pt idx="236">
                  <c:v>10535756.97</c:v>
                </c:pt>
                <c:pt idx="237">
                  <c:v>10580039.84</c:v>
                </c:pt>
                <c:pt idx="238">
                  <c:v>10624322.71</c:v>
                </c:pt>
                <c:pt idx="239">
                  <c:v>10668605.58</c:v>
                </c:pt>
                <c:pt idx="240">
                  <c:v>10712888.45</c:v>
                </c:pt>
                <c:pt idx="241">
                  <c:v>10757171.31</c:v>
                </c:pt>
                <c:pt idx="242">
                  <c:v>10801454.18</c:v>
                </c:pt>
                <c:pt idx="243">
                  <c:v>10845737.05</c:v>
                </c:pt>
                <c:pt idx="244">
                  <c:v>10890019.92</c:v>
                </c:pt>
                <c:pt idx="245">
                  <c:v>10934302.79</c:v>
                </c:pt>
                <c:pt idx="246">
                  <c:v>10978585.66</c:v>
                </c:pt>
                <c:pt idx="247">
                  <c:v>11022868.53</c:v>
                </c:pt>
                <c:pt idx="248">
                  <c:v>11067151.39</c:v>
                </c:pt>
                <c:pt idx="249">
                  <c:v>11111434.26</c:v>
                </c:pt>
                <c:pt idx="250">
                  <c:v>11155717.13</c:v>
                </c:pt>
                <c:pt idx="251">
                  <c:v>More</c:v>
                </c:pt>
              </c:strCache>
            </c:strRef>
          </c:cat>
          <c:val>
            <c:numRef>
              <c:f>Sheet2!$B$2:$B$253</c:f>
              <c:numCache>
                <c:formatCode>General</c:formatCode>
                <c:ptCount val="252"/>
                <c:pt idx="0">
                  <c:v>1</c:v>
                </c:pt>
                <c:pt idx="1">
                  <c:v>6</c:v>
                </c:pt>
                <c:pt idx="2">
                  <c:v>8</c:v>
                </c:pt>
                <c:pt idx="3">
                  <c:v>18</c:v>
                </c:pt>
                <c:pt idx="4">
                  <c:v>91</c:v>
                </c:pt>
                <c:pt idx="5">
                  <c:v>290</c:v>
                </c:pt>
                <c:pt idx="6">
                  <c:v>581</c:v>
                </c:pt>
                <c:pt idx="7">
                  <c:v>829</c:v>
                </c:pt>
                <c:pt idx="8">
                  <c:v>1338</c:v>
                </c:pt>
                <c:pt idx="9">
                  <c:v>1775</c:v>
                </c:pt>
                <c:pt idx="10">
                  <c:v>2070</c:v>
                </c:pt>
                <c:pt idx="11">
                  <c:v>2288</c:v>
                </c:pt>
                <c:pt idx="12">
                  <c:v>2674</c:v>
                </c:pt>
                <c:pt idx="13">
                  <c:v>2924</c:v>
                </c:pt>
                <c:pt idx="14">
                  <c:v>2573</c:v>
                </c:pt>
                <c:pt idx="15">
                  <c:v>2306</c:v>
                </c:pt>
                <c:pt idx="16">
                  <c:v>2451</c:v>
                </c:pt>
                <c:pt idx="17">
                  <c:v>2205</c:v>
                </c:pt>
                <c:pt idx="18">
                  <c:v>2098</c:v>
                </c:pt>
                <c:pt idx="19">
                  <c:v>1901</c:v>
                </c:pt>
                <c:pt idx="20">
                  <c:v>1649</c:v>
                </c:pt>
                <c:pt idx="21">
                  <c:v>1444</c:v>
                </c:pt>
                <c:pt idx="22">
                  <c:v>1012</c:v>
                </c:pt>
                <c:pt idx="23">
                  <c:v>1177</c:v>
                </c:pt>
                <c:pt idx="24">
                  <c:v>751</c:v>
                </c:pt>
                <c:pt idx="25">
                  <c:v>1092</c:v>
                </c:pt>
                <c:pt idx="26">
                  <c:v>1171</c:v>
                </c:pt>
                <c:pt idx="27">
                  <c:v>1045</c:v>
                </c:pt>
                <c:pt idx="28">
                  <c:v>955</c:v>
                </c:pt>
                <c:pt idx="29">
                  <c:v>808</c:v>
                </c:pt>
                <c:pt idx="30">
                  <c:v>850</c:v>
                </c:pt>
                <c:pt idx="31">
                  <c:v>649</c:v>
                </c:pt>
                <c:pt idx="32">
                  <c:v>660</c:v>
                </c:pt>
                <c:pt idx="33">
                  <c:v>395</c:v>
                </c:pt>
                <c:pt idx="34">
                  <c:v>461</c:v>
                </c:pt>
                <c:pt idx="35">
                  <c:v>498</c:v>
                </c:pt>
                <c:pt idx="36">
                  <c:v>400</c:v>
                </c:pt>
                <c:pt idx="37">
                  <c:v>439</c:v>
                </c:pt>
                <c:pt idx="38">
                  <c:v>375</c:v>
                </c:pt>
                <c:pt idx="39">
                  <c:v>333</c:v>
                </c:pt>
                <c:pt idx="40">
                  <c:v>321</c:v>
                </c:pt>
                <c:pt idx="41">
                  <c:v>307</c:v>
                </c:pt>
                <c:pt idx="42">
                  <c:v>174</c:v>
                </c:pt>
                <c:pt idx="43">
                  <c:v>212</c:v>
                </c:pt>
                <c:pt idx="44">
                  <c:v>243</c:v>
                </c:pt>
                <c:pt idx="45">
                  <c:v>120</c:v>
                </c:pt>
                <c:pt idx="46">
                  <c:v>194</c:v>
                </c:pt>
                <c:pt idx="47">
                  <c:v>110</c:v>
                </c:pt>
                <c:pt idx="48">
                  <c:v>170</c:v>
                </c:pt>
                <c:pt idx="49">
                  <c:v>132</c:v>
                </c:pt>
                <c:pt idx="50">
                  <c:v>70</c:v>
                </c:pt>
                <c:pt idx="51">
                  <c:v>146</c:v>
                </c:pt>
                <c:pt idx="52">
                  <c:v>107</c:v>
                </c:pt>
                <c:pt idx="53">
                  <c:v>135</c:v>
                </c:pt>
                <c:pt idx="54">
                  <c:v>79</c:v>
                </c:pt>
                <c:pt idx="55">
                  <c:v>89</c:v>
                </c:pt>
                <c:pt idx="56">
                  <c:v>70</c:v>
                </c:pt>
                <c:pt idx="57">
                  <c:v>69</c:v>
                </c:pt>
                <c:pt idx="58">
                  <c:v>65</c:v>
                </c:pt>
                <c:pt idx="59">
                  <c:v>32</c:v>
                </c:pt>
                <c:pt idx="60">
                  <c:v>82</c:v>
                </c:pt>
                <c:pt idx="61">
                  <c:v>47</c:v>
                </c:pt>
                <c:pt idx="62">
                  <c:v>84</c:v>
                </c:pt>
                <c:pt idx="63">
                  <c:v>37</c:v>
                </c:pt>
                <c:pt idx="64">
                  <c:v>55</c:v>
                </c:pt>
                <c:pt idx="65">
                  <c:v>33</c:v>
                </c:pt>
                <c:pt idx="66">
                  <c:v>53</c:v>
                </c:pt>
                <c:pt idx="67">
                  <c:v>32</c:v>
                </c:pt>
                <c:pt idx="68">
                  <c:v>18</c:v>
                </c:pt>
                <c:pt idx="69">
                  <c:v>42</c:v>
                </c:pt>
                <c:pt idx="70">
                  <c:v>20</c:v>
                </c:pt>
                <c:pt idx="71">
                  <c:v>31</c:v>
                </c:pt>
                <c:pt idx="72">
                  <c:v>25</c:v>
                </c:pt>
                <c:pt idx="73">
                  <c:v>23</c:v>
                </c:pt>
                <c:pt idx="74">
                  <c:v>24</c:v>
                </c:pt>
                <c:pt idx="75">
                  <c:v>22</c:v>
                </c:pt>
                <c:pt idx="76">
                  <c:v>8</c:v>
                </c:pt>
                <c:pt idx="77">
                  <c:v>5</c:v>
                </c:pt>
                <c:pt idx="78">
                  <c:v>23</c:v>
                </c:pt>
                <c:pt idx="79">
                  <c:v>12</c:v>
                </c:pt>
                <c:pt idx="80">
                  <c:v>24</c:v>
                </c:pt>
                <c:pt idx="81">
                  <c:v>6</c:v>
                </c:pt>
                <c:pt idx="82">
                  <c:v>22</c:v>
                </c:pt>
                <c:pt idx="83">
                  <c:v>14</c:v>
                </c:pt>
                <c:pt idx="84">
                  <c:v>16</c:v>
                </c:pt>
                <c:pt idx="85">
                  <c:v>14</c:v>
                </c:pt>
                <c:pt idx="86">
                  <c:v>13</c:v>
                </c:pt>
                <c:pt idx="87">
                  <c:v>11</c:v>
                </c:pt>
                <c:pt idx="88">
                  <c:v>4</c:v>
                </c:pt>
                <c:pt idx="89">
                  <c:v>17</c:v>
                </c:pt>
                <c:pt idx="90">
                  <c:v>6</c:v>
                </c:pt>
                <c:pt idx="91">
                  <c:v>6</c:v>
                </c:pt>
                <c:pt idx="92">
                  <c:v>3</c:v>
                </c:pt>
                <c:pt idx="93">
                  <c:v>4</c:v>
                </c:pt>
                <c:pt idx="94">
                  <c:v>3</c:v>
                </c:pt>
                <c:pt idx="95">
                  <c:v>6</c:v>
                </c:pt>
                <c:pt idx="96">
                  <c:v>3</c:v>
                </c:pt>
                <c:pt idx="97">
                  <c:v>7</c:v>
                </c:pt>
                <c:pt idx="98">
                  <c:v>3</c:v>
                </c:pt>
                <c:pt idx="99">
                  <c:v>2</c:v>
                </c:pt>
                <c:pt idx="100">
                  <c:v>11</c:v>
                </c:pt>
                <c:pt idx="101">
                  <c:v>9</c:v>
                </c:pt>
                <c:pt idx="102">
                  <c:v>11</c:v>
                </c:pt>
                <c:pt idx="103">
                  <c:v>2</c:v>
                </c:pt>
                <c:pt idx="104">
                  <c:v>3</c:v>
                </c:pt>
                <c:pt idx="105">
                  <c:v>6</c:v>
                </c:pt>
                <c:pt idx="106">
                  <c:v>4</c:v>
                </c:pt>
                <c:pt idx="107">
                  <c:v>4</c:v>
                </c:pt>
                <c:pt idx="108">
                  <c:v>4</c:v>
                </c:pt>
                <c:pt idx="109">
                  <c:v>2</c:v>
                </c:pt>
                <c:pt idx="110">
                  <c:v>1</c:v>
                </c:pt>
                <c:pt idx="111">
                  <c:v>7</c:v>
                </c:pt>
                <c:pt idx="112">
                  <c:v>3</c:v>
                </c:pt>
                <c:pt idx="113">
                  <c:v>4</c:v>
                </c:pt>
                <c:pt idx="114">
                  <c:v>4</c:v>
                </c:pt>
                <c:pt idx="115">
                  <c:v>1</c:v>
                </c:pt>
                <c:pt idx="116">
                  <c:v>4</c:v>
                </c:pt>
                <c:pt idx="117">
                  <c:v>3</c:v>
                </c:pt>
                <c:pt idx="118">
                  <c:v>1</c:v>
                </c:pt>
                <c:pt idx="119">
                  <c:v>0</c:v>
                </c:pt>
                <c:pt idx="120">
                  <c:v>1</c:v>
                </c:pt>
                <c:pt idx="121">
                  <c:v>3</c:v>
                </c:pt>
                <c:pt idx="122">
                  <c:v>2</c:v>
                </c:pt>
                <c:pt idx="123">
                  <c:v>11</c:v>
                </c:pt>
                <c:pt idx="124">
                  <c:v>1</c:v>
                </c:pt>
                <c:pt idx="125">
                  <c:v>4</c:v>
                </c:pt>
                <c:pt idx="126">
                  <c:v>1</c:v>
                </c:pt>
                <c:pt idx="127">
                  <c:v>2</c:v>
                </c:pt>
                <c:pt idx="128">
                  <c:v>1</c:v>
                </c:pt>
                <c:pt idx="129">
                  <c:v>1</c:v>
                </c:pt>
                <c:pt idx="130">
                  <c:v>2</c:v>
                </c:pt>
                <c:pt idx="131">
                  <c:v>0</c:v>
                </c:pt>
                <c:pt idx="132">
                  <c:v>1</c:v>
                </c:pt>
                <c:pt idx="133">
                  <c:v>0</c:v>
                </c:pt>
                <c:pt idx="134">
                  <c:v>2</c:v>
                </c:pt>
                <c:pt idx="135">
                  <c:v>1</c:v>
                </c:pt>
                <c:pt idx="136">
                  <c:v>0</c:v>
                </c:pt>
                <c:pt idx="137">
                  <c:v>2</c:v>
                </c:pt>
                <c:pt idx="138">
                  <c:v>0</c:v>
                </c:pt>
                <c:pt idx="139">
                  <c:v>1</c:v>
                </c:pt>
                <c:pt idx="140">
                  <c:v>1</c:v>
                </c:pt>
                <c:pt idx="141">
                  <c:v>1</c:v>
                </c:pt>
                <c:pt idx="142">
                  <c:v>1</c:v>
                </c:pt>
                <c:pt idx="143">
                  <c:v>2</c:v>
                </c:pt>
                <c:pt idx="144">
                  <c:v>1</c:v>
                </c:pt>
                <c:pt idx="145">
                  <c:v>2</c:v>
                </c:pt>
                <c:pt idx="146">
                  <c:v>0</c:v>
                </c:pt>
                <c:pt idx="147">
                  <c:v>0</c:v>
                </c:pt>
                <c:pt idx="148">
                  <c:v>2</c:v>
                </c:pt>
                <c:pt idx="149">
                  <c:v>0</c:v>
                </c:pt>
                <c:pt idx="150">
                  <c:v>1</c:v>
                </c:pt>
                <c:pt idx="151">
                  <c:v>0</c:v>
                </c:pt>
                <c:pt idx="152">
                  <c:v>1</c:v>
                </c:pt>
                <c:pt idx="153">
                  <c:v>0</c:v>
                </c:pt>
                <c:pt idx="154">
                  <c:v>0</c:v>
                </c:pt>
                <c:pt idx="155">
                  <c:v>0</c:v>
                </c:pt>
                <c:pt idx="156">
                  <c:v>0</c:v>
                </c:pt>
                <c:pt idx="157">
                  <c:v>1</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1</c:v>
                </c:pt>
                <c:pt idx="172">
                  <c:v>0</c:v>
                </c:pt>
                <c:pt idx="173">
                  <c:v>0</c:v>
                </c:pt>
                <c:pt idx="174">
                  <c:v>0</c:v>
                </c:pt>
                <c:pt idx="175">
                  <c:v>0</c:v>
                </c:pt>
                <c:pt idx="176">
                  <c:v>0</c:v>
                </c:pt>
                <c:pt idx="177">
                  <c:v>0</c:v>
                </c:pt>
                <c:pt idx="178">
                  <c:v>0</c:v>
                </c:pt>
                <c:pt idx="179">
                  <c:v>1</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1</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1</c:v>
                </c:pt>
              </c:numCache>
            </c:numRef>
          </c:val>
          <c:smooth val="0"/>
          <c:extLst>
            <c:ext xmlns:c16="http://schemas.microsoft.com/office/drawing/2014/chart" uri="{C3380CC4-5D6E-409C-BE32-E72D297353CC}">
              <c16:uniqueId val="{00000000-4E60-9344-8748-EF0C9DA29D4E}"/>
            </c:ext>
          </c:extLst>
        </c:ser>
        <c:dLbls>
          <c:showLegendKey val="0"/>
          <c:showVal val="0"/>
          <c:showCatName val="0"/>
          <c:showSerName val="0"/>
          <c:showPercent val="0"/>
          <c:showBubbleSize val="0"/>
        </c:dLbls>
        <c:smooth val="0"/>
        <c:axId val="1527268336"/>
        <c:axId val="1527642080"/>
      </c:lineChart>
      <c:catAx>
        <c:axId val="1527268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7642080"/>
        <c:crosses val="autoZero"/>
        <c:auto val="1"/>
        <c:lblAlgn val="ctr"/>
        <c:lblOffset val="100"/>
        <c:noMultiLvlLbl val="0"/>
      </c:catAx>
      <c:valAx>
        <c:axId val="15276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7268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Distance </a:t>
            </a:r>
          </a:p>
          <a:p>
            <a:pPr>
              <a:defRPr/>
            </a:pPr>
            <a:r>
              <a:rPr lang="en-US"/>
              <a:t>Frequency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Sheet6!$B$1</c:f>
              <c:strCache>
                <c:ptCount val="1"/>
                <c:pt idx="0">
                  <c:v>Frequency</c:v>
                </c:pt>
              </c:strCache>
            </c:strRef>
          </c:tx>
          <c:spPr>
            <a:ln w="19050" cap="rnd">
              <a:solidFill>
                <a:schemeClr val="accent1"/>
              </a:solidFill>
              <a:round/>
            </a:ln>
            <a:effectLst/>
          </c:spPr>
          <c:marker>
            <c:symbol val="none"/>
          </c:marker>
          <c:cat>
            <c:strRef>
              <c:f>Sheet6!$A$2:$A$253</c:f>
              <c:strCache>
                <c:ptCount val="252"/>
                <c:pt idx="0">
                  <c:v>0</c:v>
                </c:pt>
                <c:pt idx="1">
                  <c:v>0.255378486</c:v>
                </c:pt>
                <c:pt idx="2">
                  <c:v>0.510756972</c:v>
                </c:pt>
                <c:pt idx="3">
                  <c:v>0.766135458</c:v>
                </c:pt>
                <c:pt idx="4">
                  <c:v>1.021513944</c:v>
                </c:pt>
                <c:pt idx="5">
                  <c:v>1.27689243</c:v>
                </c:pt>
                <c:pt idx="6">
                  <c:v>1.532270916</c:v>
                </c:pt>
                <c:pt idx="7">
                  <c:v>1.787649402</c:v>
                </c:pt>
                <c:pt idx="8">
                  <c:v>2.043027888</c:v>
                </c:pt>
                <c:pt idx="9">
                  <c:v>2.298406375</c:v>
                </c:pt>
                <c:pt idx="10">
                  <c:v>2.553784861</c:v>
                </c:pt>
                <c:pt idx="11">
                  <c:v>2.809163347</c:v>
                </c:pt>
                <c:pt idx="12">
                  <c:v>3.064541833</c:v>
                </c:pt>
                <c:pt idx="13">
                  <c:v>3.319920319</c:v>
                </c:pt>
                <c:pt idx="14">
                  <c:v>3.575298805</c:v>
                </c:pt>
                <c:pt idx="15">
                  <c:v>3.830677291</c:v>
                </c:pt>
                <c:pt idx="16">
                  <c:v>4.086055777</c:v>
                </c:pt>
                <c:pt idx="17">
                  <c:v>4.341434263</c:v>
                </c:pt>
                <c:pt idx="18">
                  <c:v>4.596812749</c:v>
                </c:pt>
                <c:pt idx="19">
                  <c:v>4.852191235</c:v>
                </c:pt>
                <c:pt idx="20">
                  <c:v>5.107569721</c:v>
                </c:pt>
                <c:pt idx="21">
                  <c:v>5.362948207</c:v>
                </c:pt>
                <c:pt idx="22">
                  <c:v>5.618326693</c:v>
                </c:pt>
                <c:pt idx="23">
                  <c:v>5.873705179</c:v>
                </c:pt>
                <c:pt idx="24">
                  <c:v>6.129083665</c:v>
                </c:pt>
                <c:pt idx="25">
                  <c:v>6.384462151</c:v>
                </c:pt>
                <c:pt idx="26">
                  <c:v>6.639840637</c:v>
                </c:pt>
                <c:pt idx="27">
                  <c:v>6.895219124</c:v>
                </c:pt>
                <c:pt idx="28">
                  <c:v>7.15059761</c:v>
                </c:pt>
                <c:pt idx="29">
                  <c:v>7.405976096</c:v>
                </c:pt>
                <c:pt idx="30">
                  <c:v>7.661354582</c:v>
                </c:pt>
                <c:pt idx="31">
                  <c:v>7.916733068</c:v>
                </c:pt>
                <c:pt idx="32">
                  <c:v>8.172111554</c:v>
                </c:pt>
                <c:pt idx="33">
                  <c:v>8.42749004</c:v>
                </c:pt>
                <c:pt idx="34">
                  <c:v>8.682868526</c:v>
                </c:pt>
                <c:pt idx="35">
                  <c:v>8.938247012</c:v>
                </c:pt>
                <c:pt idx="36">
                  <c:v>9.193625498</c:v>
                </c:pt>
                <c:pt idx="37">
                  <c:v>9.449003984</c:v>
                </c:pt>
                <c:pt idx="38">
                  <c:v>9.70438247</c:v>
                </c:pt>
                <c:pt idx="39">
                  <c:v>9.959760956</c:v>
                </c:pt>
                <c:pt idx="40">
                  <c:v>10.21513944</c:v>
                </c:pt>
                <c:pt idx="41">
                  <c:v>10.47051793</c:v>
                </c:pt>
                <c:pt idx="42">
                  <c:v>10.72589641</c:v>
                </c:pt>
                <c:pt idx="43">
                  <c:v>10.9812749</c:v>
                </c:pt>
                <c:pt idx="44">
                  <c:v>11.23665339</c:v>
                </c:pt>
                <c:pt idx="45">
                  <c:v>11.49203187</c:v>
                </c:pt>
                <c:pt idx="46">
                  <c:v>11.74741036</c:v>
                </c:pt>
                <c:pt idx="47">
                  <c:v>12.00278884</c:v>
                </c:pt>
                <c:pt idx="48">
                  <c:v>12.25816733</c:v>
                </c:pt>
                <c:pt idx="49">
                  <c:v>12.51354582</c:v>
                </c:pt>
                <c:pt idx="50">
                  <c:v>12.7689243</c:v>
                </c:pt>
                <c:pt idx="51">
                  <c:v>13.02430279</c:v>
                </c:pt>
                <c:pt idx="52">
                  <c:v>13.27968127</c:v>
                </c:pt>
                <c:pt idx="53">
                  <c:v>13.53505976</c:v>
                </c:pt>
                <c:pt idx="54">
                  <c:v>13.79043825</c:v>
                </c:pt>
                <c:pt idx="55">
                  <c:v>14.04581673</c:v>
                </c:pt>
                <c:pt idx="56">
                  <c:v>14.30119522</c:v>
                </c:pt>
                <c:pt idx="57">
                  <c:v>14.55657371</c:v>
                </c:pt>
                <c:pt idx="58">
                  <c:v>14.81195219</c:v>
                </c:pt>
                <c:pt idx="59">
                  <c:v>15.06733068</c:v>
                </c:pt>
                <c:pt idx="60">
                  <c:v>15.32270916</c:v>
                </c:pt>
                <c:pt idx="61">
                  <c:v>15.57808765</c:v>
                </c:pt>
                <c:pt idx="62">
                  <c:v>15.83346614</c:v>
                </c:pt>
                <c:pt idx="63">
                  <c:v>16.08884462</c:v>
                </c:pt>
                <c:pt idx="64">
                  <c:v>16.34422311</c:v>
                </c:pt>
                <c:pt idx="65">
                  <c:v>16.59960159</c:v>
                </c:pt>
                <c:pt idx="66">
                  <c:v>16.85498008</c:v>
                </c:pt>
                <c:pt idx="67">
                  <c:v>17.11035857</c:v>
                </c:pt>
                <c:pt idx="68">
                  <c:v>17.36573705</c:v>
                </c:pt>
                <c:pt idx="69">
                  <c:v>17.62111554</c:v>
                </c:pt>
                <c:pt idx="70">
                  <c:v>17.87649402</c:v>
                </c:pt>
                <c:pt idx="71">
                  <c:v>18.13187251</c:v>
                </c:pt>
                <c:pt idx="72">
                  <c:v>18.387251</c:v>
                </c:pt>
                <c:pt idx="73">
                  <c:v>18.64262948</c:v>
                </c:pt>
                <c:pt idx="74">
                  <c:v>18.89800797</c:v>
                </c:pt>
                <c:pt idx="75">
                  <c:v>19.15338645</c:v>
                </c:pt>
                <c:pt idx="76">
                  <c:v>19.40876494</c:v>
                </c:pt>
                <c:pt idx="77">
                  <c:v>19.66414343</c:v>
                </c:pt>
                <c:pt idx="78">
                  <c:v>19.91952191</c:v>
                </c:pt>
                <c:pt idx="79">
                  <c:v>20.1749004</c:v>
                </c:pt>
                <c:pt idx="80">
                  <c:v>20.43027888</c:v>
                </c:pt>
                <c:pt idx="81">
                  <c:v>20.68565737</c:v>
                </c:pt>
                <c:pt idx="82">
                  <c:v>20.94103586</c:v>
                </c:pt>
                <c:pt idx="83">
                  <c:v>21.19641434</c:v>
                </c:pt>
                <c:pt idx="84">
                  <c:v>21.45179283</c:v>
                </c:pt>
                <c:pt idx="85">
                  <c:v>21.70717131</c:v>
                </c:pt>
                <c:pt idx="86">
                  <c:v>21.9625498</c:v>
                </c:pt>
                <c:pt idx="87">
                  <c:v>22.21792829</c:v>
                </c:pt>
                <c:pt idx="88">
                  <c:v>22.47330677</c:v>
                </c:pt>
                <c:pt idx="89">
                  <c:v>22.72868526</c:v>
                </c:pt>
                <c:pt idx="90">
                  <c:v>22.98406375</c:v>
                </c:pt>
                <c:pt idx="91">
                  <c:v>23.23944223</c:v>
                </c:pt>
                <c:pt idx="92">
                  <c:v>23.49482072</c:v>
                </c:pt>
                <c:pt idx="93">
                  <c:v>23.7501992</c:v>
                </c:pt>
                <c:pt idx="94">
                  <c:v>24.00557769</c:v>
                </c:pt>
                <c:pt idx="95">
                  <c:v>24.26095618</c:v>
                </c:pt>
                <c:pt idx="96">
                  <c:v>24.51633466</c:v>
                </c:pt>
                <c:pt idx="97">
                  <c:v>24.77171315</c:v>
                </c:pt>
                <c:pt idx="98">
                  <c:v>25.02709163</c:v>
                </c:pt>
                <c:pt idx="99">
                  <c:v>25.28247012</c:v>
                </c:pt>
                <c:pt idx="100">
                  <c:v>25.53784861</c:v>
                </c:pt>
                <c:pt idx="101">
                  <c:v>25.79322709</c:v>
                </c:pt>
                <c:pt idx="102">
                  <c:v>26.04860558</c:v>
                </c:pt>
                <c:pt idx="103">
                  <c:v>26.30398406</c:v>
                </c:pt>
                <c:pt idx="104">
                  <c:v>26.55936255</c:v>
                </c:pt>
                <c:pt idx="105">
                  <c:v>26.81474104</c:v>
                </c:pt>
                <c:pt idx="106">
                  <c:v>27.07011952</c:v>
                </c:pt>
                <c:pt idx="107">
                  <c:v>27.32549801</c:v>
                </c:pt>
                <c:pt idx="108">
                  <c:v>27.58087649</c:v>
                </c:pt>
                <c:pt idx="109">
                  <c:v>27.83625498</c:v>
                </c:pt>
                <c:pt idx="110">
                  <c:v>28.09163347</c:v>
                </c:pt>
                <c:pt idx="111">
                  <c:v>28.34701195</c:v>
                </c:pt>
                <c:pt idx="112">
                  <c:v>28.60239044</c:v>
                </c:pt>
                <c:pt idx="113">
                  <c:v>28.85776892</c:v>
                </c:pt>
                <c:pt idx="114">
                  <c:v>29.11314741</c:v>
                </c:pt>
                <c:pt idx="115">
                  <c:v>29.3685259</c:v>
                </c:pt>
                <c:pt idx="116">
                  <c:v>29.62390438</c:v>
                </c:pt>
                <c:pt idx="117">
                  <c:v>29.87928287</c:v>
                </c:pt>
                <c:pt idx="118">
                  <c:v>30.13466135</c:v>
                </c:pt>
                <c:pt idx="119">
                  <c:v>30.39003984</c:v>
                </c:pt>
                <c:pt idx="120">
                  <c:v>30.64541833</c:v>
                </c:pt>
                <c:pt idx="121">
                  <c:v>30.90079681</c:v>
                </c:pt>
                <c:pt idx="122">
                  <c:v>31.1561753</c:v>
                </c:pt>
                <c:pt idx="123">
                  <c:v>31.41155378</c:v>
                </c:pt>
                <c:pt idx="124">
                  <c:v>31.66693227</c:v>
                </c:pt>
                <c:pt idx="125">
                  <c:v>31.92231076</c:v>
                </c:pt>
                <c:pt idx="126">
                  <c:v>32.17768924</c:v>
                </c:pt>
                <c:pt idx="127">
                  <c:v>32.43306773</c:v>
                </c:pt>
                <c:pt idx="128">
                  <c:v>32.68844622</c:v>
                </c:pt>
                <c:pt idx="129">
                  <c:v>32.9438247</c:v>
                </c:pt>
                <c:pt idx="130">
                  <c:v>33.19920319</c:v>
                </c:pt>
                <c:pt idx="131">
                  <c:v>33.45458167</c:v>
                </c:pt>
                <c:pt idx="132">
                  <c:v>33.70996016</c:v>
                </c:pt>
                <c:pt idx="133">
                  <c:v>33.96533865</c:v>
                </c:pt>
                <c:pt idx="134">
                  <c:v>34.22071713</c:v>
                </c:pt>
                <c:pt idx="135">
                  <c:v>34.47609562</c:v>
                </c:pt>
                <c:pt idx="136">
                  <c:v>34.7314741</c:v>
                </c:pt>
                <c:pt idx="137">
                  <c:v>34.98685259</c:v>
                </c:pt>
                <c:pt idx="138">
                  <c:v>35.24223108</c:v>
                </c:pt>
                <c:pt idx="139">
                  <c:v>35.49760956</c:v>
                </c:pt>
                <c:pt idx="140">
                  <c:v>35.75298805</c:v>
                </c:pt>
                <c:pt idx="141">
                  <c:v>36.00836653</c:v>
                </c:pt>
                <c:pt idx="142">
                  <c:v>36.26374502</c:v>
                </c:pt>
                <c:pt idx="143">
                  <c:v>36.51912351</c:v>
                </c:pt>
                <c:pt idx="144">
                  <c:v>36.77450199</c:v>
                </c:pt>
                <c:pt idx="145">
                  <c:v>37.02988048</c:v>
                </c:pt>
                <c:pt idx="146">
                  <c:v>37.28525896</c:v>
                </c:pt>
                <c:pt idx="147">
                  <c:v>37.54063745</c:v>
                </c:pt>
                <c:pt idx="148">
                  <c:v>37.79601594</c:v>
                </c:pt>
                <c:pt idx="149">
                  <c:v>38.05139442</c:v>
                </c:pt>
                <c:pt idx="150">
                  <c:v>38.30677291</c:v>
                </c:pt>
                <c:pt idx="151">
                  <c:v>38.56215139</c:v>
                </c:pt>
                <c:pt idx="152">
                  <c:v>38.81752988</c:v>
                </c:pt>
                <c:pt idx="153">
                  <c:v>39.07290837</c:v>
                </c:pt>
                <c:pt idx="154">
                  <c:v>39.32828685</c:v>
                </c:pt>
                <c:pt idx="155">
                  <c:v>39.58366534</c:v>
                </c:pt>
                <c:pt idx="156">
                  <c:v>39.83904382</c:v>
                </c:pt>
                <c:pt idx="157">
                  <c:v>40.09442231</c:v>
                </c:pt>
                <c:pt idx="158">
                  <c:v>40.3498008</c:v>
                </c:pt>
                <c:pt idx="159">
                  <c:v>40.60517928</c:v>
                </c:pt>
                <c:pt idx="160">
                  <c:v>40.86055777</c:v>
                </c:pt>
                <c:pt idx="161">
                  <c:v>41.11593625</c:v>
                </c:pt>
                <c:pt idx="162">
                  <c:v>41.37131474</c:v>
                </c:pt>
                <c:pt idx="163">
                  <c:v>41.62669323</c:v>
                </c:pt>
                <c:pt idx="164">
                  <c:v>41.88207171</c:v>
                </c:pt>
                <c:pt idx="165">
                  <c:v>42.1374502</c:v>
                </c:pt>
                <c:pt idx="166">
                  <c:v>42.39282869</c:v>
                </c:pt>
                <c:pt idx="167">
                  <c:v>42.64820717</c:v>
                </c:pt>
                <c:pt idx="168">
                  <c:v>42.90358566</c:v>
                </c:pt>
                <c:pt idx="169">
                  <c:v>43.15896414</c:v>
                </c:pt>
                <c:pt idx="170">
                  <c:v>43.41434263</c:v>
                </c:pt>
                <c:pt idx="171">
                  <c:v>43.66972112</c:v>
                </c:pt>
                <c:pt idx="172">
                  <c:v>43.9250996</c:v>
                </c:pt>
                <c:pt idx="173">
                  <c:v>44.18047809</c:v>
                </c:pt>
                <c:pt idx="174">
                  <c:v>44.43585657</c:v>
                </c:pt>
                <c:pt idx="175">
                  <c:v>44.69123506</c:v>
                </c:pt>
                <c:pt idx="176">
                  <c:v>44.94661355</c:v>
                </c:pt>
                <c:pt idx="177">
                  <c:v>45.20199203</c:v>
                </c:pt>
                <c:pt idx="178">
                  <c:v>45.45737052</c:v>
                </c:pt>
                <c:pt idx="179">
                  <c:v>45.712749</c:v>
                </c:pt>
                <c:pt idx="180">
                  <c:v>45.96812749</c:v>
                </c:pt>
                <c:pt idx="181">
                  <c:v>46.22350598</c:v>
                </c:pt>
                <c:pt idx="182">
                  <c:v>46.47888446</c:v>
                </c:pt>
                <c:pt idx="183">
                  <c:v>46.73426295</c:v>
                </c:pt>
                <c:pt idx="184">
                  <c:v>46.98964143</c:v>
                </c:pt>
                <c:pt idx="185">
                  <c:v>47.24501992</c:v>
                </c:pt>
                <c:pt idx="186">
                  <c:v>47.50039841</c:v>
                </c:pt>
                <c:pt idx="187">
                  <c:v>47.75577689</c:v>
                </c:pt>
                <c:pt idx="188">
                  <c:v>48.01115538</c:v>
                </c:pt>
                <c:pt idx="189">
                  <c:v>48.26653386</c:v>
                </c:pt>
                <c:pt idx="190">
                  <c:v>48.52191235</c:v>
                </c:pt>
                <c:pt idx="191">
                  <c:v>48.77729084</c:v>
                </c:pt>
                <c:pt idx="192">
                  <c:v>49.03266932</c:v>
                </c:pt>
                <c:pt idx="193">
                  <c:v>49.28804781</c:v>
                </c:pt>
                <c:pt idx="194">
                  <c:v>49.54342629</c:v>
                </c:pt>
                <c:pt idx="195">
                  <c:v>49.79880478</c:v>
                </c:pt>
                <c:pt idx="196">
                  <c:v>50.05418327</c:v>
                </c:pt>
                <c:pt idx="197">
                  <c:v>50.30956175</c:v>
                </c:pt>
                <c:pt idx="198">
                  <c:v>50.56494024</c:v>
                </c:pt>
                <c:pt idx="199">
                  <c:v>50.82031873</c:v>
                </c:pt>
                <c:pt idx="200">
                  <c:v>51.07569721</c:v>
                </c:pt>
                <c:pt idx="201">
                  <c:v>51.3310757</c:v>
                </c:pt>
                <c:pt idx="202">
                  <c:v>51.58645418</c:v>
                </c:pt>
                <c:pt idx="203">
                  <c:v>51.84183267</c:v>
                </c:pt>
                <c:pt idx="204">
                  <c:v>52.09721116</c:v>
                </c:pt>
                <c:pt idx="205">
                  <c:v>52.35258964</c:v>
                </c:pt>
                <c:pt idx="206">
                  <c:v>52.60796813</c:v>
                </c:pt>
                <c:pt idx="207">
                  <c:v>52.86334661</c:v>
                </c:pt>
                <c:pt idx="208">
                  <c:v>53.1187251</c:v>
                </c:pt>
                <c:pt idx="209">
                  <c:v>53.37410359</c:v>
                </c:pt>
                <c:pt idx="210">
                  <c:v>53.62948207</c:v>
                </c:pt>
                <c:pt idx="211">
                  <c:v>53.88486056</c:v>
                </c:pt>
                <c:pt idx="212">
                  <c:v>54.14023904</c:v>
                </c:pt>
                <c:pt idx="213">
                  <c:v>54.39561753</c:v>
                </c:pt>
                <c:pt idx="214">
                  <c:v>54.65099602</c:v>
                </c:pt>
                <c:pt idx="215">
                  <c:v>54.9063745</c:v>
                </c:pt>
                <c:pt idx="216">
                  <c:v>55.16175299</c:v>
                </c:pt>
                <c:pt idx="217">
                  <c:v>55.41713147</c:v>
                </c:pt>
                <c:pt idx="218">
                  <c:v>55.67250996</c:v>
                </c:pt>
                <c:pt idx="219">
                  <c:v>55.92788845</c:v>
                </c:pt>
                <c:pt idx="220">
                  <c:v>56.18326693</c:v>
                </c:pt>
                <c:pt idx="221">
                  <c:v>56.43864542</c:v>
                </c:pt>
                <c:pt idx="222">
                  <c:v>56.6940239</c:v>
                </c:pt>
                <c:pt idx="223">
                  <c:v>56.94940239</c:v>
                </c:pt>
                <c:pt idx="224">
                  <c:v>57.20478088</c:v>
                </c:pt>
                <c:pt idx="225">
                  <c:v>57.46015936</c:v>
                </c:pt>
                <c:pt idx="226">
                  <c:v>57.71553785</c:v>
                </c:pt>
                <c:pt idx="227">
                  <c:v>57.97091633</c:v>
                </c:pt>
                <c:pt idx="228">
                  <c:v>58.22629482</c:v>
                </c:pt>
                <c:pt idx="229">
                  <c:v>58.48167331</c:v>
                </c:pt>
                <c:pt idx="230">
                  <c:v>58.73705179</c:v>
                </c:pt>
                <c:pt idx="231">
                  <c:v>58.99243028</c:v>
                </c:pt>
                <c:pt idx="232">
                  <c:v>59.24780876</c:v>
                </c:pt>
                <c:pt idx="233">
                  <c:v>59.50318725</c:v>
                </c:pt>
                <c:pt idx="234">
                  <c:v>59.75856574</c:v>
                </c:pt>
                <c:pt idx="235">
                  <c:v>60.01394422</c:v>
                </c:pt>
                <c:pt idx="236">
                  <c:v>60.26932271</c:v>
                </c:pt>
                <c:pt idx="237">
                  <c:v>60.5247012</c:v>
                </c:pt>
                <c:pt idx="238">
                  <c:v>60.78007968</c:v>
                </c:pt>
                <c:pt idx="239">
                  <c:v>61.03545817</c:v>
                </c:pt>
                <c:pt idx="240">
                  <c:v>61.29083665</c:v>
                </c:pt>
                <c:pt idx="241">
                  <c:v>61.54621514</c:v>
                </c:pt>
                <c:pt idx="242">
                  <c:v>61.80159363</c:v>
                </c:pt>
                <c:pt idx="243">
                  <c:v>62.05697211</c:v>
                </c:pt>
                <c:pt idx="244">
                  <c:v>62.3123506</c:v>
                </c:pt>
                <c:pt idx="245">
                  <c:v>62.56772908</c:v>
                </c:pt>
                <c:pt idx="246">
                  <c:v>62.82310757</c:v>
                </c:pt>
                <c:pt idx="247">
                  <c:v>63.07848606</c:v>
                </c:pt>
                <c:pt idx="248">
                  <c:v>63.33386454</c:v>
                </c:pt>
                <c:pt idx="249">
                  <c:v>63.58924303</c:v>
                </c:pt>
                <c:pt idx="250">
                  <c:v>63.84462151</c:v>
                </c:pt>
                <c:pt idx="251">
                  <c:v>More</c:v>
                </c:pt>
              </c:strCache>
            </c:strRef>
          </c:cat>
          <c:val>
            <c:numRef>
              <c:f>Sheet6!$B$2:$B$253</c:f>
              <c:numCache>
                <c:formatCode>General</c:formatCode>
                <c:ptCount val="252"/>
                <c:pt idx="0">
                  <c:v>287</c:v>
                </c:pt>
                <c:pt idx="1">
                  <c:v>0</c:v>
                </c:pt>
                <c:pt idx="2">
                  <c:v>0</c:v>
                </c:pt>
                <c:pt idx="3">
                  <c:v>117</c:v>
                </c:pt>
                <c:pt idx="4">
                  <c:v>0</c:v>
                </c:pt>
                <c:pt idx="5">
                  <c:v>0</c:v>
                </c:pt>
                <c:pt idx="6">
                  <c:v>103</c:v>
                </c:pt>
                <c:pt idx="7">
                  <c:v>148</c:v>
                </c:pt>
                <c:pt idx="8">
                  <c:v>716</c:v>
                </c:pt>
                <c:pt idx="9">
                  <c:v>213</c:v>
                </c:pt>
                <c:pt idx="10">
                  <c:v>904</c:v>
                </c:pt>
                <c:pt idx="11">
                  <c:v>603</c:v>
                </c:pt>
                <c:pt idx="12">
                  <c:v>463</c:v>
                </c:pt>
                <c:pt idx="13">
                  <c:v>88</c:v>
                </c:pt>
                <c:pt idx="14">
                  <c:v>1129</c:v>
                </c:pt>
                <c:pt idx="15">
                  <c:v>477</c:v>
                </c:pt>
                <c:pt idx="16">
                  <c:v>247</c:v>
                </c:pt>
                <c:pt idx="17">
                  <c:v>1089</c:v>
                </c:pt>
                <c:pt idx="18">
                  <c:v>0</c:v>
                </c:pt>
                <c:pt idx="19">
                  <c:v>649</c:v>
                </c:pt>
                <c:pt idx="20">
                  <c:v>1035</c:v>
                </c:pt>
                <c:pt idx="21">
                  <c:v>2210</c:v>
                </c:pt>
                <c:pt idx="22">
                  <c:v>668</c:v>
                </c:pt>
                <c:pt idx="23">
                  <c:v>268</c:v>
                </c:pt>
                <c:pt idx="24">
                  <c:v>308</c:v>
                </c:pt>
                <c:pt idx="25">
                  <c:v>2005</c:v>
                </c:pt>
                <c:pt idx="26">
                  <c:v>820</c:v>
                </c:pt>
                <c:pt idx="27">
                  <c:v>1179</c:v>
                </c:pt>
                <c:pt idx="28">
                  <c:v>473</c:v>
                </c:pt>
                <c:pt idx="29">
                  <c:v>1545</c:v>
                </c:pt>
                <c:pt idx="30">
                  <c:v>743</c:v>
                </c:pt>
                <c:pt idx="31">
                  <c:v>1563</c:v>
                </c:pt>
                <c:pt idx="32">
                  <c:v>0</c:v>
                </c:pt>
                <c:pt idx="33">
                  <c:v>1755</c:v>
                </c:pt>
                <c:pt idx="34">
                  <c:v>673</c:v>
                </c:pt>
                <c:pt idx="35">
                  <c:v>1234</c:v>
                </c:pt>
                <c:pt idx="36">
                  <c:v>0</c:v>
                </c:pt>
                <c:pt idx="37">
                  <c:v>211</c:v>
                </c:pt>
                <c:pt idx="38">
                  <c:v>826</c:v>
                </c:pt>
                <c:pt idx="39">
                  <c:v>0</c:v>
                </c:pt>
                <c:pt idx="40">
                  <c:v>1680</c:v>
                </c:pt>
                <c:pt idx="41">
                  <c:v>1375</c:v>
                </c:pt>
                <c:pt idx="42">
                  <c:v>1476</c:v>
                </c:pt>
                <c:pt idx="43">
                  <c:v>381</c:v>
                </c:pt>
                <c:pt idx="44">
                  <c:v>1087</c:v>
                </c:pt>
                <c:pt idx="45">
                  <c:v>805</c:v>
                </c:pt>
                <c:pt idx="46">
                  <c:v>508</c:v>
                </c:pt>
                <c:pt idx="47">
                  <c:v>1241</c:v>
                </c:pt>
                <c:pt idx="48">
                  <c:v>618</c:v>
                </c:pt>
                <c:pt idx="49">
                  <c:v>1058</c:v>
                </c:pt>
                <c:pt idx="50">
                  <c:v>295</c:v>
                </c:pt>
                <c:pt idx="51">
                  <c:v>563</c:v>
                </c:pt>
                <c:pt idx="52">
                  <c:v>314</c:v>
                </c:pt>
                <c:pt idx="53">
                  <c:v>738</c:v>
                </c:pt>
                <c:pt idx="54">
                  <c:v>0</c:v>
                </c:pt>
                <c:pt idx="55">
                  <c:v>2370</c:v>
                </c:pt>
                <c:pt idx="56">
                  <c:v>1492</c:v>
                </c:pt>
                <c:pt idx="57">
                  <c:v>287</c:v>
                </c:pt>
                <c:pt idx="58">
                  <c:v>1714</c:v>
                </c:pt>
                <c:pt idx="59">
                  <c:v>0</c:v>
                </c:pt>
                <c:pt idx="60">
                  <c:v>618</c:v>
                </c:pt>
                <c:pt idx="61">
                  <c:v>1341</c:v>
                </c:pt>
                <c:pt idx="62">
                  <c:v>0</c:v>
                </c:pt>
                <c:pt idx="63">
                  <c:v>326</c:v>
                </c:pt>
                <c:pt idx="64">
                  <c:v>1315</c:v>
                </c:pt>
                <c:pt idx="65">
                  <c:v>189</c:v>
                </c:pt>
                <c:pt idx="66">
                  <c:v>1327</c:v>
                </c:pt>
                <c:pt idx="67">
                  <c:v>0</c:v>
                </c:pt>
                <c:pt idx="68">
                  <c:v>1143</c:v>
                </c:pt>
                <c:pt idx="69">
                  <c:v>392</c:v>
                </c:pt>
                <c:pt idx="70">
                  <c:v>0</c:v>
                </c:pt>
                <c:pt idx="71">
                  <c:v>2045</c:v>
                </c:pt>
                <c:pt idx="72">
                  <c:v>0</c:v>
                </c:pt>
                <c:pt idx="73">
                  <c:v>696</c:v>
                </c:pt>
                <c:pt idx="74">
                  <c:v>387</c:v>
                </c:pt>
                <c:pt idx="75">
                  <c:v>0</c:v>
                </c:pt>
                <c:pt idx="76">
                  <c:v>0</c:v>
                </c:pt>
                <c:pt idx="77">
                  <c:v>513</c:v>
                </c:pt>
                <c:pt idx="78">
                  <c:v>435</c:v>
                </c:pt>
                <c:pt idx="79">
                  <c:v>371</c:v>
                </c:pt>
                <c:pt idx="80">
                  <c:v>266</c:v>
                </c:pt>
                <c:pt idx="81">
                  <c:v>1426</c:v>
                </c:pt>
                <c:pt idx="82">
                  <c:v>149</c:v>
                </c:pt>
                <c:pt idx="83">
                  <c:v>52</c:v>
                </c:pt>
                <c:pt idx="84">
                  <c:v>393</c:v>
                </c:pt>
                <c:pt idx="85">
                  <c:v>706</c:v>
                </c:pt>
                <c:pt idx="86">
                  <c:v>86</c:v>
                </c:pt>
                <c:pt idx="87">
                  <c:v>304</c:v>
                </c:pt>
                <c:pt idx="88">
                  <c:v>0</c:v>
                </c:pt>
                <c:pt idx="89">
                  <c:v>246</c:v>
                </c:pt>
                <c:pt idx="90">
                  <c:v>4</c:v>
                </c:pt>
                <c:pt idx="91">
                  <c:v>648</c:v>
                </c:pt>
                <c:pt idx="92">
                  <c:v>64</c:v>
                </c:pt>
                <c:pt idx="93">
                  <c:v>129</c:v>
                </c:pt>
                <c:pt idx="94">
                  <c:v>36</c:v>
                </c:pt>
                <c:pt idx="95">
                  <c:v>0</c:v>
                </c:pt>
                <c:pt idx="96">
                  <c:v>5</c:v>
                </c:pt>
                <c:pt idx="97">
                  <c:v>349</c:v>
                </c:pt>
                <c:pt idx="98">
                  <c:v>315</c:v>
                </c:pt>
                <c:pt idx="99">
                  <c:v>160</c:v>
                </c:pt>
                <c:pt idx="100">
                  <c:v>164</c:v>
                </c:pt>
                <c:pt idx="101">
                  <c:v>0</c:v>
                </c:pt>
                <c:pt idx="102">
                  <c:v>448</c:v>
                </c:pt>
                <c:pt idx="103">
                  <c:v>5</c:v>
                </c:pt>
                <c:pt idx="104">
                  <c:v>134</c:v>
                </c:pt>
                <c:pt idx="105">
                  <c:v>0</c:v>
                </c:pt>
                <c:pt idx="106">
                  <c:v>392</c:v>
                </c:pt>
                <c:pt idx="107">
                  <c:v>214</c:v>
                </c:pt>
                <c:pt idx="108">
                  <c:v>0</c:v>
                </c:pt>
                <c:pt idx="109">
                  <c:v>10</c:v>
                </c:pt>
                <c:pt idx="110">
                  <c:v>0</c:v>
                </c:pt>
                <c:pt idx="111">
                  <c:v>0</c:v>
                </c:pt>
                <c:pt idx="112">
                  <c:v>80</c:v>
                </c:pt>
                <c:pt idx="113">
                  <c:v>81</c:v>
                </c:pt>
                <c:pt idx="114">
                  <c:v>0</c:v>
                </c:pt>
                <c:pt idx="115">
                  <c:v>9</c:v>
                </c:pt>
                <c:pt idx="116">
                  <c:v>2</c:v>
                </c:pt>
                <c:pt idx="117">
                  <c:v>134</c:v>
                </c:pt>
                <c:pt idx="118">
                  <c:v>25</c:v>
                </c:pt>
                <c:pt idx="119">
                  <c:v>0</c:v>
                </c:pt>
                <c:pt idx="120">
                  <c:v>13</c:v>
                </c:pt>
                <c:pt idx="121">
                  <c:v>0</c:v>
                </c:pt>
                <c:pt idx="122">
                  <c:v>0</c:v>
                </c:pt>
                <c:pt idx="123">
                  <c:v>130</c:v>
                </c:pt>
                <c:pt idx="124">
                  <c:v>9</c:v>
                </c:pt>
                <c:pt idx="125">
                  <c:v>479</c:v>
                </c:pt>
                <c:pt idx="126">
                  <c:v>0</c:v>
                </c:pt>
                <c:pt idx="127">
                  <c:v>22</c:v>
                </c:pt>
                <c:pt idx="128">
                  <c:v>1</c:v>
                </c:pt>
                <c:pt idx="129">
                  <c:v>0</c:v>
                </c:pt>
                <c:pt idx="130">
                  <c:v>3</c:v>
                </c:pt>
                <c:pt idx="131">
                  <c:v>27</c:v>
                </c:pt>
                <c:pt idx="132">
                  <c:v>0</c:v>
                </c:pt>
                <c:pt idx="133">
                  <c:v>11</c:v>
                </c:pt>
                <c:pt idx="134">
                  <c:v>76</c:v>
                </c:pt>
                <c:pt idx="135">
                  <c:v>0</c:v>
                </c:pt>
                <c:pt idx="136">
                  <c:v>95</c:v>
                </c:pt>
                <c:pt idx="137">
                  <c:v>73</c:v>
                </c:pt>
                <c:pt idx="138">
                  <c:v>143</c:v>
                </c:pt>
                <c:pt idx="139">
                  <c:v>146</c:v>
                </c:pt>
                <c:pt idx="140">
                  <c:v>6</c:v>
                </c:pt>
                <c:pt idx="141">
                  <c:v>0</c:v>
                </c:pt>
                <c:pt idx="142">
                  <c:v>0</c:v>
                </c:pt>
                <c:pt idx="143">
                  <c:v>0</c:v>
                </c:pt>
                <c:pt idx="144">
                  <c:v>0</c:v>
                </c:pt>
                <c:pt idx="145">
                  <c:v>48</c:v>
                </c:pt>
                <c:pt idx="146">
                  <c:v>0</c:v>
                </c:pt>
                <c:pt idx="147">
                  <c:v>18</c:v>
                </c:pt>
                <c:pt idx="148">
                  <c:v>0</c:v>
                </c:pt>
                <c:pt idx="149">
                  <c:v>522</c:v>
                </c:pt>
                <c:pt idx="150">
                  <c:v>0</c:v>
                </c:pt>
                <c:pt idx="151">
                  <c:v>0</c:v>
                </c:pt>
                <c:pt idx="152">
                  <c:v>0</c:v>
                </c:pt>
                <c:pt idx="153">
                  <c:v>15</c:v>
                </c:pt>
                <c:pt idx="154">
                  <c:v>0</c:v>
                </c:pt>
                <c:pt idx="155">
                  <c:v>0</c:v>
                </c:pt>
                <c:pt idx="156">
                  <c:v>4</c:v>
                </c:pt>
                <c:pt idx="157">
                  <c:v>0</c:v>
                </c:pt>
                <c:pt idx="158">
                  <c:v>0</c:v>
                </c:pt>
                <c:pt idx="159">
                  <c:v>0</c:v>
                </c:pt>
                <c:pt idx="160">
                  <c:v>0</c:v>
                </c:pt>
                <c:pt idx="161">
                  <c:v>37</c:v>
                </c:pt>
                <c:pt idx="162">
                  <c:v>0</c:v>
                </c:pt>
                <c:pt idx="163">
                  <c:v>0</c:v>
                </c:pt>
                <c:pt idx="164">
                  <c:v>0</c:v>
                </c:pt>
                <c:pt idx="165">
                  <c:v>2</c:v>
                </c:pt>
                <c:pt idx="166">
                  <c:v>0</c:v>
                </c:pt>
                <c:pt idx="167">
                  <c:v>0</c:v>
                </c:pt>
                <c:pt idx="168">
                  <c:v>0</c:v>
                </c:pt>
                <c:pt idx="169">
                  <c:v>0</c:v>
                </c:pt>
                <c:pt idx="170">
                  <c:v>16</c:v>
                </c:pt>
                <c:pt idx="171">
                  <c:v>0</c:v>
                </c:pt>
                <c:pt idx="172">
                  <c:v>0</c:v>
                </c:pt>
                <c:pt idx="173">
                  <c:v>0</c:v>
                </c:pt>
                <c:pt idx="174">
                  <c:v>47</c:v>
                </c:pt>
                <c:pt idx="175">
                  <c:v>0</c:v>
                </c:pt>
                <c:pt idx="176">
                  <c:v>0</c:v>
                </c:pt>
                <c:pt idx="177">
                  <c:v>9</c:v>
                </c:pt>
                <c:pt idx="178">
                  <c:v>0</c:v>
                </c:pt>
                <c:pt idx="179">
                  <c:v>0</c:v>
                </c:pt>
                <c:pt idx="180">
                  <c:v>99</c:v>
                </c:pt>
                <c:pt idx="181">
                  <c:v>0</c:v>
                </c:pt>
                <c:pt idx="182">
                  <c:v>0</c:v>
                </c:pt>
                <c:pt idx="183">
                  <c:v>0</c:v>
                </c:pt>
                <c:pt idx="184">
                  <c:v>0</c:v>
                </c:pt>
                <c:pt idx="185">
                  <c:v>1</c:v>
                </c:pt>
                <c:pt idx="186">
                  <c:v>64</c:v>
                </c:pt>
                <c:pt idx="187">
                  <c:v>0</c:v>
                </c:pt>
                <c:pt idx="188">
                  <c:v>0</c:v>
                </c:pt>
                <c:pt idx="189">
                  <c:v>16</c:v>
                </c:pt>
                <c:pt idx="190">
                  <c:v>0</c:v>
                </c:pt>
                <c:pt idx="191">
                  <c:v>0</c:v>
                </c:pt>
                <c:pt idx="192">
                  <c:v>0</c:v>
                </c:pt>
                <c:pt idx="193">
                  <c:v>0</c:v>
                </c:pt>
                <c:pt idx="194">
                  <c:v>1</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1</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2</c:v>
                </c:pt>
              </c:numCache>
            </c:numRef>
          </c:val>
          <c:smooth val="0"/>
          <c:extLst>
            <c:ext xmlns:c16="http://schemas.microsoft.com/office/drawing/2014/chart" uri="{C3380CC4-5D6E-409C-BE32-E72D297353CC}">
              <c16:uniqueId val="{00000000-02AA-C94C-9F4D-AA0D7E7F2535}"/>
            </c:ext>
          </c:extLst>
        </c:ser>
        <c:dLbls>
          <c:showLegendKey val="0"/>
          <c:showVal val="0"/>
          <c:showCatName val="0"/>
          <c:showSerName val="0"/>
          <c:showPercent val="0"/>
          <c:showBubbleSize val="0"/>
        </c:dLbls>
        <c:smooth val="0"/>
        <c:axId val="259201040"/>
        <c:axId val="259607312"/>
      </c:lineChart>
      <c:catAx>
        <c:axId val="259201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9607312"/>
        <c:crosses val="autoZero"/>
        <c:auto val="1"/>
        <c:lblAlgn val="ctr"/>
        <c:lblOffset val="100"/>
        <c:noMultiLvlLbl val="0"/>
      </c:catAx>
      <c:valAx>
        <c:axId val="259607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9201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A3DBE-7E51-4FE7-8104-784D3F0C42D7}"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FAA67358-736D-4C95-863F-B0D7BCADB465}">
      <dgm:prSet/>
      <dgm:spPr/>
      <dgm:t>
        <a:bodyPr/>
        <a:lstStyle/>
        <a:p>
          <a:pPr>
            <a:lnSpc>
              <a:spcPct val="100000"/>
            </a:lnSpc>
          </a:pPr>
          <a:r>
            <a:rPr lang="en-US" dirty="0"/>
            <a:t>Is the Melbourne real estate market big enough to invest in?</a:t>
          </a:r>
        </a:p>
      </dgm:t>
    </dgm:pt>
    <dgm:pt modelId="{0F939953-63DB-46FD-91BD-EA81FDEDB6D7}" type="parTrans" cxnId="{51C9DEFE-4735-40F0-A4F4-08829A6524DB}">
      <dgm:prSet/>
      <dgm:spPr/>
      <dgm:t>
        <a:bodyPr/>
        <a:lstStyle/>
        <a:p>
          <a:endParaRPr lang="en-US"/>
        </a:p>
      </dgm:t>
    </dgm:pt>
    <dgm:pt modelId="{3F42CE15-E6AC-4265-BA11-43249516C15B}" type="sibTrans" cxnId="{51C9DEFE-4735-40F0-A4F4-08829A6524DB}">
      <dgm:prSet/>
      <dgm:spPr/>
      <dgm:t>
        <a:bodyPr/>
        <a:lstStyle/>
        <a:p>
          <a:pPr>
            <a:lnSpc>
              <a:spcPct val="100000"/>
            </a:lnSpc>
          </a:pPr>
          <a:endParaRPr lang="en-US"/>
        </a:p>
      </dgm:t>
    </dgm:pt>
    <dgm:pt modelId="{08763B1A-151E-4587-A733-906270A1D21D}">
      <dgm:prSet/>
      <dgm:spPr/>
      <dgm:t>
        <a:bodyPr/>
        <a:lstStyle/>
        <a:p>
          <a:pPr>
            <a:lnSpc>
              <a:spcPct val="100000"/>
            </a:lnSpc>
          </a:pPr>
          <a:r>
            <a:rPr lang="en-US" dirty="0"/>
            <a:t>What's the best strategy to return a 2% profit for a $100 million investment for 2019 in the market?</a:t>
          </a:r>
        </a:p>
      </dgm:t>
    </dgm:pt>
    <dgm:pt modelId="{93295B44-EC83-44A7-8309-C2B82FD432A4}" type="parTrans" cxnId="{0DDB1F04-78EB-4DDA-AAAB-E4EDB147368A}">
      <dgm:prSet/>
      <dgm:spPr/>
      <dgm:t>
        <a:bodyPr/>
        <a:lstStyle/>
        <a:p>
          <a:endParaRPr lang="en-US"/>
        </a:p>
      </dgm:t>
    </dgm:pt>
    <dgm:pt modelId="{4091C2A4-2BAC-4214-AD7B-45501EA13DFD}" type="sibTrans" cxnId="{0DDB1F04-78EB-4DDA-AAAB-E4EDB147368A}">
      <dgm:prSet/>
      <dgm:spPr/>
      <dgm:t>
        <a:bodyPr/>
        <a:lstStyle/>
        <a:p>
          <a:endParaRPr lang="en-US"/>
        </a:p>
      </dgm:t>
    </dgm:pt>
    <dgm:pt modelId="{A9D11686-E2FE-4FBC-91FE-1B762A63119B}" type="pres">
      <dgm:prSet presAssocID="{2A7A3DBE-7E51-4FE7-8104-784D3F0C42D7}" presName="root" presStyleCnt="0">
        <dgm:presLayoutVars>
          <dgm:dir/>
          <dgm:resizeHandles val="exact"/>
        </dgm:presLayoutVars>
      </dgm:prSet>
      <dgm:spPr/>
    </dgm:pt>
    <dgm:pt modelId="{7EDC823E-9186-4484-9EDC-29D4F4CE355E}" type="pres">
      <dgm:prSet presAssocID="{FAA67358-736D-4C95-863F-B0D7BCADB465}" presName="compNode" presStyleCnt="0"/>
      <dgm:spPr/>
    </dgm:pt>
    <dgm:pt modelId="{6C6CCA75-7102-4C62-8964-26986BA3764F}" type="pres">
      <dgm:prSet presAssocID="{FAA67358-736D-4C95-863F-B0D7BCADB465}" presName="bgRect" presStyleLbl="bgShp" presStyleIdx="0" presStyleCnt="2"/>
      <dgm:spPr/>
    </dgm:pt>
    <dgm:pt modelId="{74D9B2B3-CC3D-4234-917F-D3A012CFB40C}" type="pres">
      <dgm:prSet presAssocID="{FAA67358-736D-4C95-863F-B0D7BCADB4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0C317217-8326-42AC-922C-031B294A89FC}" type="pres">
      <dgm:prSet presAssocID="{FAA67358-736D-4C95-863F-B0D7BCADB465}" presName="spaceRect" presStyleCnt="0"/>
      <dgm:spPr/>
    </dgm:pt>
    <dgm:pt modelId="{A5417885-0D79-43B1-B2DF-2033C875D023}" type="pres">
      <dgm:prSet presAssocID="{FAA67358-736D-4C95-863F-B0D7BCADB465}" presName="parTx" presStyleLbl="revTx" presStyleIdx="0" presStyleCnt="2">
        <dgm:presLayoutVars>
          <dgm:chMax val="0"/>
          <dgm:chPref val="0"/>
        </dgm:presLayoutVars>
      </dgm:prSet>
      <dgm:spPr/>
    </dgm:pt>
    <dgm:pt modelId="{73EE6F16-BA49-45C5-AB45-FC430F0E4A0A}" type="pres">
      <dgm:prSet presAssocID="{3F42CE15-E6AC-4265-BA11-43249516C15B}" presName="sibTrans" presStyleCnt="0"/>
      <dgm:spPr/>
    </dgm:pt>
    <dgm:pt modelId="{238BF458-009C-408F-BC85-BF1715989973}" type="pres">
      <dgm:prSet presAssocID="{08763B1A-151E-4587-A733-906270A1D21D}" presName="compNode" presStyleCnt="0"/>
      <dgm:spPr/>
    </dgm:pt>
    <dgm:pt modelId="{D588C8F2-F37B-4E8E-8FAF-362ABFF97715}" type="pres">
      <dgm:prSet presAssocID="{08763B1A-151E-4587-A733-906270A1D21D}" presName="bgRect" presStyleLbl="bgShp" presStyleIdx="1" presStyleCnt="2"/>
      <dgm:spPr/>
    </dgm:pt>
    <dgm:pt modelId="{E02CF6F0-AADF-4FAB-A443-4F612DC851BB}" type="pres">
      <dgm:prSet presAssocID="{08763B1A-151E-4587-A733-906270A1D21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1E7BFBB2-DDFE-4F3B-AD4E-E7166F55FF84}" type="pres">
      <dgm:prSet presAssocID="{08763B1A-151E-4587-A733-906270A1D21D}" presName="spaceRect" presStyleCnt="0"/>
      <dgm:spPr/>
    </dgm:pt>
    <dgm:pt modelId="{4897DF64-5A20-4830-B760-D268C7265DD9}" type="pres">
      <dgm:prSet presAssocID="{08763B1A-151E-4587-A733-906270A1D21D}" presName="parTx" presStyleLbl="revTx" presStyleIdx="1" presStyleCnt="2">
        <dgm:presLayoutVars>
          <dgm:chMax val="0"/>
          <dgm:chPref val="0"/>
        </dgm:presLayoutVars>
      </dgm:prSet>
      <dgm:spPr/>
    </dgm:pt>
  </dgm:ptLst>
  <dgm:cxnLst>
    <dgm:cxn modelId="{0DDB1F04-78EB-4DDA-AAAB-E4EDB147368A}" srcId="{2A7A3DBE-7E51-4FE7-8104-784D3F0C42D7}" destId="{08763B1A-151E-4587-A733-906270A1D21D}" srcOrd="1" destOrd="0" parTransId="{93295B44-EC83-44A7-8309-C2B82FD432A4}" sibTransId="{4091C2A4-2BAC-4214-AD7B-45501EA13DFD}"/>
    <dgm:cxn modelId="{7216E215-86D8-DD4E-8E1C-5B651FB78A23}" type="presOf" srcId="{08763B1A-151E-4587-A733-906270A1D21D}" destId="{4897DF64-5A20-4830-B760-D268C7265DD9}" srcOrd="0" destOrd="0" presId="urn:microsoft.com/office/officeart/2018/2/layout/IconVerticalSolidList"/>
    <dgm:cxn modelId="{9E32EF4B-AF5A-324E-B3A4-25CE56166434}" type="presOf" srcId="{FAA67358-736D-4C95-863F-B0D7BCADB465}" destId="{A5417885-0D79-43B1-B2DF-2033C875D023}" srcOrd="0" destOrd="0" presId="urn:microsoft.com/office/officeart/2018/2/layout/IconVerticalSolidList"/>
    <dgm:cxn modelId="{7AAFEEA3-ADE6-0441-ACFA-6619BFB918DD}" type="presOf" srcId="{2A7A3DBE-7E51-4FE7-8104-784D3F0C42D7}" destId="{A9D11686-E2FE-4FBC-91FE-1B762A63119B}" srcOrd="0" destOrd="0" presId="urn:microsoft.com/office/officeart/2018/2/layout/IconVerticalSolidList"/>
    <dgm:cxn modelId="{51C9DEFE-4735-40F0-A4F4-08829A6524DB}" srcId="{2A7A3DBE-7E51-4FE7-8104-784D3F0C42D7}" destId="{FAA67358-736D-4C95-863F-B0D7BCADB465}" srcOrd="0" destOrd="0" parTransId="{0F939953-63DB-46FD-91BD-EA81FDEDB6D7}" sibTransId="{3F42CE15-E6AC-4265-BA11-43249516C15B}"/>
    <dgm:cxn modelId="{F2921851-ED1F-F44F-965F-B87EE5347402}" type="presParOf" srcId="{A9D11686-E2FE-4FBC-91FE-1B762A63119B}" destId="{7EDC823E-9186-4484-9EDC-29D4F4CE355E}" srcOrd="0" destOrd="0" presId="urn:microsoft.com/office/officeart/2018/2/layout/IconVerticalSolidList"/>
    <dgm:cxn modelId="{E6362CAA-170E-EB40-93AA-BD32D0F53BDC}" type="presParOf" srcId="{7EDC823E-9186-4484-9EDC-29D4F4CE355E}" destId="{6C6CCA75-7102-4C62-8964-26986BA3764F}" srcOrd="0" destOrd="0" presId="urn:microsoft.com/office/officeart/2018/2/layout/IconVerticalSolidList"/>
    <dgm:cxn modelId="{C444F2CC-684B-7546-9477-444A0BFC7EC7}" type="presParOf" srcId="{7EDC823E-9186-4484-9EDC-29D4F4CE355E}" destId="{74D9B2B3-CC3D-4234-917F-D3A012CFB40C}" srcOrd="1" destOrd="0" presId="urn:microsoft.com/office/officeart/2018/2/layout/IconVerticalSolidList"/>
    <dgm:cxn modelId="{FEDA252D-396D-7C48-AA31-FD78BD8419E7}" type="presParOf" srcId="{7EDC823E-9186-4484-9EDC-29D4F4CE355E}" destId="{0C317217-8326-42AC-922C-031B294A89FC}" srcOrd="2" destOrd="0" presId="urn:microsoft.com/office/officeart/2018/2/layout/IconVerticalSolidList"/>
    <dgm:cxn modelId="{9254B454-9CF5-BA48-A75D-8E4BBB4B4256}" type="presParOf" srcId="{7EDC823E-9186-4484-9EDC-29D4F4CE355E}" destId="{A5417885-0D79-43B1-B2DF-2033C875D023}" srcOrd="3" destOrd="0" presId="urn:microsoft.com/office/officeart/2018/2/layout/IconVerticalSolidList"/>
    <dgm:cxn modelId="{A0A1C842-BEAC-5C4B-8ECF-20FC90F8A8ED}" type="presParOf" srcId="{A9D11686-E2FE-4FBC-91FE-1B762A63119B}" destId="{73EE6F16-BA49-45C5-AB45-FC430F0E4A0A}" srcOrd="1" destOrd="0" presId="urn:microsoft.com/office/officeart/2018/2/layout/IconVerticalSolidList"/>
    <dgm:cxn modelId="{ECA7DFC0-7FFF-8C41-A3BE-28218F3CADD5}" type="presParOf" srcId="{A9D11686-E2FE-4FBC-91FE-1B762A63119B}" destId="{238BF458-009C-408F-BC85-BF1715989973}" srcOrd="2" destOrd="0" presId="urn:microsoft.com/office/officeart/2018/2/layout/IconVerticalSolidList"/>
    <dgm:cxn modelId="{F884980E-CA27-544A-A093-00CC43185BE0}" type="presParOf" srcId="{238BF458-009C-408F-BC85-BF1715989973}" destId="{D588C8F2-F37B-4E8E-8FAF-362ABFF97715}" srcOrd="0" destOrd="0" presId="urn:microsoft.com/office/officeart/2018/2/layout/IconVerticalSolidList"/>
    <dgm:cxn modelId="{BA043BF2-DE15-D940-9649-439ABBEBFD97}" type="presParOf" srcId="{238BF458-009C-408F-BC85-BF1715989973}" destId="{E02CF6F0-AADF-4FAB-A443-4F612DC851BB}" srcOrd="1" destOrd="0" presId="urn:microsoft.com/office/officeart/2018/2/layout/IconVerticalSolidList"/>
    <dgm:cxn modelId="{7EFCC159-1C9B-1948-BC19-0AF2796BB29A}" type="presParOf" srcId="{238BF458-009C-408F-BC85-BF1715989973}" destId="{1E7BFBB2-DDFE-4F3B-AD4E-E7166F55FF84}" srcOrd="2" destOrd="0" presId="urn:microsoft.com/office/officeart/2018/2/layout/IconVerticalSolidList"/>
    <dgm:cxn modelId="{88B464A1-C7D9-5543-AB84-B6860E4AF474}" type="presParOf" srcId="{238BF458-009C-408F-BC85-BF1715989973}" destId="{4897DF64-5A20-4830-B760-D268C7265DD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955F98-BD6A-4D97-B956-B6346A1AAC41}"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97B4BCD5-E8DD-466C-96F6-7F481878D509}">
      <dgm:prSet/>
      <dgm:spPr/>
      <dgm:t>
        <a:bodyPr/>
        <a:lstStyle/>
        <a:p>
          <a:r>
            <a:rPr lang="en-US" dirty="0"/>
            <a:t>The best price range option(s)?</a:t>
          </a:r>
        </a:p>
      </dgm:t>
    </dgm:pt>
    <dgm:pt modelId="{650A1A69-2D8F-4EE9-B667-8402310F943C}" type="parTrans" cxnId="{C9DA698F-3C52-48EC-9296-65B2A935CAF7}">
      <dgm:prSet/>
      <dgm:spPr/>
      <dgm:t>
        <a:bodyPr/>
        <a:lstStyle/>
        <a:p>
          <a:endParaRPr lang="en-US"/>
        </a:p>
      </dgm:t>
    </dgm:pt>
    <dgm:pt modelId="{B724BC02-E9BB-4343-9120-936DF13A9520}" type="sibTrans" cxnId="{C9DA698F-3C52-48EC-9296-65B2A935CAF7}">
      <dgm:prSet/>
      <dgm:spPr/>
      <dgm:t>
        <a:bodyPr/>
        <a:lstStyle/>
        <a:p>
          <a:endParaRPr lang="en-US"/>
        </a:p>
      </dgm:t>
    </dgm:pt>
    <dgm:pt modelId="{CC9B622C-D49E-41C4-9FD6-8744133693B2}">
      <dgm:prSet/>
      <dgm:spPr/>
      <dgm:t>
        <a:bodyPr/>
        <a:lstStyle/>
        <a:p>
          <a:r>
            <a:rPr lang="en-US" dirty="0"/>
            <a:t>The high-volume capacity location(s)?</a:t>
          </a:r>
        </a:p>
      </dgm:t>
    </dgm:pt>
    <dgm:pt modelId="{FA7EE86F-DF60-45F9-BB05-81845EE09C65}" type="parTrans" cxnId="{FCCAB8D0-056F-4199-86D2-79F599A039B5}">
      <dgm:prSet/>
      <dgm:spPr/>
      <dgm:t>
        <a:bodyPr/>
        <a:lstStyle/>
        <a:p>
          <a:endParaRPr lang="en-US"/>
        </a:p>
      </dgm:t>
    </dgm:pt>
    <dgm:pt modelId="{6260CB57-389C-42DB-8F4D-005ADCE14247}" type="sibTrans" cxnId="{FCCAB8D0-056F-4199-86D2-79F599A039B5}">
      <dgm:prSet/>
      <dgm:spPr/>
      <dgm:t>
        <a:bodyPr/>
        <a:lstStyle/>
        <a:p>
          <a:endParaRPr lang="en-US"/>
        </a:p>
      </dgm:t>
    </dgm:pt>
    <dgm:pt modelId="{FE52237D-12BB-481B-B7FD-C2891C9CD1EF}">
      <dgm:prSet/>
      <dgm:spPr/>
      <dgm:t>
        <a:bodyPr/>
        <a:lstStyle/>
        <a:p>
          <a:r>
            <a:rPr lang="en-US" dirty="0"/>
            <a:t>Property types of  the most selling?</a:t>
          </a:r>
        </a:p>
      </dgm:t>
    </dgm:pt>
    <dgm:pt modelId="{6A990DB0-F10A-401A-9C71-7D088EF22250}" type="parTrans" cxnId="{4D48CB5E-50CB-424A-803B-734059C178C9}">
      <dgm:prSet/>
      <dgm:spPr/>
      <dgm:t>
        <a:bodyPr/>
        <a:lstStyle/>
        <a:p>
          <a:endParaRPr lang="en-US"/>
        </a:p>
      </dgm:t>
    </dgm:pt>
    <dgm:pt modelId="{3270C344-5C59-40DC-B4F4-510201EB2325}" type="sibTrans" cxnId="{4D48CB5E-50CB-424A-803B-734059C178C9}">
      <dgm:prSet/>
      <dgm:spPr/>
      <dgm:t>
        <a:bodyPr/>
        <a:lstStyle/>
        <a:p>
          <a:endParaRPr lang="en-US"/>
        </a:p>
      </dgm:t>
    </dgm:pt>
    <dgm:pt modelId="{C3428ECC-5B23-4BD7-B7E4-5BEBC8B31095}">
      <dgm:prSet/>
      <dgm:spPr/>
      <dgm:t>
        <a:bodyPr/>
        <a:lstStyle/>
        <a:p>
          <a:r>
            <a:rPr lang="en-US" dirty="0"/>
            <a:t>Type of room the most desired?</a:t>
          </a:r>
        </a:p>
      </dgm:t>
    </dgm:pt>
    <dgm:pt modelId="{14B6ECFB-49F6-41E3-BF01-9845E4B81898}" type="parTrans" cxnId="{FE56C16B-7378-42EB-A1A2-5C69F5136F04}">
      <dgm:prSet/>
      <dgm:spPr/>
      <dgm:t>
        <a:bodyPr/>
        <a:lstStyle/>
        <a:p>
          <a:endParaRPr lang="en-US"/>
        </a:p>
      </dgm:t>
    </dgm:pt>
    <dgm:pt modelId="{E07A44F0-45A9-4126-9850-64AB4D012FF4}" type="sibTrans" cxnId="{FE56C16B-7378-42EB-A1A2-5C69F5136F04}">
      <dgm:prSet/>
      <dgm:spPr/>
      <dgm:t>
        <a:bodyPr/>
        <a:lstStyle/>
        <a:p>
          <a:endParaRPr lang="en-US"/>
        </a:p>
      </dgm:t>
    </dgm:pt>
    <dgm:pt modelId="{3FFF394D-E937-4D62-83F5-8F381D5666BA}">
      <dgm:prSet/>
      <dgm:spPr/>
      <dgm:t>
        <a:bodyPr/>
        <a:lstStyle/>
        <a:p>
          <a:r>
            <a:rPr lang="en-US" dirty="0"/>
            <a:t>The best range for distances?</a:t>
          </a:r>
        </a:p>
      </dgm:t>
    </dgm:pt>
    <dgm:pt modelId="{A97833B8-183E-4E63-9ECC-D6DC6D42CC60}" type="parTrans" cxnId="{626CA2C5-34F5-4F01-B371-5F9CE861DE7A}">
      <dgm:prSet/>
      <dgm:spPr/>
      <dgm:t>
        <a:bodyPr/>
        <a:lstStyle/>
        <a:p>
          <a:endParaRPr lang="en-US"/>
        </a:p>
      </dgm:t>
    </dgm:pt>
    <dgm:pt modelId="{E2A4B823-8837-4FDF-8991-465C9097DB60}" type="sibTrans" cxnId="{626CA2C5-34F5-4F01-B371-5F9CE861DE7A}">
      <dgm:prSet/>
      <dgm:spPr/>
      <dgm:t>
        <a:bodyPr/>
        <a:lstStyle/>
        <a:p>
          <a:endParaRPr lang="en-US"/>
        </a:p>
      </dgm:t>
    </dgm:pt>
    <dgm:pt modelId="{4B18E218-B9B6-4570-8757-032FB9E4E2E0}">
      <dgm:prSet/>
      <dgm:spPr/>
      <dgm:t>
        <a:bodyPr/>
        <a:lstStyle/>
        <a:p>
          <a:r>
            <a:rPr lang="en-US" dirty="0"/>
            <a:t>The best real estate companies to work with?</a:t>
          </a:r>
        </a:p>
      </dgm:t>
    </dgm:pt>
    <dgm:pt modelId="{98190755-C2FB-43BF-B01A-F8522714F144}" type="parTrans" cxnId="{07920292-59E0-4067-A9F5-9A6CF50895F5}">
      <dgm:prSet/>
      <dgm:spPr/>
      <dgm:t>
        <a:bodyPr/>
        <a:lstStyle/>
        <a:p>
          <a:endParaRPr lang="en-US"/>
        </a:p>
      </dgm:t>
    </dgm:pt>
    <dgm:pt modelId="{746506EA-11C4-4A31-BF94-A4D966C239A2}" type="sibTrans" cxnId="{07920292-59E0-4067-A9F5-9A6CF50895F5}">
      <dgm:prSet/>
      <dgm:spPr/>
      <dgm:t>
        <a:bodyPr/>
        <a:lstStyle/>
        <a:p>
          <a:endParaRPr lang="en-US"/>
        </a:p>
      </dgm:t>
    </dgm:pt>
    <dgm:pt modelId="{2EE7EB85-CE87-D54A-B25A-F736C874505F}" type="pres">
      <dgm:prSet presAssocID="{CA955F98-BD6A-4D97-B956-B6346A1AAC41}" presName="Name0" presStyleCnt="0">
        <dgm:presLayoutVars>
          <dgm:dir/>
          <dgm:resizeHandles val="exact"/>
        </dgm:presLayoutVars>
      </dgm:prSet>
      <dgm:spPr/>
    </dgm:pt>
    <dgm:pt modelId="{4AA9B5C4-7953-C943-A747-859055CE583F}" type="pres">
      <dgm:prSet presAssocID="{97B4BCD5-E8DD-466C-96F6-7F481878D509}" presName="node" presStyleLbl="node1" presStyleIdx="0" presStyleCnt="6">
        <dgm:presLayoutVars>
          <dgm:bulletEnabled val="1"/>
        </dgm:presLayoutVars>
      </dgm:prSet>
      <dgm:spPr/>
    </dgm:pt>
    <dgm:pt modelId="{2A1D1E9E-1875-164A-A1EB-26E00171F5C3}" type="pres">
      <dgm:prSet presAssocID="{B724BC02-E9BB-4343-9120-936DF13A9520}" presName="sibTrans" presStyleLbl="sibTrans1D1" presStyleIdx="0" presStyleCnt="5"/>
      <dgm:spPr/>
    </dgm:pt>
    <dgm:pt modelId="{35810459-E0FF-DA4D-A85D-237A8A2070A7}" type="pres">
      <dgm:prSet presAssocID="{B724BC02-E9BB-4343-9120-936DF13A9520}" presName="connectorText" presStyleLbl="sibTrans1D1" presStyleIdx="0" presStyleCnt="5"/>
      <dgm:spPr/>
    </dgm:pt>
    <dgm:pt modelId="{6B72CA8B-1333-C840-AD5B-171DA83DC516}" type="pres">
      <dgm:prSet presAssocID="{CC9B622C-D49E-41C4-9FD6-8744133693B2}" presName="node" presStyleLbl="node1" presStyleIdx="1" presStyleCnt="6">
        <dgm:presLayoutVars>
          <dgm:bulletEnabled val="1"/>
        </dgm:presLayoutVars>
      </dgm:prSet>
      <dgm:spPr/>
    </dgm:pt>
    <dgm:pt modelId="{5B609048-1AA9-FA4D-BC8D-C760487F3B1B}" type="pres">
      <dgm:prSet presAssocID="{6260CB57-389C-42DB-8F4D-005ADCE14247}" presName="sibTrans" presStyleLbl="sibTrans1D1" presStyleIdx="1" presStyleCnt="5"/>
      <dgm:spPr/>
    </dgm:pt>
    <dgm:pt modelId="{2FCE2FB2-5720-D94D-A5DC-DEA88F87C1E1}" type="pres">
      <dgm:prSet presAssocID="{6260CB57-389C-42DB-8F4D-005ADCE14247}" presName="connectorText" presStyleLbl="sibTrans1D1" presStyleIdx="1" presStyleCnt="5"/>
      <dgm:spPr/>
    </dgm:pt>
    <dgm:pt modelId="{5FB02884-8DB7-654B-A9BE-74DA622DE555}" type="pres">
      <dgm:prSet presAssocID="{FE52237D-12BB-481B-B7FD-C2891C9CD1EF}" presName="node" presStyleLbl="node1" presStyleIdx="2" presStyleCnt="6">
        <dgm:presLayoutVars>
          <dgm:bulletEnabled val="1"/>
        </dgm:presLayoutVars>
      </dgm:prSet>
      <dgm:spPr/>
    </dgm:pt>
    <dgm:pt modelId="{1EA432AF-3591-0141-9EC1-33BF623EA8D5}" type="pres">
      <dgm:prSet presAssocID="{3270C344-5C59-40DC-B4F4-510201EB2325}" presName="sibTrans" presStyleLbl="sibTrans1D1" presStyleIdx="2" presStyleCnt="5"/>
      <dgm:spPr/>
    </dgm:pt>
    <dgm:pt modelId="{CF269FF8-DB20-2242-A4B0-67A816F924D9}" type="pres">
      <dgm:prSet presAssocID="{3270C344-5C59-40DC-B4F4-510201EB2325}" presName="connectorText" presStyleLbl="sibTrans1D1" presStyleIdx="2" presStyleCnt="5"/>
      <dgm:spPr/>
    </dgm:pt>
    <dgm:pt modelId="{A607CEE1-5D13-4F40-B796-2CF623178DCA}" type="pres">
      <dgm:prSet presAssocID="{C3428ECC-5B23-4BD7-B7E4-5BEBC8B31095}" presName="node" presStyleLbl="node1" presStyleIdx="3" presStyleCnt="6">
        <dgm:presLayoutVars>
          <dgm:bulletEnabled val="1"/>
        </dgm:presLayoutVars>
      </dgm:prSet>
      <dgm:spPr/>
    </dgm:pt>
    <dgm:pt modelId="{5C9C718C-52B9-324D-97DB-D4CF05890828}" type="pres">
      <dgm:prSet presAssocID="{E07A44F0-45A9-4126-9850-64AB4D012FF4}" presName="sibTrans" presStyleLbl="sibTrans1D1" presStyleIdx="3" presStyleCnt="5"/>
      <dgm:spPr/>
    </dgm:pt>
    <dgm:pt modelId="{E07CCBF4-1EDC-454C-AD1F-048E7EFB7435}" type="pres">
      <dgm:prSet presAssocID="{E07A44F0-45A9-4126-9850-64AB4D012FF4}" presName="connectorText" presStyleLbl="sibTrans1D1" presStyleIdx="3" presStyleCnt="5"/>
      <dgm:spPr/>
    </dgm:pt>
    <dgm:pt modelId="{96F5224B-705C-4147-B1D5-D4B32244551D}" type="pres">
      <dgm:prSet presAssocID="{3FFF394D-E937-4D62-83F5-8F381D5666BA}" presName="node" presStyleLbl="node1" presStyleIdx="4" presStyleCnt="6">
        <dgm:presLayoutVars>
          <dgm:bulletEnabled val="1"/>
        </dgm:presLayoutVars>
      </dgm:prSet>
      <dgm:spPr/>
    </dgm:pt>
    <dgm:pt modelId="{272BB478-4EDD-1249-999F-B916C6B04291}" type="pres">
      <dgm:prSet presAssocID="{E2A4B823-8837-4FDF-8991-465C9097DB60}" presName="sibTrans" presStyleLbl="sibTrans1D1" presStyleIdx="4" presStyleCnt="5"/>
      <dgm:spPr/>
    </dgm:pt>
    <dgm:pt modelId="{EC58E190-E121-114F-865E-4DBF3CC19FF7}" type="pres">
      <dgm:prSet presAssocID="{E2A4B823-8837-4FDF-8991-465C9097DB60}" presName="connectorText" presStyleLbl="sibTrans1D1" presStyleIdx="4" presStyleCnt="5"/>
      <dgm:spPr/>
    </dgm:pt>
    <dgm:pt modelId="{A3BA448E-84E2-9840-A16F-064C279321D8}" type="pres">
      <dgm:prSet presAssocID="{4B18E218-B9B6-4570-8757-032FB9E4E2E0}" presName="node" presStyleLbl="node1" presStyleIdx="5" presStyleCnt="6">
        <dgm:presLayoutVars>
          <dgm:bulletEnabled val="1"/>
        </dgm:presLayoutVars>
      </dgm:prSet>
      <dgm:spPr/>
    </dgm:pt>
  </dgm:ptLst>
  <dgm:cxnLst>
    <dgm:cxn modelId="{1B87D901-76D8-2A4E-BD4B-92B489B963B0}" type="presOf" srcId="{E2A4B823-8837-4FDF-8991-465C9097DB60}" destId="{EC58E190-E121-114F-865E-4DBF3CC19FF7}" srcOrd="1" destOrd="0" presId="urn:microsoft.com/office/officeart/2016/7/layout/RepeatingBendingProcessNew"/>
    <dgm:cxn modelId="{3FF4CF14-7B32-0F45-BEE3-9475F677B1C4}" type="presOf" srcId="{E2A4B823-8837-4FDF-8991-465C9097DB60}" destId="{272BB478-4EDD-1249-999F-B916C6B04291}" srcOrd="0" destOrd="0" presId="urn:microsoft.com/office/officeart/2016/7/layout/RepeatingBendingProcessNew"/>
    <dgm:cxn modelId="{FD470518-ABFA-C14F-8EA7-6C67B6C086AD}" type="presOf" srcId="{CA955F98-BD6A-4D97-B956-B6346A1AAC41}" destId="{2EE7EB85-CE87-D54A-B25A-F736C874505F}" srcOrd="0" destOrd="0" presId="urn:microsoft.com/office/officeart/2016/7/layout/RepeatingBendingProcessNew"/>
    <dgm:cxn modelId="{FC4DAF32-C805-8441-94AD-15BEC0327975}" type="presOf" srcId="{CC9B622C-D49E-41C4-9FD6-8744133693B2}" destId="{6B72CA8B-1333-C840-AD5B-171DA83DC516}" srcOrd="0" destOrd="0" presId="urn:microsoft.com/office/officeart/2016/7/layout/RepeatingBendingProcessNew"/>
    <dgm:cxn modelId="{D540F53C-5BDB-514F-A7AD-BB07067C4052}" type="presOf" srcId="{3270C344-5C59-40DC-B4F4-510201EB2325}" destId="{CF269FF8-DB20-2242-A4B0-67A816F924D9}" srcOrd="1" destOrd="0" presId="urn:microsoft.com/office/officeart/2016/7/layout/RepeatingBendingProcessNew"/>
    <dgm:cxn modelId="{62FC834B-CD1B-B644-8FD4-BD26211377E2}" type="presOf" srcId="{E07A44F0-45A9-4126-9850-64AB4D012FF4}" destId="{E07CCBF4-1EDC-454C-AD1F-048E7EFB7435}" srcOrd="1" destOrd="0" presId="urn:microsoft.com/office/officeart/2016/7/layout/RepeatingBendingProcessNew"/>
    <dgm:cxn modelId="{6073B851-776C-1643-A0A4-1E94A73DF427}" type="presOf" srcId="{3FFF394D-E937-4D62-83F5-8F381D5666BA}" destId="{96F5224B-705C-4147-B1D5-D4B32244551D}" srcOrd="0" destOrd="0" presId="urn:microsoft.com/office/officeart/2016/7/layout/RepeatingBendingProcessNew"/>
    <dgm:cxn modelId="{4F95AB57-6A28-DE4C-A7E1-79F1670F6C37}" type="presOf" srcId="{FE52237D-12BB-481B-B7FD-C2891C9CD1EF}" destId="{5FB02884-8DB7-654B-A9BE-74DA622DE555}" srcOrd="0" destOrd="0" presId="urn:microsoft.com/office/officeart/2016/7/layout/RepeatingBendingProcessNew"/>
    <dgm:cxn modelId="{4D48CB5E-50CB-424A-803B-734059C178C9}" srcId="{CA955F98-BD6A-4D97-B956-B6346A1AAC41}" destId="{FE52237D-12BB-481B-B7FD-C2891C9CD1EF}" srcOrd="2" destOrd="0" parTransId="{6A990DB0-F10A-401A-9C71-7D088EF22250}" sibTransId="{3270C344-5C59-40DC-B4F4-510201EB2325}"/>
    <dgm:cxn modelId="{FE56C16B-7378-42EB-A1A2-5C69F5136F04}" srcId="{CA955F98-BD6A-4D97-B956-B6346A1AAC41}" destId="{C3428ECC-5B23-4BD7-B7E4-5BEBC8B31095}" srcOrd="3" destOrd="0" parTransId="{14B6ECFB-49F6-41E3-BF01-9845E4B81898}" sibTransId="{E07A44F0-45A9-4126-9850-64AB4D012FF4}"/>
    <dgm:cxn modelId="{E9A6866E-B143-AD49-845E-B0F7DA7979CA}" type="presOf" srcId="{97B4BCD5-E8DD-466C-96F6-7F481878D509}" destId="{4AA9B5C4-7953-C943-A747-859055CE583F}" srcOrd="0" destOrd="0" presId="urn:microsoft.com/office/officeart/2016/7/layout/RepeatingBendingProcessNew"/>
    <dgm:cxn modelId="{D24CD479-57AE-3D4F-BB56-8FB85736A526}" type="presOf" srcId="{6260CB57-389C-42DB-8F4D-005ADCE14247}" destId="{5B609048-1AA9-FA4D-BC8D-C760487F3B1B}" srcOrd="0" destOrd="0" presId="urn:microsoft.com/office/officeart/2016/7/layout/RepeatingBendingProcessNew"/>
    <dgm:cxn modelId="{76827D8D-4655-E447-B544-B64AACFA1936}" type="presOf" srcId="{6260CB57-389C-42DB-8F4D-005ADCE14247}" destId="{2FCE2FB2-5720-D94D-A5DC-DEA88F87C1E1}" srcOrd="1" destOrd="0" presId="urn:microsoft.com/office/officeart/2016/7/layout/RepeatingBendingProcessNew"/>
    <dgm:cxn modelId="{C9DA698F-3C52-48EC-9296-65B2A935CAF7}" srcId="{CA955F98-BD6A-4D97-B956-B6346A1AAC41}" destId="{97B4BCD5-E8DD-466C-96F6-7F481878D509}" srcOrd="0" destOrd="0" parTransId="{650A1A69-2D8F-4EE9-B667-8402310F943C}" sibTransId="{B724BC02-E9BB-4343-9120-936DF13A9520}"/>
    <dgm:cxn modelId="{07920292-59E0-4067-A9F5-9A6CF50895F5}" srcId="{CA955F98-BD6A-4D97-B956-B6346A1AAC41}" destId="{4B18E218-B9B6-4570-8757-032FB9E4E2E0}" srcOrd="5" destOrd="0" parTransId="{98190755-C2FB-43BF-B01A-F8522714F144}" sibTransId="{746506EA-11C4-4A31-BF94-A4D966C239A2}"/>
    <dgm:cxn modelId="{DFF75092-1E8C-1F47-928B-863D587E0968}" type="presOf" srcId="{3270C344-5C59-40DC-B4F4-510201EB2325}" destId="{1EA432AF-3591-0141-9EC1-33BF623EA8D5}" srcOrd="0" destOrd="0" presId="urn:microsoft.com/office/officeart/2016/7/layout/RepeatingBendingProcessNew"/>
    <dgm:cxn modelId="{C34663BA-DCF9-A848-AD59-5A28F5139C0D}" type="presOf" srcId="{E07A44F0-45A9-4126-9850-64AB4D012FF4}" destId="{5C9C718C-52B9-324D-97DB-D4CF05890828}" srcOrd="0" destOrd="0" presId="urn:microsoft.com/office/officeart/2016/7/layout/RepeatingBendingProcessNew"/>
    <dgm:cxn modelId="{626CA2C5-34F5-4F01-B371-5F9CE861DE7A}" srcId="{CA955F98-BD6A-4D97-B956-B6346A1AAC41}" destId="{3FFF394D-E937-4D62-83F5-8F381D5666BA}" srcOrd="4" destOrd="0" parTransId="{A97833B8-183E-4E63-9ECC-D6DC6D42CC60}" sibTransId="{E2A4B823-8837-4FDF-8991-465C9097DB60}"/>
    <dgm:cxn modelId="{12DE80C9-C31A-4449-B5BB-D9EEBF71456C}" type="presOf" srcId="{B724BC02-E9BB-4343-9120-936DF13A9520}" destId="{2A1D1E9E-1875-164A-A1EB-26E00171F5C3}" srcOrd="0" destOrd="0" presId="urn:microsoft.com/office/officeart/2016/7/layout/RepeatingBendingProcessNew"/>
    <dgm:cxn modelId="{D35387D0-CB13-FA4D-8F83-00C1E940C150}" type="presOf" srcId="{4B18E218-B9B6-4570-8757-032FB9E4E2E0}" destId="{A3BA448E-84E2-9840-A16F-064C279321D8}" srcOrd="0" destOrd="0" presId="urn:microsoft.com/office/officeart/2016/7/layout/RepeatingBendingProcessNew"/>
    <dgm:cxn modelId="{FCCAB8D0-056F-4199-86D2-79F599A039B5}" srcId="{CA955F98-BD6A-4D97-B956-B6346A1AAC41}" destId="{CC9B622C-D49E-41C4-9FD6-8744133693B2}" srcOrd="1" destOrd="0" parTransId="{FA7EE86F-DF60-45F9-BB05-81845EE09C65}" sibTransId="{6260CB57-389C-42DB-8F4D-005ADCE14247}"/>
    <dgm:cxn modelId="{1723B3DF-3BF7-8349-ABF6-969E0EA960DE}" type="presOf" srcId="{B724BC02-E9BB-4343-9120-936DF13A9520}" destId="{35810459-E0FF-DA4D-A85D-237A8A2070A7}" srcOrd="1" destOrd="0" presId="urn:microsoft.com/office/officeart/2016/7/layout/RepeatingBendingProcessNew"/>
    <dgm:cxn modelId="{BB9544E1-03EB-7E4C-B7B8-4775E095C2E0}" type="presOf" srcId="{C3428ECC-5B23-4BD7-B7E4-5BEBC8B31095}" destId="{A607CEE1-5D13-4F40-B796-2CF623178DCA}" srcOrd="0" destOrd="0" presId="urn:microsoft.com/office/officeart/2016/7/layout/RepeatingBendingProcessNew"/>
    <dgm:cxn modelId="{FEDBC85B-BF83-1B41-BE40-C91BB6E89582}" type="presParOf" srcId="{2EE7EB85-CE87-D54A-B25A-F736C874505F}" destId="{4AA9B5C4-7953-C943-A747-859055CE583F}" srcOrd="0" destOrd="0" presId="urn:microsoft.com/office/officeart/2016/7/layout/RepeatingBendingProcessNew"/>
    <dgm:cxn modelId="{D6FAB024-B9E7-374D-AF11-85838B2D461F}" type="presParOf" srcId="{2EE7EB85-CE87-D54A-B25A-F736C874505F}" destId="{2A1D1E9E-1875-164A-A1EB-26E00171F5C3}" srcOrd="1" destOrd="0" presId="urn:microsoft.com/office/officeart/2016/7/layout/RepeatingBendingProcessNew"/>
    <dgm:cxn modelId="{C16116DA-371B-6343-A4DD-D9D01292ED94}" type="presParOf" srcId="{2A1D1E9E-1875-164A-A1EB-26E00171F5C3}" destId="{35810459-E0FF-DA4D-A85D-237A8A2070A7}" srcOrd="0" destOrd="0" presId="urn:microsoft.com/office/officeart/2016/7/layout/RepeatingBendingProcessNew"/>
    <dgm:cxn modelId="{6E58B3D8-A82E-EB46-9C19-120F4786FDB9}" type="presParOf" srcId="{2EE7EB85-CE87-D54A-B25A-F736C874505F}" destId="{6B72CA8B-1333-C840-AD5B-171DA83DC516}" srcOrd="2" destOrd="0" presId="urn:microsoft.com/office/officeart/2016/7/layout/RepeatingBendingProcessNew"/>
    <dgm:cxn modelId="{29DB1AA8-5A6B-A945-9C9F-BEBB09C8487E}" type="presParOf" srcId="{2EE7EB85-CE87-D54A-B25A-F736C874505F}" destId="{5B609048-1AA9-FA4D-BC8D-C760487F3B1B}" srcOrd="3" destOrd="0" presId="urn:microsoft.com/office/officeart/2016/7/layout/RepeatingBendingProcessNew"/>
    <dgm:cxn modelId="{8DB1D611-5486-0043-B94B-19189497557A}" type="presParOf" srcId="{5B609048-1AA9-FA4D-BC8D-C760487F3B1B}" destId="{2FCE2FB2-5720-D94D-A5DC-DEA88F87C1E1}" srcOrd="0" destOrd="0" presId="urn:microsoft.com/office/officeart/2016/7/layout/RepeatingBendingProcessNew"/>
    <dgm:cxn modelId="{57B0D93E-8E19-2545-8DC6-B3697BCDF620}" type="presParOf" srcId="{2EE7EB85-CE87-D54A-B25A-F736C874505F}" destId="{5FB02884-8DB7-654B-A9BE-74DA622DE555}" srcOrd="4" destOrd="0" presId="urn:microsoft.com/office/officeart/2016/7/layout/RepeatingBendingProcessNew"/>
    <dgm:cxn modelId="{FEED3C94-4DB6-DA46-9342-1ABDF84F3D77}" type="presParOf" srcId="{2EE7EB85-CE87-D54A-B25A-F736C874505F}" destId="{1EA432AF-3591-0141-9EC1-33BF623EA8D5}" srcOrd="5" destOrd="0" presId="urn:microsoft.com/office/officeart/2016/7/layout/RepeatingBendingProcessNew"/>
    <dgm:cxn modelId="{E040A131-F6B8-A54E-86EE-E609A25C9922}" type="presParOf" srcId="{1EA432AF-3591-0141-9EC1-33BF623EA8D5}" destId="{CF269FF8-DB20-2242-A4B0-67A816F924D9}" srcOrd="0" destOrd="0" presId="urn:microsoft.com/office/officeart/2016/7/layout/RepeatingBendingProcessNew"/>
    <dgm:cxn modelId="{68FFD8DF-91FC-B84C-9FC2-7650B349ABA1}" type="presParOf" srcId="{2EE7EB85-CE87-D54A-B25A-F736C874505F}" destId="{A607CEE1-5D13-4F40-B796-2CF623178DCA}" srcOrd="6" destOrd="0" presId="urn:microsoft.com/office/officeart/2016/7/layout/RepeatingBendingProcessNew"/>
    <dgm:cxn modelId="{5BEBDA5F-72ED-184E-990B-7822EAA31E7C}" type="presParOf" srcId="{2EE7EB85-CE87-D54A-B25A-F736C874505F}" destId="{5C9C718C-52B9-324D-97DB-D4CF05890828}" srcOrd="7" destOrd="0" presId="urn:microsoft.com/office/officeart/2016/7/layout/RepeatingBendingProcessNew"/>
    <dgm:cxn modelId="{3F8D0250-DD8D-9543-B0CD-2B503B341EBB}" type="presParOf" srcId="{5C9C718C-52B9-324D-97DB-D4CF05890828}" destId="{E07CCBF4-1EDC-454C-AD1F-048E7EFB7435}" srcOrd="0" destOrd="0" presId="urn:microsoft.com/office/officeart/2016/7/layout/RepeatingBendingProcessNew"/>
    <dgm:cxn modelId="{D15EB7FC-D9EB-9C46-AB27-2973C19E5DFC}" type="presParOf" srcId="{2EE7EB85-CE87-D54A-B25A-F736C874505F}" destId="{96F5224B-705C-4147-B1D5-D4B32244551D}" srcOrd="8" destOrd="0" presId="urn:microsoft.com/office/officeart/2016/7/layout/RepeatingBendingProcessNew"/>
    <dgm:cxn modelId="{0E624E14-3E7B-7E4B-A1C1-F74CFACD6C99}" type="presParOf" srcId="{2EE7EB85-CE87-D54A-B25A-F736C874505F}" destId="{272BB478-4EDD-1249-999F-B916C6B04291}" srcOrd="9" destOrd="0" presId="urn:microsoft.com/office/officeart/2016/7/layout/RepeatingBendingProcessNew"/>
    <dgm:cxn modelId="{FB5297FE-1C49-4949-9AAB-64D9553A5C9D}" type="presParOf" srcId="{272BB478-4EDD-1249-999F-B916C6B04291}" destId="{EC58E190-E121-114F-865E-4DBF3CC19FF7}" srcOrd="0" destOrd="0" presId="urn:microsoft.com/office/officeart/2016/7/layout/RepeatingBendingProcessNew"/>
    <dgm:cxn modelId="{0C159E33-40B5-F747-A252-451116A07699}" type="presParOf" srcId="{2EE7EB85-CE87-D54A-B25A-F736C874505F}" destId="{A3BA448E-84E2-9840-A16F-064C279321D8}"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F6D38A-C982-47CA-9826-28B075D5F60B}" type="doc">
      <dgm:prSet loTypeId="urn:microsoft.com/office/officeart/2005/8/layout/list1" loCatId="list" qsTypeId="urn:microsoft.com/office/officeart/2005/8/quickstyle/simple2" qsCatId="simple" csTypeId="urn:microsoft.com/office/officeart/2005/8/colors/colorful2" csCatId="colorful" phldr="1"/>
      <dgm:spPr/>
      <dgm:t>
        <a:bodyPr/>
        <a:lstStyle/>
        <a:p>
          <a:endParaRPr lang="en-US"/>
        </a:p>
      </dgm:t>
    </dgm:pt>
    <dgm:pt modelId="{E07BF473-1C8E-482D-B755-93FACAAC15FF}">
      <dgm:prSet/>
      <dgm:spPr/>
      <dgm:t>
        <a:bodyPr/>
        <a:lstStyle/>
        <a:p>
          <a:r>
            <a:rPr lang="en-US" dirty="0"/>
            <a:t>Price Range (2016-17-18)		     Property Sold </a:t>
          </a:r>
        </a:p>
      </dgm:t>
    </dgm:pt>
    <dgm:pt modelId="{80448309-33E3-4DDB-951A-481768FEA291}" type="parTrans" cxnId="{60005A54-DEB9-4447-AEB5-F4D20CE2B934}">
      <dgm:prSet/>
      <dgm:spPr/>
      <dgm:t>
        <a:bodyPr/>
        <a:lstStyle/>
        <a:p>
          <a:endParaRPr lang="en-US"/>
        </a:p>
      </dgm:t>
    </dgm:pt>
    <dgm:pt modelId="{B4B5407E-E251-4715-A998-7BB9982C59EF}" type="sibTrans" cxnId="{60005A54-DEB9-4447-AEB5-F4D20CE2B934}">
      <dgm:prSet/>
      <dgm:spPr/>
      <dgm:t>
        <a:bodyPr/>
        <a:lstStyle/>
        <a:p>
          <a:endParaRPr lang="en-US"/>
        </a:p>
      </dgm:t>
    </dgm:pt>
    <dgm:pt modelId="{0E06AFA3-2079-4CEC-B166-4F1700D4C08D}">
      <dgm:prSet/>
      <dgm:spPr/>
      <dgm:t>
        <a:bodyPr/>
        <a:lstStyle/>
        <a:p>
          <a:r>
            <a:rPr lang="en-US" dirty="0"/>
            <a:t>0-$500,000                         	                                    5512 </a:t>
          </a:r>
        </a:p>
      </dgm:t>
    </dgm:pt>
    <dgm:pt modelId="{23BB486B-BBA2-4286-ADD0-0C3765D3A636}" type="parTrans" cxnId="{57AA54C3-56A2-496B-9B12-885663C56F83}">
      <dgm:prSet/>
      <dgm:spPr/>
      <dgm:t>
        <a:bodyPr/>
        <a:lstStyle/>
        <a:p>
          <a:endParaRPr lang="en-US"/>
        </a:p>
      </dgm:t>
    </dgm:pt>
    <dgm:pt modelId="{93C5994C-23B1-41FD-A9DE-E3E25DE7F0DF}" type="sibTrans" cxnId="{57AA54C3-56A2-496B-9B12-885663C56F83}">
      <dgm:prSet/>
      <dgm:spPr/>
      <dgm:t>
        <a:bodyPr/>
        <a:lstStyle/>
        <a:p>
          <a:endParaRPr lang="en-US"/>
        </a:p>
      </dgm:t>
    </dgm:pt>
    <dgm:pt modelId="{176A27A3-6B35-4C23-9415-53D51664DA17}">
      <dgm:prSet/>
      <dgm:spPr/>
      <dgm:t>
        <a:bodyPr/>
        <a:lstStyle/>
        <a:p>
          <a:r>
            <a:rPr lang="en-US" dirty="0"/>
            <a:t>$500,000 - 1,000,000 	                                               24990</a:t>
          </a:r>
        </a:p>
      </dgm:t>
    </dgm:pt>
    <dgm:pt modelId="{AC56FA88-0AD4-40DD-B021-4F0147C90AB6}" type="parTrans" cxnId="{53E250A8-E513-420B-925B-001A758C86B3}">
      <dgm:prSet/>
      <dgm:spPr/>
      <dgm:t>
        <a:bodyPr/>
        <a:lstStyle/>
        <a:p>
          <a:endParaRPr lang="en-US"/>
        </a:p>
      </dgm:t>
    </dgm:pt>
    <dgm:pt modelId="{BFBB11DF-1758-47FE-BE45-DFE64C176DFC}" type="sibTrans" cxnId="{53E250A8-E513-420B-925B-001A758C86B3}">
      <dgm:prSet/>
      <dgm:spPr/>
      <dgm:t>
        <a:bodyPr/>
        <a:lstStyle/>
        <a:p>
          <a:endParaRPr lang="en-US"/>
        </a:p>
      </dgm:t>
    </dgm:pt>
    <dgm:pt modelId="{435C27C7-A6B5-4FE8-B676-C21FDA547878}">
      <dgm:prSet/>
      <dgm:spPr/>
      <dgm:t>
        <a:bodyPr/>
        <a:lstStyle/>
        <a:p>
          <a:r>
            <a:rPr lang="en-US" dirty="0"/>
            <a:t>$1,000,000 - 3,000,000 	                                  16623</a:t>
          </a:r>
        </a:p>
      </dgm:t>
    </dgm:pt>
    <dgm:pt modelId="{1F010D6D-1920-4294-AAC3-863D22E77E86}" type="parTrans" cxnId="{1F86C111-3F25-4C80-8394-361621CEF1DC}">
      <dgm:prSet/>
      <dgm:spPr/>
      <dgm:t>
        <a:bodyPr/>
        <a:lstStyle/>
        <a:p>
          <a:endParaRPr lang="en-US"/>
        </a:p>
      </dgm:t>
    </dgm:pt>
    <dgm:pt modelId="{AB81A9CB-F1D7-42AB-BF35-1811FAA30E27}" type="sibTrans" cxnId="{1F86C111-3F25-4C80-8394-361621CEF1DC}">
      <dgm:prSet/>
      <dgm:spPr/>
      <dgm:t>
        <a:bodyPr/>
        <a:lstStyle/>
        <a:p>
          <a:endParaRPr lang="en-US"/>
        </a:p>
      </dgm:t>
    </dgm:pt>
    <dgm:pt modelId="{55672AAD-CAF2-49CF-B77F-5F2CD4587462}">
      <dgm:prSet/>
      <dgm:spPr/>
      <dgm:t>
        <a:bodyPr/>
        <a:lstStyle/>
        <a:p>
          <a:r>
            <a:rPr lang="en-US" dirty="0"/>
            <a:t>&gt; $3,000,000 		                                                   608</a:t>
          </a:r>
        </a:p>
      </dgm:t>
    </dgm:pt>
    <dgm:pt modelId="{BF241259-43EF-4C4A-BB2A-54288CC3C029}" type="parTrans" cxnId="{9FF2A767-8B15-4B64-A98A-D6C6CF0503CE}">
      <dgm:prSet/>
      <dgm:spPr/>
      <dgm:t>
        <a:bodyPr/>
        <a:lstStyle/>
        <a:p>
          <a:endParaRPr lang="en-US"/>
        </a:p>
      </dgm:t>
    </dgm:pt>
    <dgm:pt modelId="{4C23C723-CAF1-4396-A938-7F2398A8CCE2}" type="sibTrans" cxnId="{9FF2A767-8B15-4B64-A98A-D6C6CF0503CE}">
      <dgm:prSet/>
      <dgm:spPr/>
      <dgm:t>
        <a:bodyPr/>
        <a:lstStyle/>
        <a:p>
          <a:endParaRPr lang="en-US"/>
        </a:p>
      </dgm:t>
    </dgm:pt>
    <dgm:pt modelId="{845D7CF8-C65D-6D47-8689-6646D91E550F}" type="pres">
      <dgm:prSet presAssocID="{CCF6D38A-C982-47CA-9826-28B075D5F60B}" presName="linear" presStyleCnt="0">
        <dgm:presLayoutVars>
          <dgm:dir/>
          <dgm:animLvl val="lvl"/>
          <dgm:resizeHandles val="exact"/>
        </dgm:presLayoutVars>
      </dgm:prSet>
      <dgm:spPr/>
    </dgm:pt>
    <dgm:pt modelId="{58CF6295-4C67-E64C-900B-E6A06C7B2389}" type="pres">
      <dgm:prSet presAssocID="{E07BF473-1C8E-482D-B755-93FACAAC15FF}" presName="parentLin" presStyleCnt="0"/>
      <dgm:spPr/>
    </dgm:pt>
    <dgm:pt modelId="{BA42D49B-4F7E-B347-8385-24E4BA092C33}" type="pres">
      <dgm:prSet presAssocID="{E07BF473-1C8E-482D-B755-93FACAAC15FF}" presName="parentLeftMargin" presStyleLbl="node1" presStyleIdx="0" presStyleCnt="5"/>
      <dgm:spPr/>
    </dgm:pt>
    <dgm:pt modelId="{CB7B1135-4E51-6C45-AFEC-4DB6ABA2BC5A}" type="pres">
      <dgm:prSet presAssocID="{E07BF473-1C8E-482D-B755-93FACAAC15FF}" presName="parentText" presStyleLbl="node1" presStyleIdx="0" presStyleCnt="5">
        <dgm:presLayoutVars>
          <dgm:chMax val="0"/>
          <dgm:bulletEnabled val="1"/>
        </dgm:presLayoutVars>
      </dgm:prSet>
      <dgm:spPr/>
    </dgm:pt>
    <dgm:pt modelId="{46A5AFD2-4FD4-654B-8393-84CC2DB20346}" type="pres">
      <dgm:prSet presAssocID="{E07BF473-1C8E-482D-B755-93FACAAC15FF}" presName="negativeSpace" presStyleCnt="0"/>
      <dgm:spPr/>
    </dgm:pt>
    <dgm:pt modelId="{D6F0AF22-9D26-2646-A698-967753130527}" type="pres">
      <dgm:prSet presAssocID="{E07BF473-1C8E-482D-B755-93FACAAC15FF}" presName="childText" presStyleLbl="conFgAcc1" presStyleIdx="0" presStyleCnt="5">
        <dgm:presLayoutVars>
          <dgm:bulletEnabled val="1"/>
        </dgm:presLayoutVars>
      </dgm:prSet>
      <dgm:spPr/>
    </dgm:pt>
    <dgm:pt modelId="{DEE6E2DA-72A8-C746-948A-88F44612AE1C}" type="pres">
      <dgm:prSet presAssocID="{B4B5407E-E251-4715-A998-7BB9982C59EF}" presName="spaceBetweenRectangles" presStyleCnt="0"/>
      <dgm:spPr/>
    </dgm:pt>
    <dgm:pt modelId="{50276331-F5D8-CB49-9E9E-6701F65A5B2D}" type="pres">
      <dgm:prSet presAssocID="{0E06AFA3-2079-4CEC-B166-4F1700D4C08D}" presName="parentLin" presStyleCnt="0"/>
      <dgm:spPr/>
    </dgm:pt>
    <dgm:pt modelId="{9E04A984-8509-164A-9238-58F074AF687D}" type="pres">
      <dgm:prSet presAssocID="{0E06AFA3-2079-4CEC-B166-4F1700D4C08D}" presName="parentLeftMargin" presStyleLbl="node1" presStyleIdx="0" presStyleCnt="5"/>
      <dgm:spPr/>
    </dgm:pt>
    <dgm:pt modelId="{A0B2EB9F-D6CB-2D45-B059-7742CD56E6B5}" type="pres">
      <dgm:prSet presAssocID="{0E06AFA3-2079-4CEC-B166-4F1700D4C08D}" presName="parentText" presStyleLbl="node1" presStyleIdx="1" presStyleCnt="5">
        <dgm:presLayoutVars>
          <dgm:chMax val="0"/>
          <dgm:bulletEnabled val="1"/>
        </dgm:presLayoutVars>
      </dgm:prSet>
      <dgm:spPr/>
    </dgm:pt>
    <dgm:pt modelId="{D3BD7B10-6650-DD4C-9DBD-7002F4DCFF86}" type="pres">
      <dgm:prSet presAssocID="{0E06AFA3-2079-4CEC-B166-4F1700D4C08D}" presName="negativeSpace" presStyleCnt="0"/>
      <dgm:spPr/>
    </dgm:pt>
    <dgm:pt modelId="{0E04050C-E3E2-3242-BBB6-5D2D9E79EF02}" type="pres">
      <dgm:prSet presAssocID="{0E06AFA3-2079-4CEC-B166-4F1700D4C08D}" presName="childText" presStyleLbl="conFgAcc1" presStyleIdx="1" presStyleCnt="5">
        <dgm:presLayoutVars>
          <dgm:bulletEnabled val="1"/>
        </dgm:presLayoutVars>
      </dgm:prSet>
      <dgm:spPr/>
    </dgm:pt>
    <dgm:pt modelId="{6E3E58AA-6F2D-9C45-90B6-E74029A119A8}" type="pres">
      <dgm:prSet presAssocID="{93C5994C-23B1-41FD-A9DE-E3E25DE7F0DF}" presName="spaceBetweenRectangles" presStyleCnt="0"/>
      <dgm:spPr/>
    </dgm:pt>
    <dgm:pt modelId="{0D85788D-B870-6F4B-B50C-48E38F04C895}" type="pres">
      <dgm:prSet presAssocID="{176A27A3-6B35-4C23-9415-53D51664DA17}" presName="parentLin" presStyleCnt="0"/>
      <dgm:spPr/>
    </dgm:pt>
    <dgm:pt modelId="{CBCBD2CE-0386-774B-A26B-004C7D01F3DD}" type="pres">
      <dgm:prSet presAssocID="{176A27A3-6B35-4C23-9415-53D51664DA17}" presName="parentLeftMargin" presStyleLbl="node1" presStyleIdx="1" presStyleCnt="5"/>
      <dgm:spPr/>
    </dgm:pt>
    <dgm:pt modelId="{76D4D8E9-608C-3642-8DA7-478CB1552B34}" type="pres">
      <dgm:prSet presAssocID="{176A27A3-6B35-4C23-9415-53D51664DA17}" presName="parentText" presStyleLbl="node1" presStyleIdx="2" presStyleCnt="5">
        <dgm:presLayoutVars>
          <dgm:chMax val="0"/>
          <dgm:bulletEnabled val="1"/>
        </dgm:presLayoutVars>
      </dgm:prSet>
      <dgm:spPr/>
    </dgm:pt>
    <dgm:pt modelId="{C9EC7CC2-46A3-D44E-AB58-A3665B956B7D}" type="pres">
      <dgm:prSet presAssocID="{176A27A3-6B35-4C23-9415-53D51664DA17}" presName="negativeSpace" presStyleCnt="0"/>
      <dgm:spPr/>
    </dgm:pt>
    <dgm:pt modelId="{2577F2C8-645F-4640-8F04-B3380D9B2977}" type="pres">
      <dgm:prSet presAssocID="{176A27A3-6B35-4C23-9415-53D51664DA17}" presName="childText" presStyleLbl="conFgAcc1" presStyleIdx="2" presStyleCnt="5">
        <dgm:presLayoutVars>
          <dgm:bulletEnabled val="1"/>
        </dgm:presLayoutVars>
      </dgm:prSet>
      <dgm:spPr/>
    </dgm:pt>
    <dgm:pt modelId="{F28594CE-4D5C-3445-94DA-778F19ABEDB5}" type="pres">
      <dgm:prSet presAssocID="{BFBB11DF-1758-47FE-BE45-DFE64C176DFC}" presName="spaceBetweenRectangles" presStyleCnt="0"/>
      <dgm:spPr/>
    </dgm:pt>
    <dgm:pt modelId="{F3A6E821-3C0B-B64F-B607-991E588902C2}" type="pres">
      <dgm:prSet presAssocID="{435C27C7-A6B5-4FE8-B676-C21FDA547878}" presName="parentLin" presStyleCnt="0"/>
      <dgm:spPr/>
    </dgm:pt>
    <dgm:pt modelId="{0B9824E4-EEEF-F842-8F18-5F1015691E52}" type="pres">
      <dgm:prSet presAssocID="{435C27C7-A6B5-4FE8-B676-C21FDA547878}" presName="parentLeftMargin" presStyleLbl="node1" presStyleIdx="2" presStyleCnt="5"/>
      <dgm:spPr/>
    </dgm:pt>
    <dgm:pt modelId="{3DFBC248-D706-DF4F-80D4-27247A8C954B}" type="pres">
      <dgm:prSet presAssocID="{435C27C7-A6B5-4FE8-B676-C21FDA547878}" presName="parentText" presStyleLbl="node1" presStyleIdx="3" presStyleCnt="5">
        <dgm:presLayoutVars>
          <dgm:chMax val="0"/>
          <dgm:bulletEnabled val="1"/>
        </dgm:presLayoutVars>
      </dgm:prSet>
      <dgm:spPr/>
    </dgm:pt>
    <dgm:pt modelId="{E5051BE4-2E97-6148-A53A-EA08097573CC}" type="pres">
      <dgm:prSet presAssocID="{435C27C7-A6B5-4FE8-B676-C21FDA547878}" presName="negativeSpace" presStyleCnt="0"/>
      <dgm:spPr/>
    </dgm:pt>
    <dgm:pt modelId="{F829771D-C883-B140-9557-721E0CADE1FE}" type="pres">
      <dgm:prSet presAssocID="{435C27C7-A6B5-4FE8-B676-C21FDA547878}" presName="childText" presStyleLbl="conFgAcc1" presStyleIdx="3" presStyleCnt="5">
        <dgm:presLayoutVars>
          <dgm:bulletEnabled val="1"/>
        </dgm:presLayoutVars>
      </dgm:prSet>
      <dgm:spPr/>
    </dgm:pt>
    <dgm:pt modelId="{2C5595A0-8DD5-0C44-8ECC-72D770B09FCF}" type="pres">
      <dgm:prSet presAssocID="{AB81A9CB-F1D7-42AB-BF35-1811FAA30E27}" presName="spaceBetweenRectangles" presStyleCnt="0"/>
      <dgm:spPr/>
    </dgm:pt>
    <dgm:pt modelId="{54C01A73-76BF-7D4D-8C1F-E68589A56B02}" type="pres">
      <dgm:prSet presAssocID="{55672AAD-CAF2-49CF-B77F-5F2CD4587462}" presName="parentLin" presStyleCnt="0"/>
      <dgm:spPr/>
    </dgm:pt>
    <dgm:pt modelId="{60CEA7C9-9176-074C-8131-9707C45A8C74}" type="pres">
      <dgm:prSet presAssocID="{55672AAD-CAF2-49CF-B77F-5F2CD4587462}" presName="parentLeftMargin" presStyleLbl="node1" presStyleIdx="3" presStyleCnt="5"/>
      <dgm:spPr/>
    </dgm:pt>
    <dgm:pt modelId="{87B9A1F1-65E0-7B4A-92B5-37BE230FA119}" type="pres">
      <dgm:prSet presAssocID="{55672AAD-CAF2-49CF-B77F-5F2CD4587462}" presName="parentText" presStyleLbl="node1" presStyleIdx="4" presStyleCnt="5">
        <dgm:presLayoutVars>
          <dgm:chMax val="0"/>
          <dgm:bulletEnabled val="1"/>
        </dgm:presLayoutVars>
      </dgm:prSet>
      <dgm:spPr/>
    </dgm:pt>
    <dgm:pt modelId="{874EAC3E-1D5E-A44E-B016-EA1285F84503}" type="pres">
      <dgm:prSet presAssocID="{55672AAD-CAF2-49CF-B77F-5F2CD4587462}" presName="negativeSpace" presStyleCnt="0"/>
      <dgm:spPr/>
    </dgm:pt>
    <dgm:pt modelId="{E3BA698D-F926-3045-BD87-5D060B636A92}" type="pres">
      <dgm:prSet presAssocID="{55672AAD-CAF2-49CF-B77F-5F2CD4587462}" presName="childText" presStyleLbl="conFgAcc1" presStyleIdx="4" presStyleCnt="5">
        <dgm:presLayoutVars>
          <dgm:bulletEnabled val="1"/>
        </dgm:presLayoutVars>
      </dgm:prSet>
      <dgm:spPr/>
    </dgm:pt>
  </dgm:ptLst>
  <dgm:cxnLst>
    <dgm:cxn modelId="{1EA2630C-2A6B-734E-9B0E-B3A353D43DA4}" type="presOf" srcId="{0E06AFA3-2079-4CEC-B166-4F1700D4C08D}" destId="{A0B2EB9F-D6CB-2D45-B059-7742CD56E6B5}" srcOrd="1" destOrd="0" presId="urn:microsoft.com/office/officeart/2005/8/layout/list1"/>
    <dgm:cxn modelId="{0AFDA80E-2921-694D-8A73-A149BC2B8AE8}" type="presOf" srcId="{CCF6D38A-C982-47CA-9826-28B075D5F60B}" destId="{845D7CF8-C65D-6D47-8689-6646D91E550F}" srcOrd="0" destOrd="0" presId="urn:microsoft.com/office/officeart/2005/8/layout/list1"/>
    <dgm:cxn modelId="{1F86C111-3F25-4C80-8394-361621CEF1DC}" srcId="{CCF6D38A-C982-47CA-9826-28B075D5F60B}" destId="{435C27C7-A6B5-4FE8-B676-C21FDA547878}" srcOrd="3" destOrd="0" parTransId="{1F010D6D-1920-4294-AAC3-863D22E77E86}" sibTransId="{AB81A9CB-F1D7-42AB-BF35-1811FAA30E27}"/>
    <dgm:cxn modelId="{80961020-E347-7041-9333-511805FBD702}" type="presOf" srcId="{55672AAD-CAF2-49CF-B77F-5F2CD4587462}" destId="{87B9A1F1-65E0-7B4A-92B5-37BE230FA119}" srcOrd="1" destOrd="0" presId="urn:microsoft.com/office/officeart/2005/8/layout/list1"/>
    <dgm:cxn modelId="{658E0929-094A-C244-9014-0954EB9D4DE2}" type="presOf" srcId="{E07BF473-1C8E-482D-B755-93FACAAC15FF}" destId="{BA42D49B-4F7E-B347-8385-24E4BA092C33}" srcOrd="0" destOrd="0" presId="urn:microsoft.com/office/officeart/2005/8/layout/list1"/>
    <dgm:cxn modelId="{60005A54-DEB9-4447-AEB5-F4D20CE2B934}" srcId="{CCF6D38A-C982-47CA-9826-28B075D5F60B}" destId="{E07BF473-1C8E-482D-B755-93FACAAC15FF}" srcOrd="0" destOrd="0" parTransId="{80448309-33E3-4DDB-951A-481768FEA291}" sibTransId="{B4B5407E-E251-4715-A998-7BB9982C59EF}"/>
    <dgm:cxn modelId="{6CAE6E64-97B3-9742-B941-1D0E8671BEFF}" type="presOf" srcId="{55672AAD-CAF2-49CF-B77F-5F2CD4587462}" destId="{60CEA7C9-9176-074C-8131-9707C45A8C74}" srcOrd="0" destOrd="0" presId="urn:microsoft.com/office/officeart/2005/8/layout/list1"/>
    <dgm:cxn modelId="{9FF2A767-8B15-4B64-A98A-D6C6CF0503CE}" srcId="{CCF6D38A-C982-47CA-9826-28B075D5F60B}" destId="{55672AAD-CAF2-49CF-B77F-5F2CD4587462}" srcOrd="4" destOrd="0" parTransId="{BF241259-43EF-4C4A-BB2A-54288CC3C029}" sibTransId="{4C23C723-CAF1-4396-A938-7F2398A8CCE2}"/>
    <dgm:cxn modelId="{83946183-2227-C541-963E-8FF3EE373980}" type="presOf" srcId="{435C27C7-A6B5-4FE8-B676-C21FDA547878}" destId="{0B9824E4-EEEF-F842-8F18-5F1015691E52}" srcOrd="0" destOrd="0" presId="urn:microsoft.com/office/officeart/2005/8/layout/list1"/>
    <dgm:cxn modelId="{ED31D7A1-2A2E-C842-ACF6-48A7A5E37FB9}" type="presOf" srcId="{176A27A3-6B35-4C23-9415-53D51664DA17}" destId="{CBCBD2CE-0386-774B-A26B-004C7D01F3DD}" srcOrd="0" destOrd="0" presId="urn:microsoft.com/office/officeart/2005/8/layout/list1"/>
    <dgm:cxn modelId="{53E250A8-E513-420B-925B-001A758C86B3}" srcId="{CCF6D38A-C982-47CA-9826-28B075D5F60B}" destId="{176A27A3-6B35-4C23-9415-53D51664DA17}" srcOrd="2" destOrd="0" parTransId="{AC56FA88-0AD4-40DD-B021-4F0147C90AB6}" sibTransId="{BFBB11DF-1758-47FE-BE45-DFE64C176DFC}"/>
    <dgm:cxn modelId="{57AA54C3-56A2-496B-9B12-885663C56F83}" srcId="{CCF6D38A-C982-47CA-9826-28B075D5F60B}" destId="{0E06AFA3-2079-4CEC-B166-4F1700D4C08D}" srcOrd="1" destOrd="0" parTransId="{23BB486B-BBA2-4286-ADD0-0C3765D3A636}" sibTransId="{93C5994C-23B1-41FD-A9DE-E3E25DE7F0DF}"/>
    <dgm:cxn modelId="{3C45B8C3-F35B-D940-BE07-E663DE87F948}" type="presOf" srcId="{176A27A3-6B35-4C23-9415-53D51664DA17}" destId="{76D4D8E9-608C-3642-8DA7-478CB1552B34}" srcOrd="1" destOrd="0" presId="urn:microsoft.com/office/officeart/2005/8/layout/list1"/>
    <dgm:cxn modelId="{ABCF67DA-00F5-C84E-9BC6-FDBC73390A36}" type="presOf" srcId="{0E06AFA3-2079-4CEC-B166-4F1700D4C08D}" destId="{9E04A984-8509-164A-9238-58F074AF687D}" srcOrd="0" destOrd="0" presId="urn:microsoft.com/office/officeart/2005/8/layout/list1"/>
    <dgm:cxn modelId="{613FA1E2-6635-BD47-B942-1831A759FBE1}" type="presOf" srcId="{E07BF473-1C8E-482D-B755-93FACAAC15FF}" destId="{CB7B1135-4E51-6C45-AFEC-4DB6ABA2BC5A}" srcOrd="1" destOrd="0" presId="urn:microsoft.com/office/officeart/2005/8/layout/list1"/>
    <dgm:cxn modelId="{FDBDD9E5-E3D5-494F-95E4-8DAFFEC09203}" type="presOf" srcId="{435C27C7-A6B5-4FE8-B676-C21FDA547878}" destId="{3DFBC248-D706-DF4F-80D4-27247A8C954B}" srcOrd="1" destOrd="0" presId="urn:microsoft.com/office/officeart/2005/8/layout/list1"/>
    <dgm:cxn modelId="{78C4B971-2D4F-064D-B7DB-D513AF720588}" type="presParOf" srcId="{845D7CF8-C65D-6D47-8689-6646D91E550F}" destId="{58CF6295-4C67-E64C-900B-E6A06C7B2389}" srcOrd="0" destOrd="0" presId="urn:microsoft.com/office/officeart/2005/8/layout/list1"/>
    <dgm:cxn modelId="{B72E28C1-1F4D-BE4C-A94C-292DACB0AC59}" type="presParOf" srcId="{58CF6295-4C67-E64C-900B-E6A06C7B2389}" destId="{BA42D49B-4F7E-B347-8385-24E4BA092C33}" srcOrd="0" destOrd="0" presId="urn:microsoft.com/office/officeart/2005/8/layout/list1"/>
    <dgm:cxn modelId="{CAEEE43D-6AA7-7C4C-939E-582B928FF2E8}" type="presParOf" srcId="{58CF6295-4C67-E64C-900B-E6A06C7B2389}" destId="{CB7B1135-4E51-6C45-AFEC-4DB6ABA2BC5A}" srcOrd="1" destOrd="0" presId="urn:microsoft.com/office/officeart/2005/8/layout/list1"/>
    <dgm:cxn modelId="{790F2D22-E48E-754F-826A-0A4ECD7AE06B}" type="presParOf" srcId="{845D7CF8-C65D-6D47-8689-6646D91E550F}" destId="{46A5AFD2-4FD4-654B-8393-84CC2DB20346}" srcOrd="1" destOrd="0" presId="urn:microsoft.com/office/officeart/2005/8/layout/list1"/>
    <dgm:cxn modelId="{742871D0-3847-C640-9307-C38A8845CB17}" type="presParOf" srcId="{845D7CF8-C65D-6D47-8689-6646D91E550F}" destId="{D6F0AF22-9D26-2646-A698-967753130527}" srcOrd="2" destOrd="0" presId="urn:microsoft.com/office/officeart/2005/8/layout/list1"/>
    <dgm:cxn modelId="{859F3E86-0D0C-9F48-8E88-400644790EA5}" type="presParOf" srcId="{845D7CF8-C65D-6D47-8689-6646D91E550F}" destId="{DEE6E2DA-72A8-C746-948A-88F44612AE1C}" srcOrd="3" destOrd="0" presId="urn:microsoft.com/office/officeart/2005/8/layout/list1"/>
    <dgm:cxn modelId="{2388A47B-7350-254C-ADDF-7FA93B3EA438}" type="presParOf" srcId="{845D7CF8-C65D-6D47-8689-6646D91E550F}" destId="{50276331-F5D8-CB49-9E9E-6701F65A5B2D}" srcOrd="4" destOrd="0" presId="urn:microsoft.com/office/officeart/2005/8/layout/list1"/>
    <dgm:cxn modelId="{B0A9F9DD-3D3B-2549-8057-45E48F12EB08}" type="presParOf" srcId="{50276331-F5D8-CB49-9E9E-6701F65A5B2D}" destId="{9E04A984-8509-164A-9238-58F074AF687D}" srcOrd="0" destOrd="0" presId="urn:microsoft.com/office/officeart/2005/8/layout/list1"/>
    <dgm:cxn modelId="{AE43F00B-572C-784B-8854-A1021EC69E5A}" type="presParOf" srcId="{50276331-F5D8-CB49-9E9E-6701F65A5B2D}" destId="{A0B2EB9F-D6CB-2D45-B059-7742CD56E6B5}" srcOrd="1" destOrd="0" presId="urn:microsoft.com/office/officeart/2005/8/layout/list1"/>
    <dgm:cxn modelId="{3DB22815-18C2-4641-9806-F0F2261FF6F0}" type="presParOf" srcId="{845D7CF8-C65D-6D47-8689-6646D91E550F}" destId="{D3BD7B10-6650-DD4C-9DBD-7002F4DCFF86}" srcOrd="5" destOrd="0" presId="urn:microsoft.com/office/officeart/2005/8/layout/list1"/>
    <dgm:cxn modelId="{4A8D178C-2C0A-E145-9B18-99712D925173}" type="presParOf" srcId="{845D7CF8-C65D-6D47-8689-6646D91E550F}" destId="{0E04050C-E3E2-3242-BBB6-5D2D9E79EF02}" srcOrd="6" destOrd="0" presId="urn:microsoft.com/office/officeart/2005/8/layout/list1"/>
    <dgm:cxn modelId="{F91D57C3-B374-4B40-977C-EFF16AF93B79}" type="presParOf" srcId="{845D7CF8-C65D-6D47-8689-6646D91E550F}" destId="{6E3E58AA-6F2D-9C45-90B6-E74029A119A8}" srcOrd="7" destOrd="0" presId="urn:microsoft.com/office/officeart/2005/8/layout/list1"/>
    <dgm:cxn modelId="{8603F822-CD47-4A47-8521-3413CB876F84}" type="presParOf" srcId="{845D7CF8-C65D-6D47-8689-6646D91E550F}" destId="{0D85788D-B870-6F4B-B50C-48E38F04C895}" srcOrd="8" destOrd="0" presId="urn:microsoft.com/office/officeart/2005/8/layout/list1"/>
    <dgm:cxn modelId="{1C93E4C5-A3BE-DA41-9142-533982882861}" type="presParOf" srcId="{0D85788D-B870-6F4B-B50C-48E38F04C895}" destId="{CBCBD2CE-0386-774B-A26B-004C7D01F3DD}" srcOrd="0" destOrd="0" presId="urn:microsoft.com/office/officeart/2005/8/layout/list1"/>
    <dgm:cxn modelId="{94EA2F7C-816A-D848-BF6D-3556AA6EF1DC}" type="presParOf" srcId="{0D85788D-B870-6F4B-B50C-48E38F04C895}" destId="{76D4D8E9-608C-3642-8DA7-478CB1552B34}" srcOrd="1" destOrd="0" presId="urn:microsoft.com/office/officeart/2005/8/layout/list1"/>
    <dgm:cxn modelId="{EAEE7EC8-C91D-B340-83A8-3FB6BF19986F}" type="presParOf" srcId="{845D7CF8-C65D-6D47-8689-6646D91E550F}" destId="{C9EC7CC2-46A3-D44E-AB58-A3665B956B7D}" srcOrd="9" destOrd="0" presId="urn:microsoft.com/office/officeart/2005/8/layout/list1"/>
    <dgm:cxn modelId="{D4DE25E7-71FD-6B4A-BD1D-D8648110A32A}" type="presParOf" srcId="{845D7CF8-C65D-6D47-8689-6646D91E550F}" destId="{2577F2C8-645F-4640-8F04-B3380D9B2977}" srcOrd="10" destOrd="0" presId="urn:microsoft.com/office/officeart/2005/8/layout/list1"/>
    <dgm:cxn modelId="{FC585C73-7B3E-5140-AA5A-32E92D89EF5D}" type="presParOf" srcId="{845D7CF8-C65D-6D47-8689-6646D91E550F}" destId="{F28594CE-4D5C-3445-94DA-778F19ABEDB5}" srcOrd="11" destOrd="0" presId="urn:microsoft.com/office/officeart/2005/8/layout/list1"/>
    <dgm:cxn modelId="{6AF4B800-B442-2D4F-A9E0-15117B3C0D95}" type="presParOf" srcId="{845D7CF8-C65D-6D47-8689-6646D91E550F}" destId="{F3A6E821-3C0B-B64F-B607-991E588902C2}" srcOrd="12" destOrd="0" presId="urn:microsoft.com/office/officeart/2005/8/layout/list1"/>
    <dgm:cxn modelId="{92608A15-1FBD-924D-9A5F-A6B0CBAA75AE}" type="presParOf" srcId="{F3A6E821-3C0B-B64F-B607-991E588902C2}" destId="{0B9824E4-EEEF-F842-8F18-5F1015691E52}" srcOrd="0" destOrd="0" presId="urn:microsoft.com/office/officeart/2005/8/layout/list1"/>
    <dgm:cxn modelId="{915D73A6-8F84-3146-9ABF-B0CC98D1DFD1}" type="presParOf" srcId="{F3A6E821-3C0B-B64F-B607-991E588902C2}" destId="{3DFBC248-D706-DF4F-80D4-27247A8C954B}" srcOrd="1" destOrd="0" presId="urn:microsoft.com/office/officeart/2005/8/layout/list1"/>
    <dgm:cxn modelId="{CA57CE09-1BEF-294D-BE86-DF7215F80797}" type="presParOf" srcId="{845D7CF8-C65D-6D47-8689-6646D91E550F}" destId="{E5051BE4-2E97-6148-A53A-EA08097573CC}" srcOrd="13" destOrd="0" presId="urn:microsoft.com/office/officeart/2005/8/layout/list1"/>
    <dgm:cxn modelId="{735191B0-63D7-1D48-B7B4-E861EACBC477}" type="presParOf" srcId="{845D7CF8-C65D-6D47-8689-6646D91E550F}" destId="{F829771D-C883-B140-9557-721E0CADE1FE}" srcOrd="14" destOrd="0" presId="urn:microsoft.com/office/officeart/2005/8/layout/list1"/>
    <dgm:cxn modelId="{1C0F32B5-87D4-ED4A-9EDA-A02671E09909}" type="presParOf" srcId="{845D7CF8-C65D-6D47-8689-6646D91E550F}" destId="{2C5595A0-8DD5-0C44-8ECC-72D770B09FCF}" srcOrd="15" destOrd="0" presId="urn:microsoft.com/office/officeart/2005/8/layout/list1"/>
    <dgm:cxn modelId="{4A178E90-6EC8-EF43-A07D-B2E0CDA45806}" type="presParOf" srcId="{845D7CF8-C65D-6D47-8689-6646D91E550F}" destId="{54C01A73-76BF-7D4D-8C1F-E68589A56B02}" srcOrd="16" destOrd="0" presId="urn:microsoft.com/office/officeart/2005/8/layout/list1"/>
    <dgm:cxn modelId="{ED0FC434-B71F-C647-A5A4-ADCBB14176CA}" type="presParOf" srcId="{54C01A73-76BF-7D4D-8C1F-E68589A56B02}" destId="{60CEA7C9-9176-074C-8131-9707C45A8C74}" srcOrd="0" destOrd="0" presId="urn:microsoft.com/office/officeart/2005/8/layout/list1"/>
    <dgm:cxn modelId="{DD01CA1D-693D-004A-90F6-E9B50355CF5F}" type="presParOf" srcId="{54C01A73-76BF-7D4D-8C1F-E68589A56B02}" destId="{87B9A1F1-65E0-7B4A-92B5-37BE230FA119}" srcOrd="1" destOrd="0" presId="urn:microsoft.com/office/officeart/2005/8/layout/list1"/>
    <dgm:cxn modelId="{9259E8FD-E4D3-8E40-BD30-A92B7152D5A9}" type="presParOf" srcId="{845D7CF8-C65D-6D47-8689-6646D91E550F}" destId="{874EAC3E-1D5E-A44E-B016-EA1285F84503}" srcOrd="17" destOrd="0" presId="urn:microsoft.com/office/officeart/2005/8/layout/list1"/>
    <dgm:cxn modelId="{8293B76A-73A4-8347-9829-4D9322C78F87}" type="presParOf" srcId="{845D7CF8-C65D-6D47-8689-6646D91E550F}" destId="{E3BA698D-F926-3045-BD87-5D060B636A92}"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F4D30D-8AF2-4A91-8748-2BD44C83307A}" type="doc">
      <dgm:prSet loTypeId="urn:microsoft.com/office/officeart/2005/8/layout/process4" loCatId="process" qsTypeId="urn:microsoft.com/office/officeart/2005/8/quickstyle/simple4" qsCatId="simple" csTypeId="urn:microsoft.com/office/officeart/2005/8/colors/accent2_2" csCatId="accent2" phldr="1"/>
      <dgm:spPr/>
      <dgm:t>
        <a:bodyPr/>
        <a:lstStyle/>
        <a:p>
          <a:endParaRPr lang="en-US"/>
        </a:p>
      </dgm:t>
    </dgm:pt>
    <dgm:pt modelId="{1550C568-42DA-468E-BAD6-ECD47476BE1C}">
      <dgm:prSet custT="1"/>
      <dgm:spPr/>
      <dgm:t>
        <a:bodyPr/>
        <a:lstStyle/>
        <a:p>
          <a:r>
            <a:rPr lang="en-US" sz="1600" dirty="0"/>
            <a:t>The company must follow the primary strategy as “Price Range,” “Region” “Type of Property,” “Rooms,” “Distances,” and “Real Estate Companies” to invest. </a:t>
          </a:r>
        </a:p>
      </dgm:t>
    </dgm:pt>
    <dgm:pt modelId="{ECD8FD7F-C1EF-408F-973E-54F198EB4BCC}" type="parTrans" cxnId="{0EE666CD-EB91-4F88-A160-95050D0FA767}">
      <dgm:prSet/>
      <dgm:spPr/>
      <dgm:t>
        <a:bodyPr/>
        <a:lstStyle/>
        <a:p>
          <a:endParaRPr lang="en-US" sz="1600"/>
        </a:p>
      </dgm:t>
    </dgm:pt>
    <dgm:pt modelId="{A9FD0F25-E517-4A0F-9B72-B56954612D35}" type="sibTrans" cxnId="{0EE666CD-EB91-4F88-A160-95050D0FA767}">
      <dgm:prSet/>
      <dgm:spPr/>
      <dgm:t>
        <a:bodyPr/>
        <a:lstStyle/>
        <a:p>
          <a:endParaRPr lang="en-US" sz="1600"/>
        </a:p>
      </dgm:t>
    </dgm:pt>
    <dgm:pt modelId="{FDB8693C-6F4D-4B79-BB8E-0A3A6D4DD76B}">
      <dgm:prSet custT="1"/>
      <dgm:spPr/>
      <dgm:t>
        <a:bodyPr/>
        <a:lstStyle/>
        <a:p>
          <a:r>
            <a:rPr lang="en-US" sz="1600" dirty="0"/>
            <a:t>Sales and marketing departments should be reinforced with their budgets and people to achieve the company’s target for the 2019 term. </a:t>
          </a:r>
        </a:p>
      </dgm:t>
    </dgm:pt>
    <dgm:pt modelId="{5C4A1FC7-3BCE-4FD4-9A9C-2EC6C8A12123}" type="parTrans" cxnId="{D586D483-AA92-44DE-919E-1623DB0FF59F}">
      <dgm:prSet/>
      <dgm:spPr/>
      <dgm:t>
        <a:bodyPr/>
        <a:lstStyle/>
        <a:p>
          <a:endParaRPr lang="en-US" sz="1600"/>
        </a:p>
      </dgm:t>
    </dgm:pt>
    <dgm:pt modelId="{7377AD6B-0FB9-44AF-B6A1-460658D36377}" type="sibTrans" cxnId="{D586D483-AA92-44DE-919E-1623DB0FF59F}">
      <dgm:prSet/>
      <dgm:spPr/>
      <dgm:t>
        <a:bodyPr/>
        <a:lstStyle/>
        <a:p>
          <a:endParaRPr lang="en-US" sz="1600"/>
        </a:p>
      </dgm:t>
    </dgm:pt>
    <dgm:pt modelId="{3287451A-EC27-4CD5-A456-1B457B3F2B80}">
      <dgm:prSet custT="1"/>
      <dgm:spPr/>
      <dgm:t>
        <a:bodyPr/>
        <a:lstStyle/>
        <a:p>
          <a:r>
            <a:rPr lang="en-US" sz="1600" dirty="0"/>
            <a:t>The Melbourne real estate market gives enormous opportunities with its high-volume capacity to get targeted 2% profit. </a:t>
          </a:r>
        </a:p>
      </dgm:t>
    </dgm:pt>
    <dgm:pt modelId="{0FF3675C-D0FA-4165-AB09-E7E5C9303C98}" type="parTrans" cxnId="{9B0D9358-F673-43AD-8A03-0D16F912EBB2}">
      <dgm:prSet/>
      <dgm:spPr/>
      <dgm:t>
        <a:bodyPr/>
        <a:lstStyle/>
        <a:p>
          <a:endParaRPr lang="en-US" sz="1600"/>
        </a:p>
      </dgm:t>
    </dgm:pt>
    <dgm:pt modelId="{43CBEFB0-6862-4557-8F97-FF1FF3E06BAE}" type="sibTrans" cxnId="{9B0D9358-F673-43AD-8A03-0D16F912EBB2}">
      <dgm:prSet/>
      <dgm:spPr/>
      <dgm:t>
        <a:bodyPr/>
        <a:lstStyle/>
        <a:p>
          <a:endParaRPr lang="en-US" sz="1600"/>
        </a:p>
      </dgm:t>
    </dgm:pt>
    <dgm:pt modelId="{A38294E9-A4C7-8742-8B0C-147FBBDED39D}" type="pres">
      <dgm:prSet presAssocID="{4FF4D30D-8AF2-4A91-8748-2BD44C83307A}" presName="Name0" presStyleCnt="0">
        <dgm:presLayoutVars>
          <dgm:dir/>
          <dgm:animLvl val="lvl"/>
          <dgm:resizeHandles val="exact"/>
        </dgm:presLayoutVars>
      </dgm:prSet>
      <dgm:spPr/>
    </dgm:pt>
    <dgm:pt modelId="{24858ED5-6C30-5444-A06C-CB3727B06C0E}" type="pres">
      <dgm:prSet presAssocID="{FDB8693C-6F4D-4B79-BB8E-0A3A6D4DD76B}" presName="boxAndChildren" presStyleCnt="0"/>
      <dgm:spPr/>
    </dgm:pt>
    <dgm:pt modelId="{F8322D3E-F5EB-9B44-A0A1-635AE660698E}" type="pres">
      <dgm:prSet presAssocID="{FDB8693C-6F4D-4B79-BB8E-0A3A6D4DD76B}" presName="parentTextBox" presStyleLbl="node1" presStyleIdx="0" presStyleCnt="3"/>
      <dgm:spPr/>
    </dgm:pt>
    <dgm:pt modelId="{15938296-4EBF-7F4B-B9DE-5E63B2C4B867}" type="pres">
      <dgm:prSet presAssocID="{A9FD0F25-E517-4A0F-9B72-B56954612D35}" presName="sp" presStyleCnt="0"/>
      <dgm:spPr/>
    </dgm:pt>
    <dgm:pt modelId="{697D731F-889E-B942-BAD2-B9F51C832590}" type="pres">
      <dgm:prSet presAssocID="{1550C568-42DA-468E-BAD6-ECD47476BE1C}" presName="arrowAndChildren" presStyleCnt="0"/>
      <dgm:spPr/>
    </dgm:pt>
    <dgm:pt modelId="{F8B75257-3B66-5946-92F0-AAEADF11FF3D}" type="pres">
      <dgm:prSet presAssocID="{1550C568-42DA-468E-BAD6-ECD47476BE1C}" presName="parentTextArrow" presStyleLbl="node1" presStyleIdx="1" presStyleCnt="3"/>
      <dgm:spPr/>
    </dgm:pt>
    <dgm:pt modelId="{419CF740-3FAD-5C41-808A-4E8396263D66}" type="pres">
      <dgm:prSet presAssocID="{43CBEFB0-6862-4557-8F97-FF1FF3E06BAE}" presName="sp" presStyleCnt="0"/>
      <dgm:spPr/>
    </dgm:pt>
    <dgm:pt modelId="{3C361597-99F5-9E46-B19C-B9C2694F86D9}" type="pres">
      <dgm:prSet presAssocID="{3287451A-EC27-4CD5-A456-1B457B3F2B80}" presName="arrowAndChildren" presStyleCnt="0"/>
      <dgm:spPr/>
    </dgm:pt>
    <dgm:pt modelId="{52AA34B7-C82E-3A40-BCDA-40EAE3EC72F4}" type="pres">
      <dgm:prSet presAssocID="{3287451A-EC27-4CD5-A456-1B457B3F2B80}" presName="parentTextArrow" presStyleLbl="node1" presStyleIdx="2" presStyleCnt="3"/>
      <dgm:spPr/>
    </dgm:pt>
  </dgm:ptLst>
  <dgm:cxnLst>
    <dgm:cxn modelId="{3BDFF23D-88C1-B649-9E42-672E1341B60E}" type="presOf" srcId="{4FF4D30D-8AF2-4A91-8748-2BD44C83307A}" destId="{A38294E9-A4C7-8742-8B0C-147FBBDED39D}" srcOrd="0" destOrd="0" presId="urn:microsoft.com/office/officeart/2005/8/layout/process4"/>
    <dgm:cxn modelId="{9B0D9358-F673-43AD-8A03-0D16F912EBB2}" srcId="{4FF4D30D-8AF2-4A91-8748-2BD44C83307A}" destId="{3287451A-EC27-4CD5-A456-1B457B3F2B80}" srcOrd="0" destOrd="0" parTransId="{0FF3675C-D0FA-4165-AB09-E7E5C9303C98}" sibTransId="{43CBEFB0-6862-4557-8F97-FF1FF3E06BAE}"/>
    <dgm:cxn modelId="{75D4F367-1A17-E448-A1D6-4B17D8BC51FC}" type="presOf" srcId="{1550C568-42DA-468E-BAD6-ECD47476BE1C}" destId="{F8B75257-3B66-5946-92F0-AAEADF11FF3D}" srcOrd="0" destOrd="0" presId="urn:microsoft.com/office/officeart/2005/8/layout/process4"/>
    <dgm:cxn modelId="{29E30E6A-F4EA-8C4A-8CC8-CEAF15B1F42A}" type="presOf" srcId="{3287451A-EC27-4CD5-A456-1B457B3F2B80}" destId="{52AA34B7-C82E-3A40-BCDA-40EAE3EC72F4}" srcOrd="0" destOrd="0" presId="urn:microsoft.com/office/officeart/2005/8/layout/process4"/>
    <dgm:cxn modelId="{D586D483-AA92-44DE-919E-1623DB0FF59F}" srcId="{4FF4D30D-8AF2-4A91-8748-2BD44C83307A}" destId="{FDB8693C-6F4D-4B79-BB8E-0A3A6D4DD76B}" srcOrd="2" destOrd="0" parTransId="{5C4A1FC7-3BCE-4FD4-9A9C-2EC6C8A12123}" sibTransId="{7377AD6B-0FB9-44AF-B6A1-460658D36377}"/>
    <dgm:cxn modelId="{700296BC-C48A-6D42-B58E-ADDC6B550389}" type="presOf" srcId="{FDB8693C-6F4D-4B79-BB8E-0A3A6D4DD76B}" destId="{F8322D3E-F5EB-9B44-A0A1-635AE660698E}" srcOrd="0" destOrd="0" presId="urn:microsoft.com/office/officeart/2005/8/layout/process4"/>
    <dgm:cxn modelId="{0EE666CD-EB91-4F88-A160-95050D0FA767}" srcId="{4FF4D30D-8AF2-4A91-8748-2BD44C83307A}" destId="{1550C568-42DA-468E-BAD6-ECD47476BE1C}" srcOrd="1" destOrd="0" parTransId="{ECD8FD7F-C1EF-408F-973E-54F198EB4BCC}" sibTransId="{A9FD0F25-E517-4A0F-9B72-B56954612D35}"/>
    <dgm:cxn modelId="{46CE00F1-2D2B-0449-86D5-02C8EFE74CE9}" type="presParOf" srcId="{A38294E9-A4C7-8742-8B0C-147FBBDED39D}" destId="{24858ED5-6C30-5444-A06C-CB3727B06C0E}" srcOrd="0" destOrd="0" presId="urn:microsoft.com/office/officeart/2005/8/layout/process4"/>
    <dgm:cxn modelId="{A5F23EFE-4198-2F43-89D0-0555DB28BF41}" type="presParOf" srcId="{24858ED5-6C30-5444-A06C-CB3727B06C0E}" destId="{F8322D3E-F5EB-9B44-A0A1-635AE660698E}" srcOrd="0" destOrd="0" presId="urn:microsoft.com/office/officeart/2005/8/layout/process4"/>
    <dgm:cxn modelId="{B2EE0870-617C-C340-87DC-3D0273AE6FAA}" type="presParOf" srcId="{A38294E9-A4C7-8742-8B0C-147FBBDED39D}" destId="{15938296-4EBF-7F4B-B9DE-5E63B2C4B867}" srcOrd="1" destOrd="0" presId="urn:microsoft.com/office/officeart/2005/8/layout/process4"/>
    <dgm:cxn modelId="{D4A275F7-C7AF-AB45-B905-F852C37E8A3C}" type="presParOf" srcId="{A38294E9-A4C7-8742-8B0C-147FBBDED39D}" destId="{697D731F-889E-B942-BAD2-B9F51C832590}" srcOrd="2" destOrd="0" presId="urn:microsoft.com/office/officeart/2005/8/layout/process4"/>
    <dgm:cxn modelId="{C2A84988-D5EF-084D-A836-DF3B4AB641EE}" type="presParOf" srcId="{697D731F-889E-B942-BAD2-B9F51C832590}" destId="{F8B75257-3B66-5946-92F0-AAEADF11FF3D}" srcOrd="0" destOrd="0" presId="urn:microsoft.com/office/officeart/2005/8/layout/process4"/>
    <dgm:cxn modelId="{4A7CA294-FA2D-9344-9DEA-66CAFBBA51C9}" type="presParOf" srcId="{A38294E9-A4C7-8742-8B0C-147FBBDED39D}" destId="{419CF740-3FAD-5C41-808A-4E8396263D66}" srcOrd="3" destOrd="0" presId="urn:microsoft.com/office/officeart/2005/8/layout/process4"/>
    <dgm:cxn modelId="{D7C0660D-DBB7-0846-84B5-702D628929E8}" type="presParOf" srcId="{A38294E9-A4C7-8742-8B0C-147FBBDED39D}" destId="{3C361597-99F5-9E46-B19C-B9C2694F86D9}" srcOrd="4" destOrd="0" presId="urn:microsoft.com/office/officeart/2005/8/layout/process4"/>
    <dgm:cxn modelId="{F9CF70E2-D34C-844C-A1D2-31C0065EF4F1}" type="presParOf" srcId="{3C361597-99F5-9E46-B19C-B9C2694F86D9}" destId="{52AA34B7-C82E-3A40-BCDA-40EAE3EC72F4}"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CCA75-7102-4C62-8964-26986BA3764F}">
      <dsp:nvSpPr>
        <dsp:cNvPr id="0" name=""/>
        <dsp:cNvSpPr/>
      </dsp:nvSpPr>
      <dsp:spPr>
        <a:xfrm>
          <a:off x="0" y="678745"/>
          <a:ext cx="10515600" cy="125306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9B2B3-CC3D-4234-917F-D3A012CFB40C}">
      <dsp:nvSpPr>
        <dsp:cNvPr id="0" name=""/>
        <dsp:cNvSpPr/>
      </dsp:nvSpPr>
      <dsp:spPr>
        <a:xfrm>
          <a:off x="379053" y="960686"/>
          <a:ext cx="689188" cy="689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417885-0D79-43B1-B2DF-2033C875D023}">
      <dsp:nvSpPr>
        <dsp:cNvPr id="0" name=""/>
        <dsp:cNvSpPr/>
      </dsp:nvSpPr>
      <dsp:spPr>
        <a:xfrm>
          <a:off x="1447294" y="678745"/>
          <a:ext cx="9068305" cy="1253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16" tIns="132616" rIns="132616" bIns="132616" numCol="1" spcCol="1270" anchor="ctr" anchorCtr="0">
          <a:noAutofit/>
        </a:bodyPr>
        <a:lstStyle/>
        <a:p>
          <a:pPr marL="0" lvl="0" indent="0" algn="l" defTabSz="1111250">
            <a:lnSpc>
              <a:spcPct val="100000"/>
            </a:lnSpc>
            <a:spcBef>
              <a:spcPct val="0"/>
            </a:spcBef>
            <a:spcAft>
              <a:spcPct val="35000"/>
            </a:spcAft>
            <a:buNone/>
          </a:pPr>
          <a:r>
            <a:rPr lang="en-US" sz="2500" kern="1200" dirty="0"/>
            <a:t>Is the Melbourne real estate market big enough to invest in?</a:t>
          </a:r>
        </a:p>
      </dsp:txBody>
      <dsp:txXfrm>
        <a:off x="1447294" y="678745"/>
        <a:ext cx="9068305" cy="1253069"/>
      </dsp:txXfrm>
    </dsp:sp>
    <dsp:sp modelId="{D588C8F2-F37B-4E8E-8FAF-362ABFF97715}">
      <dsp:nvSpPr>
        <dsp:cNvPr id="0" name=""/>
        <dsp:cNvSpPr/>
      </dsp:nvSpPr>
      <dsp:spPr>
        <a:xfrm>
          <a:off x="0" y="2245082"/>
          <a:ext cx="10515600" cy="125306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2CF6F0-AADF-4FAB-A443-4F612DC851BB}">
      <dsp:nvSpPr>
        <dsp:cNvPr id="0" name=""/>
        <dsp:cNvSpPr/>
      </dsp:nvSpPr>
      <dsp:spPr>
        <a:xfrm>
          <a:off x="379053" y="2527022"/>
          <a:ext cx="689188" cy="689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97DF64-5A20-4830-B760-D268C7265DD9}">
      <dsp:nvSpPr>
        <dsp:cNvPr id="0" name=""/>
        <dsp:cNvSpPr/>
      </dsp:nvSpPr>
      <dsp:spPr>
        <a:xfrm>
          <a:off x="1447294" y="2245082"/>
          <a:ext cx="9068305" cy="1253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16" tIns="132616" rIns="132616" bIns="132616" numCol="1" spcCol="1270" anchor="ctr" anchorCtr="0">
          <a:noAutofit/>
        </a:bodyPr>
        <a:lstStyle/>
        <a:p>
          <a:pPr marL="0" lvl="0" indent="0" algn="l" defTabSz="1111250">
            <a:lnSpc>
              <a:spcPct val="100000"/>
            </a:lnSpc>
            <a:spcBef>
              <a:spcPct val="0"/>
            </a:spcBef>
            <a:spcAft>
              <a:spcPct val="35000"/>
            </a:spcAft>
            <a:buNone/>
          </a:pPr>
          <a:r>
            <a:rPr lang="en-US" sz="2500" kern="1200" dirty="0"/>
            <a:t>What's the best strategy to return a 2% profit for a $100 million investment for 2019 in the market?</a:t>
          </a:r>
        </a:p>
      </dsp:txBody>
      <dsp:txXfrm>
        <a:off x="1447294" y="2245082"/>
        <a:ext cx="9068305" cy="1253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D1E9E-1875-164A-A1EB-26E00171F5C3}">
      <dsp:nvSpPr>
        <dsp:cNvPr id="0" name=""/>
        <dsp:cNvSpPr/>
      </dsp:nvSpPr>
      <dsp:spPr>
        <a:xfrm>
          <a:off x="3481828" y="867828"/>
          <a:ext cx="668888" cy="91440"/>
        </a:xfrm>
        <a:custGeom>
          <a:avLst/>
          <a:gdLst/>
          <a:ahLst/>
          <a:cxnLst/>
          <a:rect l="0" t="0" r="0" b="0"/>
          <a:pathLst>
            <a:path>
              <a:moveTo>
                <a:pt x="0" y="45720"/>
              </a:moveTo>
              <a:lnTo>
                <a:pt x="66888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98785" y="910051"/>
        <a:ext cx="34974" cy="6994"/>
      </dsp:txXfrm>
    </dsp:sp>
    <dsp:sp modelId="{4AA9B5C4-7953-C943-A747-859055CE583F}">
      <dsp:nvSpPr>
        <dsp:cNvPr id="0" name=""/>
        <dsp:cNvSpPr/>
      </dsp:nvSpPr>
      <dsp:spPr>
        <a:xfrm>
          <a:off x="442374" y="1172"/>
          <a:ext cx="3041253" cy="18247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024" tIns="156427" rIns="149024" bIns="156427" numCol="1" spcCol="1270" anchor="ctr" anchorCtr="0">
          <a:noAutofit/>
        </a:bodyPr>
        <a:lstStyle/>
        <a:p>
          <a:pPr marL="0" lvl="0" indent="0" algn="ctr" defTabSz="1155700">
            <a:lnSpc>
              <a:spcPct val="90000"/>
            </a:lnSpc>
            <a:spcBef>
              <a:spcPct val="0"/>
            </a:spcBef>
            <a:spcAft>
              <a:spcPct val="35000"/>
            </a:spcAft>
            <a:buNone/>
          </a:pPr>
          <a:r>
            <a:rPr lang="en-US" sz="2600" kern="1200" dirty="0"/>
            <a:t>The best price range option(s)?</a:t>
          </a:r>
        </a:p>
      </dsp:txBody>
      <dsp:txXfrm>
        <a:off x="442374" y="1172"/>
        <a:ext cx="3041253" cy="1824752"/>
      </dsp:txXfrm>
    </dsp:sp>
    <dsp:sp modelId="{5B609048-1AA9-FA4D-BC8D-C760487F3B1B}">
      <dsp:nvSpPr>
        <dsp:cNvPr id="0" name=""/>
        <dsp:cNvSpPr/>
      </dsp:nvSpPr>
      <dsp:spPr>
        <a:xfrm>
          <a:off x="7222570" y="867828"/>
          <a:ext cx="668888" cy="91440"/>
        </a:xfrm>
        <a:custGeom>
          <a:avLst/>
          <a:gdLst/>
          <a:ahLst/>
          <a:cxnLst/>
          <a:rect l="0" t="0" r="0" b="0"/>
          <a:pathLst>
            <a:path>
              <a:moveTo>
                <a:pt x="0" y="45720"/>
              </a:moveTo>
              <a:lnTo>
                <a:pt x="66888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39527" y="910051"/>
        <a:ext cx="34974" cy="6994"/>
      </dsp:txXfrm>
    </dsp:sp>
    <dsp:sp modelId="{6B72CA8B-1333-C840-AD5B-171DA83DC516}">
      <dsp:nvSpPr>
        <dsp:cNvPr id="0" name=""/>
        <dsp:cNvSpPr/>
      </dsp:nvSpPr>
      <dsp:spPr>
        <a:xfrm>
          <a:off x="4183116" y="1172"/>
          <a:ext cx="3041253" cy="18247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024" tIns="156427" rIns="149024" bIns="156427" numCol="1" spcCol="1270" anchor="ctr" anchorCtr="0">
          <a:noAutofit/>
        </a:bodyPr>
        <a:lstStyle/>
        <a:p>
          <a:pPr marL="0" lvl="0" indent="0" algn="ctr" defTabSz="1155700">
            <a:lnSpc>
              <a:spcPct val="90000"/>
            </a:lnSpc>
            <a:spcBef>
              <a:spcPct val="0"/>
            </a:spcBef>
            <a:spcAft>
              <a:spcPct val="35000"/>
            </a:spcAft>
            <a:buNone/>
          </a:pPr>
          <a:r>
            <a:rPr lang="en-US" sz="2600" kern="1200" dirty="0"/>
            <a:t>The high-volume capacity location(s)?</a:t>
          </a:r>
        </a:p>
      </dsp:txBody>
      <dsp:txXfrm>
        <a:off x="4183116" y="1172"/>
        <a:ext cx="3041253" cy="1824752"/>
      </dsp:txXfrm>
    </dsp:sp>
    <dsp:sp modelId="{1EA432AF-3591-0141-9EC1-33BF623EA8D5}">
      <dsp:nvSpPr>
        <dsp:cNvPr id="0" name=""/>
        <dsp:cNvSpPr/>
      </dsp:nvSpPr>
      <dsp:spPr>
        <a:xfrm>
          <a:off x="1963001" y="1824124"/>
          <a:ext cx="7481484" cy="668888"/>
        </a:xfrm>
        <a:custGeom>
          <a:avLst/>
          <a:gdLst/>
          <a:ahLst/>
          <a:cxnLst/>
          <a:rect l="0" t="0" r="0" b="0"/>
          <a:pathLst>
            <a:path>
              <a:moveTo>
                <a:pt x="7481484" y="0"/>
              </a:moveTo>
              <a:lnTo>
                <a:pt x="7481484" y="351544"/>
              </a:lnTo>
              <a:lnTo>
                <a:pt x="0" y="351544"/>
              </a:lnTo>
              <a:lnTo>
                <a:pt x="0" y="66888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15890" y="2155071"/>
        <a:ext cx="375705" cy="6994"/>
      </dsp:txXfrm>
    </dsp:sp>
    <dsp:sp modelId="{5FB02884-8DB7-654B-A9BE-74DA622DE555}">
      <dsp:nvSpPr>
        <dsp:cNvPr id="0" name=""/>
        <dsp:cNvSpPr/>
      </dsp:nvSpPr>
      <dsp:spPr>
        <a:xfrm>
          <a:off x="7923858" y="1172"/>
          <a:ext cx="3041253" cy="18247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024" tIns="156427" rIns="149024" bIns="156427" numCol="1" spcCol="1270" anchor="ctr" anchorCtr="0">
          <a:noAutofit/>
        </a:bodyPr>
        <a:lstStyle/>
        <a:p>
          <a:pPr marL="0" lvl="0" indent="0" algn="ctr" defTabSz="1155700">
            <a:lnSpc>
              <a:spcPct val="90000"/>
            </a:lnSpc>
            <a:spcBef>
              <a:spcPct val="0"/>
            </a:spcBef>
            <a:spcAft>
              <a:spcPct val="35000"/>
            </a:spcAft>
            <a:buNone/>
          </a:pPr>
          <a:r>
            <a:rPr lang="en-US" sz="2600" kern="1200" dirty="0"/>
            <a:t>Property types of  the most selling?</a:t>
          </a:r>
        </a:p>
      </dsp:txBody>
      <dsp:txXfrm>
        <a:off x="7923858" y="1172"/>
        <a:ext cx="3041253" cy="1824752"/>
      </dsp:txXfrm>
    </dsp:sp>
    <dsp:sp modelId="{5C9C718C-52B9-324D-97DB-D4CF05890828}">
      <dsp:nvSpPr>
        <dsp:cNvPr id="0" name=""/>
        <dsp:cNvSpPr/>
      </dsp:nvSpPr>
      <dsp:spPr>
        <a:xfrm>
          <a:off x="3481828" y="3392069"/>
          <a:ext cx="668888" cy="91440"/>
        </a:xfrm>
        <a:custGeom>
          <a:avLst/>
          <a:gdLst/>
          <a:ahLst/>
          <a:cxnLst/>
          <a:rect l="0" t="0" r="0" b="0"/>
          <a:pathLst>
            <a:path>
              <a:moveTo>
                <a:pt x="0" y="45720"/>
              </a:moveTo>
              <a:lnTo>
                <a:pt x="66888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98785" y="3434291"/>
        <a:ext cx="34974" cy="6994"/>
      </dsp:txXfrm>
    </dsp:sp>
    <dsp:sp modelId="{A607CEE1-5D13-4F40-B796-2CF623178DCA}">
      <dsp:nvSpPr>
        <dsp:cNvPr id="0" name=""/>
        <dsp:cNvSpPr/>
      </dsp:nvSpPr>
      <dsp:spPr>
        <a:xfrm>
          <a:off x="442374" y="2525413"/>
          <a:ext cx="3041253" cy="18247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024" tIns="156427" rIns="149024" bIns="156427" numCol="1" spcCol="1270" anchor="ctr" anchorCtr="0">
          <a:noAutofit/>
        </a:bodyPr>
        <a:lstStyle/>
        <a:p>
          <a:pPr marL="0" lvl="0" indent="0" algn="ctr" defTabSz="1155700">
            <a:lnSpc>
              <a:spcPct val="90000"/>
            </a:lnSpc>
            <a:spcBef>
              <a:spcPct val="0"/>
            </a:spcBef>
            <a:spcAft>
              <a:spcPct val="35000"/>
            </a:spcAft>
            <a:buNone/>
          </a:pPr>
          <a:r>
            <a:rPr lang="en-US" sz="2600" kern="1200" dirty="0"/>
            <a:t>Type of room the most desired?</a:t>
          </a:r>
        </a:p>
      </dsp:txBody>
      <dsp:txXfrm>
        <a:off x="442374" y="2525413"/>
        <a:ext cx="3041253" cy="1824752"/>
      </dsp:txXfrm>
    </dsp:sp>
    <dsp:sp modelId="{272BB478-4EDD-1249-999F-B916C6B04291}">
      <dsp:nvSpPr>
        <dsp:cNvPr id="0" name=""/>
        <dsp:cNvSpPr/>
      </dsp:nvSpPr>
      <dsp:spPr>
        <a:xfrm>
          <a:off x="7222570" y="3392069"/>
          <a:ext cx="668888" cy="91440"/>
        </a:xfrm>
        <a:custGeom>
          <a:avLst/>
          <a:gdLst/>
          <a:ahLst/>
          <a:cxnLst/>
          <a:rect l="0" t="0" r="0" b="0"/>
          <a:pathLst>
            <a:path>
              <a:moveTo>
                <a:pt x="0" y="45720"/>
              </a:moveTo>
              <a:lnTo>
                <a:pt x="66888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39527" y="3434291"/>
        <a:ext cx="34974" cy="6994"/>
      </dsp:txXfrm>
    </dsp:sp>
    <dsp:sp modelId="{96F5224B-705C-4147-B1D5-D4B32244551D}">
      <dsp:nvSpPr>
        <dsp:cNvPr id="0" name=""/>
        <dsp:cNvSpPr/>
      </dsp:nvSpPr>
      <dsp:spPr>
        <a:xfrm>
          <a:off x="4183116" y="2525413"/>
          <a:ext cx="3041253" cy="18247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024" tIns="156427" rIns="149024" bIns="156427" numCol="1" spcCol="1270" anchor="ctr" anchorCtr="0">
          <a:noAutofit/>
        </a:bodyPr>
        <a:lstStyle/>
        <a:p>
          <a:pPr marL="0" lvl="0" indent="0" algn="ctr" defTabSz="1155700">
            <a:lnSpc>
              <a:spcPct val="90000"/>
            </a:lnSpc>
            <a:spcBef>
              <a:spcPct val="0"/>
            </a:spcBef>
            <a:spcAft>
              <a:spcPct val="35000"/>
            </a:spcAft>
            <a:buNone/>
          </a:pPr>
          <a:r>
            <a:rPr lang="en-US" sz="2600" kern="1200" dirty="0"/>
            <a:t>The best range for distances?</a:t>
          </a:r>
        </a:p>
      </dsp:txBody>
      <dsp:txXfrm>
        <a:off x="4183116" y="2525413"/>
        <a:ext cx="3041253" cy="1824752"/>
      </dsp:txXfrm>
    </dsp:sp>
    <dsp:sp modelId="{A3BA448E-84E2-9840-A16F-064C279321D8}">
      <dsp:nvSpPr>
        <dsp:cNvPr id="0" name=""/>
        <dsp:cNvSpPr/>
      </dsp:nvSpPr>
      <dsp:spPr>
        <a:xfrm>
          <a:off x="7923858" y="2525413"/>
          <a:ext cx="3041253" cy="18247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024" tIns="156427" rIns="149024" bIns="156427" numCol="1" spcCol="1270" anchor="ctr" anchorCtr="0">
          <a:noAutofit/>
        </a:bodyPr>
        <a:lstStyle/>
        <a:p>
          <a:pPr marL="0" lvl="0" indent="0" algn="ctr" defTabSz="1155700">
            <a:lnSpc>
              <a:spcPct val="90000"/>
            </a:lnSpc>
            <a:spcBef>
              <a:spcPct val="0"/>
            </a:spcBef>
            <a:spcAft>
              <a:spcPct val="35000"/>
            </a:spcAft>
            <a:buNone/>
          </a:pPr>
          <a:r>
            <a:rPr lang="en-US" sz="2600" kern="1200" dirty="0"/>
            <a:t>The best real estate companies to work with?</a:t>
          </a:r>
        </a:p>
      </dsp:txBody>
      <dsp:txXfrm>
        <a:off x="7923858" y="2525413"/>
        <a:ext cx="3041253" cy="18247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0AF22-9D26-2646-A698-967753130527}">
      <dsp:nvSpPr>
        <dsp:cNvPr id="0" name=""/>
        <dsp:cNvSpPr/>
      </dsp:nvSpPr>
      <dsp:spPr>
        <a:xfrm>
          <a:off x="0" y="305975"/>
          <a:ext cx="5000625" cy="226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7B1135-4E51-6C45-AFEC-4DB6ABA2BC5A}">
      <dsp:nvSpPr>
        <dsp:cNvPr id="0" name=""/>
        <dsp:cNvSpPr/>
      </dsp:nvSpPr>
      <dsp:spPr>
        <a:xfrm>
          <a:off x="250031" y="173135"/>
          <a:ext cx="3500437" cy="2656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2308" tIns="0" rIns="132308" bIns="0" numCol="1" spcCol="1270" anchor="ctr" anchorCtr="0">
          <a:noAutofit/>
        </a:bodyPr>
        <a:lstStyle/>
        <a:p>
          <a:pPr marL="0" lvl="0" indent="0" algn="l" defTabSz="400050">
            <a:lnSpc>
              <a:spcPct val="90000"/>
            </a:lnSpc>
            <a:spcBef>
              <a:spcPct val="0"/>
            </a:spcBef>
            <a:spcAft>
              <a:spcPct val="35000"/>
            </a:spcAft>
            <a:buNone/>
          </a:pPr>
          <a:r>
            <a:rPr lang="en-US" sz="900" kern="1200" dirty="0"/>
            <a:t>Price Range (2016-17-18)		     Property Sold </a:t>
          </a:r>
        </a:p>
      </dsp:txBody>
      <dsp:txXfrm>
        <a:off x="263000" y="186104"/>
        <a:ext cx="3474499" cy="239742"/>
      </dsp:txXfrm>
    </dsp:sp>
    <dsp:sp modelId="{0E04050C-E3E2-3242-BBB6-5D2D9E79EF02}">
      <dsp:nvSpPr>
        <dsp:cNvPr id="0" name=""/>
        <dsp:cNvSpPr/>
      </dsp:nvSpPr>
      <dsp:spPr>
        <a:xfrm>
          <a:off x="0" y="714215"/>
          <a:ext cx="5000625" cy="226800"/>
        </a:xfrm>
        <a:prstGeom prst="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B2EB9F-D6CB-2D45-B059-7742CD56E6B5}">
      <dsp:nvSpPr>
        <dsp:cNvPr id="0" name=""/>
        <dsp:cNvSpPr/>
      </dsp:nvSpPr>
      <dsp:spPr>
        <a:xfrm>
          <a:off x="250031" y="581375"/>
          <a:ext cx="3500437" cy="265680"/>
        </a:xfrm>
        <a:prstGeom prst="roundRect">
          <a:avLst/>
        </a:prstGeom>
        <a:solidFill>
          <a:schemeClr val="accent2">
            <a:hueOff val="-363841"/>
            <a:satOff val="-20982"/>
            <a:lumOff val="215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2308" tIns="0" rIns="132308" bIns="0" numCol="1" spcCol="1270" anchor="ctr" anchorCtr="0">
          <a:noAutofit/>
        </a:bodyPr>
        <a:lstStyle/>
        <a:p>
          <a:pPr marL="0" lvl="0" indent="0" algn="l" defTabSz="400050">
            <a:lnSpc>
              <a:spcPct val="90000"/>
            </a:lnSpc>
            <a:spcBef>
              <a:spcPct val="0"/>
            </a:spcBef>
            <a:spcAft>
              <a:spcPct val="35000"/>
            </a:spcAft>
            <a:buNone/>
          </a:pPr>
          <a:r>
            <a:rPr lang="en-US" sz="900" kern="1200" dirty="0"/>
            <a:t>0-$500,000                         	                                    5512 </a:t>
          </a:r>
        </a:p>
      </dsp:txBody>
      <dsp:txXfrm>
        <a:off x="263000" y="594344"/>
        <a:ext cx="3474499" cy="239742"/>
      </dsp:txXfrm>
    </dsp:sp>
    <dsp:sp modelId="{2577F2C8-645F-4640-8F04-B3380D9B2977}">
      <dsp:nvSpPr>
        <dsp:cNvPr id="0" name=""/>
        <dsp:cNvSpPr/>
      </dsp:nvSpPr>
      <dsp:spPr>
        <a:xfrm>
          <a:off x="0" y="1122455"/>
          <a:ext cx="5000625" cy="226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4D8E9-608C-3642-8DA7-478CB1552B34}">
      <dsp:nvSpPr>
        <dsp:cNvPr id="0" name=""/>
        <dsp:cNvSpPr/>
      </dsp:nvSpPr>
      <dsp:spPr>
        <a:xfrm>
          <a:off x="250031" y="989616"/>
          <a:ext cx="3500437" cy="265680"/>
        </a:xfrm>
        <a:prstGeom prst="roundRect">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2308" tIns="0" rIns="132308" bIns="0" numCol="1" spcCol="1270" anchor="ctr" anchorCtr="0">
          <a:noAutofit/>
        </a:bodyPr>
        <a:lstStyle/>
        <a:p>
          <a:pPr marL="0" lvl="0" indent="0" algn="l" defTabSz="400050">
            <a:lnSpc>
              <a:spcPct val="90000"/>
            </a:lnSpc>
            <a:spcBef>
              <a:spcPct val="0"/>
            </a:spcBef>
            <a:spcAft>
              <a:spcPct val="35000"/>
            </a:spcAft>
            <a:buNone/>
          </a:pPr>
          <a:r>
            <a:rPr lang="en-US" sz="900" kern="1200" dirty="0"/>
            <a:t>$500,000 - 1,000,000 	                                               24990</a:t>
          </a:r>
        </a:p>
      </dsp:txBody>
      <dsp:txXfrm>
        <a:off x="263000" y="1002585"/>
        <a:ext cx="3474499" cy="239742"/>
      </dsp:txXfrm>
    </dsp:sp>
    <dsp:sp modelId="{F829771D-C883-B140-9557-721E0CADE1FE}">
      <dsp:nvSpPr>
        <dsp:cNvPr id="0" name=""/>
        <dsp:cNvSpPr/>
      </dsp:nvSpPr>
      <dsp:spPr>
        <a:xfrm>
          <a:off x="0" y="1530696"/>
          <a:ext cx="5000625" cy="226800"/>
        </a:xfrm>
        <a:prstGeom prst="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FBC248-D706-DF4F-80D4-27247A8C954B}">
      <dsp:nvSpPr>
        <dsp:cNvPr id="0" name=""/>
        <dsp:cNvSpPr/>
      </dsp:nvSpPr>
      <dsp:spPr>
        <a:xfrm>
          <a:off x="250031" y="1397856"/>
          <a:ext cx="3500437" cy="265680"/>
        </a:xfrm>
        <a:prstGeom prst="roundRect">
          <a:avLst/>
        </a:prstGeom>
        <a:solidFill>
          <a:schemeClr val="accent2">
            <a:hueOff val="-1091522"/>
            <a:satOff val="-62946"/>
            <a:lumOff val="647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2308" tIns="0" rIns="132308" bIns="0" numCol="1" spcCol="1270" anchor="ctr" anchorCtr="0">
          <a:noAutofit/>
        </a:bodyPr>
        <a:lstStyle/>
        <a:p>
          <a:pPr marL="0" lvl="0" indent="0" algn="l" defTabSz="400050">
            <a:lnSpc>
              <a:spcPct val="90000"/>
            </a:lnSpc>
            <a:spcBef>
              <a:spcPct val="0"/>
            </a:spcBef>
            <a:spcAft>
              <a:spcPct val="35000"/>
            </a:spcAft>
            <a:buNone/>
          </a:pPr>
          <a:r>
            <a:rPr lang="en-US" sz="900" kern="1200" dirty="0"/>
            <a:t>$1,000,000 - 3,000,000 	                                  16623</a:t>
          </a:r>
        </a:p>
      </dsp:txBody>
      <dsp:txXfrm>
        <a:off x="263000" y="1410825"/>
        <a:ext cx="3474499" cy="239742"/>
      </dsp:txXfrm>
    </dsp:sp>
    <dsp:sp modelId="{E3BA698D-F926-3045-BD87-5D060B636A92}">
      <dsp:nvSpPr>
        <dsp:cNvPr id="0" name=""/>
        <dsp:cNvSpPr/>
      </dsp:nvSpPr>
      <dsp:spPr>
        <a:xfrm>
          <a:off x="0" y="1938936"/>
          <a:ext cx="5000625" cy="226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B9A1F1-65E0-7B4A-92B5-37BE230FA119}">
      <dsp:nvSpPr>
        <dsp:cNvPr id="0" name=""/>
        <dsp:cNvSpPr/>
      </dsp:nvSpPr>
      <dsp:spPr>
        <a:xfrm>
          <a:off x="250031" y="1806096"/>
          <a:ext cx="3500437" cy="265680"/>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2308" tIns="0" rIns="132308" bIns="0" numCol="1" spcCol="1270" anchor="ctr" anchorCtr="0">
          <a:noAutofit/>
        </a:bodyPr>
        <a:lstStyle/>
        <a:p>
          <a:pPr marL="0" lvl="0" indent="0" algn="l" defTabSz="400050">
            <a:lnSpc>
              <a:spcPct val="90000"/>
            </a:lnSpc>
            <a:spcBef>
              <a:spcPct val="0"/>
            </a:spcBef>
            <a:spcAft>
              <a:spcPct val="35000"/>
            </a:spcAft>
            <a:buNone/>
          </a:pPr>
          <a:r>
            <a:rPr lang="en-US" sz="900" kern="1200" dirty="0"/>
            <a:t>&gt; $3,000,000 		                                                   608</a:t>
          </a:r>
        </a:p>
      </dsp:txBody>
      <dsp:txXfrm>
        <a:off x="263000" y="1819065"/>
        <a:ext cx="3474499" cy="2397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22D3E-F5EB-9B44-A0A1-635AE660698E}">
      <dsp:nvSpPr>
        <dsp:cNvPr id="0" name=""/>
        <dsp:cNvSpPr/>
      </dsp:nvSpPr>
      <dsp:spPr>
        <a:xfrm>
          <a:off x="0" y="3934742"/>
          <a:ext cx="6467866" cy="129147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Sales and marketing departments should be reinforced with their budgets and people to achieve the company’s target for the 2019 term. </a:t>
          </a:r>
        </a:p>
      </dsp:txBody>
      <dsp:txXfrm>
        <a:off x="0" y="3934742"/>
        <a:ext cx="6467866" cy="1291470"/>
      </dsp:txXfrm>
    </dsp:sp>
    <dsp:sp modelId="{F8B75257-3B66-5946-92F0-AAEADF11FF3D}">
      <dsp:nvSpPr>
        <dsp:cNvPr id="0" name=""/>
        <dsp:cNvSpPr/>
      </dsp:nvSpPr>
      <dsp:spPr>
        <a:xfrm rot="10800000">
          <a:off x="0" y="1967833"/>
          <a:ext cx="6467866" cy="1986281"/>
        </a:xfrm>
        <a:prstGeom prst="upArrowCallou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The company must follow the primary strategy as “Price Range,” “Region” “Type of Property,” “Rooms,” “Distances,” and “Real Estate Companies” to invest. </a:t>
          </a:r>
        </a:p>
      </dsp:txBody>
      <dsp:txXfrm rot="10800000">
        <a:off x="0" y="1967833"/>
        <a:ext cx="6467866" cy="1290626"/>
      </dsp:txXfrm>
    </dsp:sp>
    <dsp:sp modelId="{52AA34B7-C82E-3A40-BCDA-40EAE3EC72F4}">
      <dsp:nvSpPr>
        <dsp:cNvPr id="0" name=""/>
        <dsp:cNvSpPr/>
      </dsp:nvSpPr>
      <dsp:spPr>
        <a:xfrm rot="10800000">
          <a:off x="0" y="923"/>
          <a:ext cx="6467866" cy="1986281"/>
        </a:xfrm>
        <a:prstGeom prst="upArrowCallou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The Melbourne real estate market gives enormous opportunities with its high-volume capacity to get targeted 2% profit. </a:t>
          </a:r>
        </a:p>
      </dsp:txBody>
      <dsp:txXfrm rot="10800000">
        <a:off x="0" y="923"/>
        <a:ext cx="6467866" cy="12906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2BCB6B-4CC7-4843-9A33-0B4C8FC172F6}" type="datetimeFigureOut">
              <a:rPr lang="en-US" smtClean="0"/>
              <a:t>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49F68-ABD5-094A-A194-9F3DC3E17A7E}" type="slidenum">
              <a:rPr lang="en-US" smtClean="0"/>
              <a:t>‹#›</a:t>
            </a:fld>
            <a:endParaRPr lang="en-US"/>
          </a:p>
        </p:txBody>
      </p:sp>
    </p:spTree>
    <p:extLst>
      <p:ext uri="{BB962C8B-B14F-4D97-AF65-F5344CB8AC3E}">
        <p14:creationId xmlns:p14="http://schemas.microsoft.com/office/powerpoint/2010/main" val="51295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3237-C7DB-4E49-B090-D56CC983E3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AFB22F-FC02-454C-A122-7F63D7DA0FB8}"/>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A06809-9C1F-0A42-BC9A-9087F03155BD}"/>
              </a:ext>
            </a:extLst>
          </p:cNvPr>
          <p:cNvSpPr>
            <a:spLocks noGrp="1"/>
          </p:cNvSpPr>
          <p:nvPr>
            <p:ph type="dt" sz="half" idx="10"/>
          </p:nvPr>
        </p:nvSpPr>
        <p:spPr/>
        <p:txBody>
          <a:bodyPr/>
          <a:lstStyle/>
          <a:p>
            <a:fld id="{9287570E-8E08-124B-B922-096BDDA8BF78}" type="datetime1">
              <a:rPr lang="en-US" smtClean="0"/>
              <a:t>12/20/20</a:t>
            </a:fld>
            <a:endParaRPr lang="en-US"/>
          </a:p>
        </p:txBody>
      </p:sp>
      <p:sp>
        <p:nvSpPr>
          <p:cNvPr id="5" name="Footer Placeholder 4">
            <a:extLst>
              <a:ext uri="{FF2B5EF4-FFF2-40B4-BE49-F238E27FC236}">
                <a16:creationId xmlns:a16="http://schemas.microsoft.com/office/drawing/2014/main" id="{00DE0FD9-3D97-484F-9CF4-EE263B479132}"/>
              </a:ext>
            </a:extLst>
          </p:cNvPr>
          <p:cNvSpPr>
            <a:spLocks noGrp="1"/>
          </p:cNvSpPr>
          <p:nvPr>
            <p:ph type="ftr" sz="quarter" idx="11"/>
          </p:nvPr>
        </p:nvSpPr>
        <p:spPr/>
        <p:txBody>
          <a:bodyPr/>
          <a:lstStyle/>
          <a:p>
            <a:r>
              <a:rPr lang="en-US"/>
              <a:t>Source: Melbourne House Prices</a:t>
            </a:r>
          </a:p>
        </p:txBody>
      </p:sp>
      <p:sp>
        <p:nvSpPr>
          <p:cNvPr id="6" name="Slide Number Placeholder 5">
            <a:extLst>
              <a:ext uri="{FF2B5EF4-FFF2-40B4-BE49-F238E27FC236}">
                <a16:creationId xmlns:a16="http://schemas.microsoft.com/office/drawing/2014/main" id="{ADF50D95-9236-D345-A45D-25D13694AE01}"/>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26430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B996-FE4A-D144-9E8A-67A2E32E8A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23A5C3-44E2-6341-925D-1D66A4FE90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13C33-1425-9047-A55D-92B2D3A8F978}"/>
              </a:ext>
            </a:extLst>
          </p:cNvPr>
          <p:cNvSpPr>
            <a:spLocks noGrp="1"/>
          </p:cNvSpPr>
          <p:nvPr>
            <p:ph type="dt" sz="half" idx="10"/>
          </p:nvPr>
        </p:nvSpPr>
        <p:spPr/>
        <p:txBody>
          <a:bodyPr/>
          <a:lstStyle/>
          <a:p>
            <a:fld id="{B568444F-BC31-1E49-87EB-CBB5822EA24B}" type="datetime1">
              <a:rPr lang="en-US" smtClean="0"/>
              <a:t>12/20/20</a:t>
            </a:fld>
            <a:endParaRPr lang="en-US"/>
          </a:p>
        </p:txBody>
      </p:sp>
      <p:sp>
        <p:nvSpPr>
          <p:cNvPr id="5" name="Footer Placeholder 4">
            <a:extLst>
              <a:ext uri="{FF2B5EF4-FFF2-40B4-BE49-F238E27FC236}">
                <a16:creationId xmlns:a16="http://schemas.microsoft.com/office/drawing/2014/main" id="{506CE961-3481-B64F-A808-A8FC3BCD3B5A}"/>
              </a:ext>
            </a:extLst>
          </p:cNvPr>
          <p:cNvSpPr>
            <a:spLocks noGrp="1"/>
          </p:cNvSpPr>
          <p:nvPr>
            <p:ph type="ftr" sz="quarter" idx="11"/>
          </p:nvPr>
        </p:nvSpPr>
        <p:spPr/>
        <p:txBody>
          <a:bodyPr/>
          <a:lstStyle/>
          <a:p>
            <a:r>
              <a:rPr lang="en-US"/>
              <a:t>Source: Melbourne House Prices</a:t>
            </a:r>
          </a:p>
        </p:txBody>
      </p:sp>
      <p:sp>
        <p:nvSpPr>
          <p:cNvPr id="6" name="Slide Number Placeholder 5">
            <a:extLst>
              <a:ext uri="{FF2B5EF4-FFF2-40B4-BE49-F238E27FC236}">
                <a16:creationId xmlns:a16="http://schemas.microsoft.com/office/drawing/2014/main" id="{FEA5E2C8-49F0-8843-8F41-208DC88643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7677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F19342-ADD0-614C-A657-2DC90E0D60FD}"/>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32E1CB-E1FE-A641-94A9-60F4A6991D13}"/>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BB904-D297-634A-96D6-57DED1BEF1CA}"/>
              </a:ext>
            </a:extLst>
          </p:cNvPr>
          <p:cNvSpPr>
            <a:spLocks noGrp="1"/>
          </p:cNvSpPr>
          <p:nvPr>
            <p:ph type="dt" sz="half" idx="10"/>
          </p:nvPr>
        </p:nvSpPr>
        <p:spPr/>
        <p:txBody>
          <a:bodyPr/>
          <a:lstStyle/>
          <a:p>
            <a:fld id="{97441CD9-9637-EB44-82B3-EC200F1CD7ED}" type="datetime1">
              <a:rPr lang="en-US" smtClean="0"/>
              <a:t>12/20/20</a:t>
            </a:fld>
            <a:endParaRPr lang="en-US"/>
          </a:p>
        </p:txBody>
      </p:sp>
      <p:sp>
        <p:nvSpPr>
          <p:cNvPr id="5" name="Footer Placeholder 4">
            <a:extLst>
              <a:ext uri="{FF2B5EF4-FFF2-40B4-BE49-F238E27FC236}">
                <a16:creationId xmlns:a16="http://schemas.microsoft.com/office/drawing/2014/main" id="{43EB23FF-7B9E-BA46-9919-AAE454A91208}"/>
              </a:ext>
            </a:extLst>
          </p:cNvPr>
          <p:cNvSpPr>
            <a:spLocks noGrp="1"/>
          </p:cNvSpPr>
          <p:nvPr>
            <p:ph type="ftr" sz="quarter" idx="11"/>
          </p:nvPr>
        </p:nvSpPr>
        <p:spPr/>
        <p:txBody>
          <a:bodyPr/>
          <a:lstStyle/>
          <a:p>
            <a:r>
              <a:rPr lang="en-US"/>
              <a:t>Source: Melbourne House Prices</a:t>
            </a:r>
          </a:p>
        </p:txBody>
      </p:sp>
      <p:sp>
        <p:nvSpPr>
          <p:cNvPr id="6" name="Slide Number Placeholder 5">
            <a:extLst>
              <a:ext uri="{FF2B5EF4-FFF2-40B4-BE49-F238E27FC236}">
                <a16:creationId xmlns:a16="http://schemas.microsoft.com/office/drawing/2014/main" id="{4F15EFAA-2EC3-2C41-93C7-23FA28C1C1B5}"/>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5684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EB15-E6E9-4046-81E1-27D754ACC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5126B8-E40E-1E4D-9E11-726CE2E806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380561-17CE-2B4C-BB26-9807AAF4A5AB}"/>
              </a:ext>
            </a:extLst>
          </p:cNvPr>
          <p:cNvSpPr>
            <a:spLocks noGrp="1"/>
          </p:cNvSpPr>
          <p:nvPr>
            <p:ph type="dt" sz="half" idx="10"/>
          </p:nvPr>
        </p:nvSpPr>
        <p:spPr/>
        <p:txBody>
          <a:bodyPr/>
          <a:lstStyle/>
          <a:p>
            <a:fld id="{BCF37938-6749-FC4C-A4C3-838A552B0C1F}" type="datetime1">
              <a:rPr lang="en-US" smtClean="0"/>
              <a:t>12/20/20</a:t>
            </a:fld>
            <a:endParaRPr lang="en-US"/>
          </a:p>
        </p:txBody>
      </p:sp>
      <p:sp>
        <p:nvSpPr>
          <p:cNvPr id="5" name="Footer Placeholder 4">
            <a:extLst>
              <a:ext uri="{FF2B5EF4-FFF2-40B4-BE49-F238E27FC236}">
                <a16:creationId xmlns:a16="http://schemas.microsoft.com/office/drawing/2014/main" id="{F0508ABE-E39B-A94B-AC7F-7657050BD05A}"/>
              </a:ext>
            </a:extLst>
          </p:cNvPr>
          <p:cNvSpPr>
            <a:spLocks noGrp="1"/>
          </p:cNvSpPr>
          <p:nvPr>
            <p:ph type="ftr" sz="quarter" idx="11"/>
          </p:nvPr>
        </p:nvSpPr>
        <p:spPr/>
        <p:txBody>
          <a:bodyPr/>
          <a:lstStyle/>
          <a:p>
            <a:r>
              <a:rPr lang="en-US"/>
              <a:t>Source: Melbourne House Prices</a:t>
            </a:r>
          </a:p>
        </p:txBody>
      </p:sp>
      <p:sp>
        <p:nvSpPr>
          <p:cNvPr id="6" name="Slide Number Placeholder 5">
            <a:extLst>
              <a:ext uri="{FF2B5EF4-FFF2-40B4-BE49-F238E27FC236}">
                <a16:creationId xmlns:a16="http://schemas.microsoft.com/office/drawing/2014/main" id="{13359E84-3C64-DB40-8186-E71DEEC3984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72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06C2-6814-7443-BB5F-EBE1F299BD4C}"/>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48852A-8329-6140-B122-237433056FEF}"/>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C092F-B5EB-F84D-B7B5-C9E7EDB3FA83}"/>
              </a:ext>
            </a:extLst>
          </p:cNvPr>
          <p:cNvSpPr>
            <a:spLocks noGrp="1"/>
          </p:cNvSpPr>
          <p:nvPr>
            <p:ph type="dt" sz="half" idx="10"/>
          </p:nvPr>
        </p:nvSpPr>
        <p:spPr/>
        <p:txBody>
          <a:bodyPr/>
          <a:lstStyle/>
          <a:p>
            <a:fld id="{E118CC51-DFD6-B94D-B91F-24D1B480C829}" type="datetime1">
              <a:rPr lang="en-US" smtClean="0"/>
              <a:t>12/20/20</a:t>
            </a:fld>
            <a:endParaRPr lang="en-US"/>
          </a:p>
        </p:txBody>
      </p:sp>
      <p:sp>
        <p:nvSpPr>
          <p:cNvPr id="5" name="Footer Placeholder 4">
            <a:extLst>
              <a:ext uri="{FF2B5EF4-FFF2-40B4-BE49-F238E27FC236}">
                <a16:creationId xmlns:a16="http://schemas.microsoft.com/office/drawing/2014/main" id="{5A67816A-1183-1640-984F-EEA9BE853D55}"/>
              </a:ext>
            </a:extLst>
          </p:cNvPr>
          <p:cNvSpPr>
            <a:spLocks noGrp="1"/>
          </p:cNvSpPr>
          <p:nvPr>
            <p:ph type="ftr" sz="quarter" idx="11"/>
          </p:nvPr>
        </p:nvSpPr>
        <p:spPr/>
        <p:txBody>
          <a:bodyPr/>
          <a:lstStyle/>
          <a:p>
            <a:r>
              <a:rPr lang="en-US"/>
              <a:t>Source: Melbourne House Prices</a:t>
            </a:r>
          </a:p>
        </p:txBody>
      </p:sp>
      <p:sp>
        <p:nvSpPr>
          <p:cNvPr id="6" name="Slide Number Placeholder 5">
            <a:extLst>
              <a:ext uri="{FF2B5EF4-FFF2-40B4-BE49-F238E27FC236}">
                <a16:creationId xmlns:a16="http://schemas.microsoft.com/office/drawing/2014/main" id="{E3C50561-6711-AC4F-86CB-AADD287F406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9028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D44B-9D51-3D4C-9A50-8A7B0FCDA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5D6E49-02C3-F648-BA8D-6FCD1AC1FD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BD0A4-0BC4-8F46-ABD2-F0E7B59120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5D64E6-F027-4B4B-9E79-425D3911DCC1}"/>
              </a:ext>
            </a:extLst>
          </p:cNvPr>
          <p:cNvSpPr>
            <a:spLocks noGrp="1"/>
          </p:cNvSpPr>
          <p:nvPr>
            <p:ph type="dt" sz="half" idx="10"/>
          </p:nvPr>
        </p:nvSpPr>
        <p:spPr/>
        <p:txBody>
          <a:bodyPr/>
          <a:lstStyle/>
          <a:p>
            <a:fld id="{EB5CAFDF-30EA-A142-8DEC-7053A88AD5D7}" type="datetime1">
              <a:rPr lang="en-US" smtClean="0"/>
              <a:t>12/20/20</a:t>
            </a:fld>
            <a:endParaRPr lang="en-US"/>
          </a:p>
        </p:txBody>
      </p:sp>
      <p:sp>
        <p:nvSpPr>
          <p:cNvPr id="6" name="Footer Placeholder 5">
            <a:extLst>
              <a:ext uri="{FF2B5EF4-FFF2-40B4-BE49-F238E27FC236}">
                <a16:creationId xmlns:a16="http://schemas.microsoft.com/office/drawing/2014/main" id="{1638784B-02E3-7E43-9108-69968430F268}"/>
              </a:ext>
            </a:extLst>
          </p:cNvPr>
          <p:cNvSpPr>
            <a:spLocks noGrp="1"/>
          </p:cNvSpPr>
          <p:nvPr>
            <p:ph type="ftr" sz="quarter" idx="11"/>
          </p:nvPr>
        </p:nvSpPr>
        <p:spPr/>
        <p:txBody>
          <a:bodyPr/>
          <a:lstStyle/>
          <a:p>
            <a:r>
              <a:rPr lang="en-US"/>
              <a:t>Source: Melbourne House Prices</a:t>
            </a:r>
            <a:endParaRPr lang="en-US" dirty="0"/>
          </a:p>
        </p:txBody>
      </p:sp>
      <p:sp>
        <p:nvSpPr>
          <p:cNvPr id="7" name="Slide Number Placeholder 6">
            <a:extLst>
              <a:ext uri="{FF2B5EF4-FFF2-40B4-BE49-F238E27FC236}">
                <a16:creationId xmlns:a16="http://schemas.microsoft.com/office/drawing/2014/main" id="{002DAF95-8B2A-2B48-AF4B-2CB492A339A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8074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F820-7B87-E446-8E83-C0A937EACF94}"/>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02A178-D4CA-7848-BAF2-5BC95B48BC2D}"/>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FB7B4C-4236-9940-B19B-860BB710CEE7}"/>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4983E5-AB1A-5142-9811-579D033EEA12}"/>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2115B0-6CC5-984D-92A3-70DF9BD88F7A}"/>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30FBA4-6AE7-444B-A258-D2265D8C0E25}"/>
              </a:ext>
            </a:extLst>
          </p:cNvPr>
          <p:cNvSpPr>
            <a:spLocks noGrp="1"/>
          </p:cNvSpPr>
          <p:nvPr>
            <p:ph type="dt" sz="half" idx="10"/>
          </p:nvPr>
        </p:nvSpPr>
        <p:spPr/>
        <p:txBody>
          <a:bodyPr/>
          <a:lstStyle/>
          <a:p>
            <a:fld id="{514847EE-9EE0-9640-A3B9-0B4411EDEF61}" type="datetime1">
              <a:rPr lang="en-US" smtClean="0"/>
              <a:t>12/20/20</a:t>
            </a:fld>
            <a:endParaRPr lang="en-US"/>
          </a:p>
        </p:txBody>
      </p:sp>
      <p:sp>
        <p:nvSpPr>
          <p:cNvPr id="8" name="Footer Placeholder 7">
            <a:extLst>
              <a:ext uri="{FF2B5EF4-FFF2-40B4-BE49-F238E27FC236}">
                <a16:creationId xmlns:a16="http://schemas.microsoft.com/office/drawing/2014/main" id="{DC3BCF62-8363-6C4D-BE08-54A66C95607F}"/>
              </a:ext>
            </a:extLst>
          </p:cNvPr>
          <p:cNvSpPr>
            <a:spLocks noGrp="1"/>
          </p:cNvSpPr>
          <p:nvPr>
            <p:ph type="ftr" sz="quarter" idx="11"/>
          </p:nvPr>
        </p:nvSpPr>
        <p:spPr/>
        <p:txBody>
          <a:bodyPr/>
          <a:lstStyle/>
          <a:p>
            <a:r>
              <a:rPr lang="en-US"/>
              <a:t>Source: Melbourne House Prices</a:t>
            </a:r>
          </a:p>
        </p:txBody>
      </p:sp>
      <p:sp>
        <p:nvSpPr>
          <p:cNvPr id="9" name="Slide Number Placeholder 8">
            <a:extLst>
              <a:ext uri="{FF2B5EF4-FFF2-40B4-BE49-F238E27FC236}">
                <a16:creationId xmlns:a16="http://schemas.microsoft.com/office/drawing/2014/main" id="{021AE6FD-5316-9742-AF6B-061A4F55A644}"/>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9684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4D62-23DE-DC4C-940E-5A757DEA9D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FC3D4F-F6E0-DE4F-87CC-89770EADDD48}"/>
              </a:ext>
            </a:extLst>
          </p:cNvPr>
          <p:cNvSpPr>
            <a:spLocks noGrp="1"/>
          </p:cNvSpPr>
          <p:nvPr>
            <p:ph type="dt" sz="half" idx="10"/>
          </p:nvPr>
        </p:nvSpPr>
        <p:spPr/>
        <p:txBody>
          <a:bodyPr/>
          <a:lstStyle/>
          <a:p>
            <a:fld id="{9B6F631F-D879-9040-8F9F-F201ECE18E82}" type="datetime1">
              <a:rPr lang="en-US" smtClean="0"/>
              <a:t>12/20/20</a:t>
            </a:fld>
            <a:endParaRPr lang="en-US"/>
          </a:p>
        </p:txBody>
      </p:sp>
      <p:sp>
        <p:nvSpPr>
          <p:cNvPr id="4" name="Footer Placeholder 3">
            <a:extLst>
              <a:ext uri="{FF2B5EF4-FFF2-40B4-BE49-F238E27FC236}">
                <a16:creationId xmlns:a16="http://schemas.microsoft.com/office/drawing/2014/main" id="{15C99E57-2652-7C43-B33D-D4DBBA9F7B01}"/>
              </a:ext>
            </a:extLst>
          </p:cNvPr>
          <p:cNvSpPr>
            <a:spLocks noGrp="1"/>
          </p:cNvSpPr>
          <p:nvPr>
            <p:ph type="ftr" sz="quarter" idx="11"/>
          </p:nvPr>
        </p:nvSpPr>
        <p:spPr/>
        <p:txBody>
          <a:bodyPr/>
          <a:lstStyle/>
          <a:p>
            <a:r>
              <a:rPr lang="en-US"/>
              <a:t>Source: Melbourne House Prices</a:t>
            </a:r>
          </a:p>
        </p:txBody>
      </p:sp>
      <p:sp>
        <p:nvSpPr>
          <p:cNvPr id="5" name="Slide Number Placeholder 4">
            <a:extLst>
              <a:ext uri="{FF2B5EF4-FFF2-40B4-BE49-F238E27FC236}">
                <a16:creationId xmlns:a16="http://schemas.microsoft.com/office/drawing/2014/main" id="{EAAA4508-E14C-CF4A-8D5A-461A2B133FA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3478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E17CE-7EFA-4941-8029-EDB91141E7EC}"/>
              </a:ext>
            </a:extLst>
          </p:cNvPr>
          <p:cNvSpPr>
            <a:spLocks noGrp="1"/>
          </p:cNvSpPr>
          <p:nvPr>
            <p:ph type="dt" sz="half" idx="10"/>
          </p:nvPr>
        </p:nvSpPr>
        <p:spPr/>
        <p:txBody>
          <a:bodyPr/>
          <a:lstStyle/>
          <a:p>
            <a:fld id="{421E2A27-6371-AC4A-B275-51FA382CE80C}" type="datetime1">
              <a:rPr lang="en-US" smtClean="0"/>
              <a:t>12/20/20</a:t>
            </a:fld>
            <a:endParaRPr lang="en-US"/>
          </a:p>
        </p:txBody>
      </p:sp>
      <p:sp>
        <p:nvSpPr>
          <p:cNvPr id="3" name="Footer Placeholder 2">
            <a:extLst>
              <a:ext uri="{FF2B5EF4-FFF2-40B4-BE49-F238E27FC236}">
                <a16:creationId xmlns:a16="http://schemas.microsoft.com/office/drawing/2014/main" id="{EF57BA1E-A8BF-D94D-9918-3B1EE2965EE7}"/>
              </a:ext>
            </a:extLst>
          </p:cNvPr>
          <p:cNvSpPr>
            <a:spLocks noGrp="1"/>
          </p:cNvSpPr>
          <p:nvPr>
            <p:ph type="ftr" sz="quarter" idx="11"/>
          </p:nvPr>
        </p:nvSpPr>
        <p:spPr/>
        <p:txBody>
          <a:bodyPr/>
          <a:lstStyle/>
          <a:p>
            <a:r>
              <a:rPr lang="en-US"/>
              <a:t>Source: Melbourne House Prices</a:t>
            </a:r>
          </a:p>
        </p:txBody>
      </p:sp>
      <p:sp>
        <p:nvSpPr>
          <p:cNvPr id="4" name="Slide Number Placeholder 3">
            <a:extLst>
              <a:ext uri="{FF2B5EF4-FFF2-40B4-BE49-F238E27FC236}">
                <a16:creationId xmlns:a16="http://schemas.microsoft.com/office/drawing/2014/main" id="{FC4C4290-EEED-054D-9E1A-93E32E79BA6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24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F8EB-5BB1-2842-AF4B-5E594C20D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7F6FB5-23B1-C441-8248-E5B36824C316}"/>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717BBE-1EDF-2D48-B54F-F2F2E2C86EAE}"/>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BC059-2CC0-2A44-BFBA-528211E56CDE}"/>
              </a:ext>
            </a:extLst>
          </p:cNvPr>
          <p:cNvSpPr>
            <a:spLocks noGrp="1"/>
          </p:cNvSpPr>
          <p:nvPr>
            <p:ph type="dt" sz="half" idx="10"/>
          </p:nvPr>
        </p:nvSpPr>
        <p:spPr/>
        <p:txBody>
          <a:bodyPr/>
          <a:lstStyle/>
          <a:p>
            <a:fld id="{A0CBA0FC-8E08-9E4D-93D0-3911AA69BBBB}" type="datetime1">
              <a:rPr lang="en-US" smtClean="0"/>
              <a:t>12/20/20</a:t>
            </a:fld>
            <a:endParaRPr lang="en-US"/>
          </a:p>
        </p:txBody>
      </p:sp>
      <p:sp>
        <p:nvSpPr>
          <p:cNvPr id="6" name="Footer Placeholder 5">
            <a:extLst>
              <a:ext uri="{FF2B5EF4-FFF2-40B4-BE49-F238E27FC236}">
                <a16:creationId xmlns:a16="http://schemas.microsoft.com/office/drawing/2014/main" id="{85AB6E5C-E92E-D24A-8634-A89138F2620B}"/>
              </a:ext>
            </a:extLst>
          </p:cNvPr>
          <p:cNvSpPr>
            <a:spLocks noGrp="1"/>
          </p:cNvSpPr>
          <p:nvPr>
            <p:ph type="ftr" sz="quarter" idx="11"/>
          </p:nvPr>
        </p:nvSpPr>
        <p:spPr/>
        <p:txBody>
          <a:bodyPr/>
          <a:lstStyle/>
          <a:p>
            <a:r>
              <a:rPr lang="en-US"/>
              <a:t>Source: Melbourne House Prices</a:t>
            </a:r>
          </a:p>
        </p:txBody>
      </p:sp>
      <p:sp>
        <p:nvSpPr>
          <p:cNvPr id="7" name="Slide Number Placeholder 6">
            <a:extLst>
              <a:ext uri="{FF2B5EF4-FFF2-40B4-BE49-F238E27FC236}">
                <a16:creationId xmlns:a16="http://schemas.microsoft.com/office/drawing/2014/main" id="{D1C97AD8-5A22-3C43-A609-031D49F85B4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4681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B01B-C0B5-D94C-AAD9-D83158DEE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C8B9C9-BAD6-794C-A4BB-43AEAB4FFC22}"/>
              </a:ext>
            </a:extLst>
          </p:cNvPr>
          <p:cNvSpPr>
            <a:spLocks noGrp="1"/>
          </p:cNvSpPr>
          <p:nvPr>
            <p:ph type="pic" idx="1"/>
          </p:nvPr>
        </p:nvSpPr>
        <p:spPr>
          <a:xfrm>
            <a:off x="5183188" y="987429"/>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US"/>
          </a:p>
        </p:txBody>
      </p:sp>
      <p:sp>
        <p:nvSpPr>
          <p:cNvPr id="4" name="Text Placeholder 3">
            <a:extLst>
              <a:ext uri="{FF2B5EF4-FFF2-40B4-BE49-F238E27FC236}">
                <a16:creationId xmlns:a16="http://schemas.microsoft.com/office/drawing/2014/main" id="{B5C94785-07E3-1F46-B493-B23870351939}"/>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FB71B-6ADF-6D42-9334-C855E89AFC00}"/>
              </a:ext>
            </a:extLst>
          </p:cNvPr>
          <p:cNvSpPr>
            <a:spLocks noGrp="1"/>
          </p:cNvSpPr>
          <p:nvPr>
            <p:ph type="dt" sz="half" idx="10"/>
          </p:nvPr>
        </p:nvSpPr>
        <p:spPr/>
        <p:txBody>
          <a:bodyPr/>
          <a:lstStyle/>
          <a:p>
            <a:fld id="{D3428762-3D45-FE4F-B288-12087ED3054C}" type="datetime1">
              <a:rPr lang="en-US" smtClean="0"/>
              <a:t>12/20/20</a:t>
            </a:fld>
            <a:endParaRPr lang="en-US"/>
          </a:p>
        </p:txBody>
      </p:sp>
      <p:sp>
        <p:nvSpPr>
          <p:cNvPr id="6" name="Footer Placeholder 5">
            <a:extLst>
              <a:ext uri="{FF2B5EF4-FFF2-40B4-BE49-F238E27FC236}">
                <a16:creationId xmlns:a16="http://schemas.microsoft.com/office/drawing/2014/main" id="{877CF660-A669-A045-8D75-93C503CC90B2}"/>
              </a:ext>
            </a:extLst>
          </p:cNvPr>
          <p:cNvSpPr>
            <a:spLocks noGrp="1"/>
          </p:cNvSpPr>
          <p:nvPr>
            <p:ph type="ftr" sz="quarter" idx="11"/>
          </p:nvPr>
        </p:nvSpPr>
        <p:spPr/>
        <p:txBody>
          <a:bodyPr/>
          <a:lstStyle/>
          <a:p>
            <a:r>
              <a:rPr lang="en-US"/>
              <a:t>Source: Melbourne House Prices</a:t>
            </a:r>
          </a:p>
        </p:txBody>
      </p:sp>
      <p:sp>
        <p:nvSpPr>
          <p:cNvPr id="7" name="Slide Number Placeholder 6">
            <a:extLst>
              <a:ext uri="{FF2B5EF4-FFF2-40B4-BE49-F238E27FC236}">
                <a16:creationId xmlns:a16="http://schemas.microsoft.com/office/drawing/2014/main" id="{17B47AC0-1388-ED4B-928F-4ADF825F32C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1447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BE72B9-11B9-DA46-B73A-C0A9C0FAC06D}"/>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942ADF-8FE6-BA4D-AD7C-E70ADE0F2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87CFB-61CA-D44B-8976-1AA132A4FB37}"/>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9678D-9ECC-D64F-A1DB-987D509D3285}" type="datetime1">
              <a:rPr lang="en-US" smtClean="0"/>
              <a:t>12/20/20</a:t>
            </a:fld>
            <a:endParaRPr lang="en-US" dirty="0"/>
          </a:p>
        </p:txBody>
      </p:sp>
      <p:sp>
        <p:nvSpPr>
          <p:cNvPr id="5" name="Footer Placeholder 4">
            <a:extLst>
              <a:ext uri="{FF2B5EF4-FFF2-40B4-BE49-F238E27FC236}">
                <a16:creationId xmlns:a16="http://schemas.microsoft.com/office/drawing/2014/main" id="{3A060CFD-0EDA-0A4D-8C0A-F992E8E529B3}"/>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Source: Melbourne House Prices</a:t>
            </a:r>
            <a:endParaRPr lang="en-US" dirty="0"/>
          </a:p>
        </p:txBody>
      </p:sp>
      <p:sp>
        <p:nvSpPr>
          <p:cNvPr id="6" name="Slide Number Placeholder 5">
            <a:extLst>
              <a:ext uri="{FF2B5EF4-FFF2-40B4-BE49-F238E27FC236}">
                <a16:creationId xmlns:a16="http://schemas.microsoft.com/office/drawing/2014/main" id="{D17F74A4-D71B-1C43-AE6D-2BFE030FB328}"/>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89180208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8.svg"/><Relationship Id="rId7" Type="http://schemas.openxmlformats.org/officeDocument/2006/relationships/diagramColors" Target="../diagrams/colors4.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06BB-DE0E-2C40-9C65-86D90B9F1E72}"/>
              </a:ext>
            </a:extLst>
          </p:cNvPr>
          <p:cNvSpPr>
            <a:spLocks noGrp="1"/>
          </p:cNvSpPr>
          <p:nvPr>
            <p:ph type="ctrTitle"/>
          </p:nvPr>
        </p:nvSpPr>
        <p:spPr>
          <a:xfrm>
            <a:off x="762000" y="1524001"/>
            <a:ext cx="5334000" cy="1985963"/>
          </a:xfrm>
        </p:spPr>
        <p:txBody>
          <a:bodyPr>
            <a:normAutofit/>
          </a:bodyPr>
          <a:lstStyle/>
          <a:p>
            <a:pPr algn="l"/>
            <a:r>
              <a:rPr lang="en-US" sz="4400"/>
              <a:t>Melbourne House Market -  Executive Presentation</a:t>
            </a:r>
            <a:endParaRPr lang="en-US" sz="4400" dirty="0"/>
          </a:p>
        </p:txBody>
      </p:sp>
      <p:sp>
        <p:nvSpPr>
          <p:cNvPr id="3" name="Subtitle 2">
            <a:extLst>
              <a:ext uri="{FF2B5EF4-FFF2-40B4-BE49-F238E27FC236}">
                <a16:creationId xmlns:a16="http://schemas.microsoft.com/office/drawing/2014/main" id="{4B56AA21-26B0-0B42-97BD-68BE3E365F87}"/>
              </a:ext>
            </a:extLst>
          </p:cNvPr>
          <p:cNvSpPr>
            <a:spLocks noGrp="1"/>
          </p:cNvSpPr>
          <p:nvPr>
            <p:ph type="subTitle" idx="1"/>
          </p:nvPr>
        </p:nvSpPr>
        <p:spPr>
          <a:xfrm>
            <a:off x="762000" y="3810001"/>
            <a:ext cx="5334000" cy="1985963"/>
          </a:xfrm>
        </p:spPr>
        <p:txBody>
          <a:bodyPr>
            <a:normAutofit/>
          </a:bodyPr>
          <a:lstStyle/>
          <a:p>
            <a:pPr algn="l"/>
            <a:r>
              <a:rPr lang="en-US" dirty="0">
                <a:latin typeface="Times New Roman" panose="02020603050405020304" pitchFamily="18" charset="0"/>
                <a:cs typeface="Times New Roman" panose="02020603050405020304" pitchFamily="18" charset="0"/>
              </a:rPr>
              <a:t>Mehmet Tiras – December 2020</a:t>
            </a:r>
          </a:p>
        </p:txBody>
      </p:sp>
      <p:pic>
        <p:nvPicPr>
          <p:cNvPr id="24" name="Picture 3" descr="Background pattern&#10;&#10;Description automatically generated">
            <a:extLst>
              <a:ext uri="{FF2B5EF4-FFF2-40B4-BE49-F238E27FC236}">
                <a16:creationId xmlns:a16="http://schemas.microsoft.com/office/drawing/2014/main" id="{1CC5A6A1-3AB2-4B18-8977-867118906F13}"/>
              </a:ext>
            </a:extLst>
          </p:cNvPr>
          <p:cNvPicPr>
            <a:picLocks noChangeAspect="1"/>
          </p:cNvPicPr>
          <p:nvPr/>
        </p:nvPicPr>
        <p:blipFill rotWithShape="1">
          <a:blip r:embed="rId2"/>
          <a:srcRect l="55774" r="-2" b="-2"/>
          <a:stretch/>
        </p:blipFill>
        <p:spPr>
          <a:xfrm>
            <a:off x="7648053" y="-2"/>
            <a:ext cx="4543953" cy="6858003"/>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sp>
        <p:nvSpPr>
          <p:cNvPr id="5" name="Slide Number Placeholder 4">
            <a:extLst>
              <a:ext uri="{FF2B5EF4-FFF2-40B4-BE49-F238E27FC236}">
                <a16:creationId xmlns:a16="http://schemas.microsoft.com/office/drawing/2014/main" id="{1B1C1216-D307-4049-8354-BA226875D513}"/>
              </a:ext>
            </a:extLst>
          </p:cNvPr>
          <p:cNvSpPr>
            <a:spLocks noGrp="1"/>
          </p:cNvSpPr>
          <p:nvPr>
            <p:ph type="sldNum" sz="quarter" idx="12"/>
          </p:nvPr>
        </p:nvSpPr>
        <p:spPr/>
        <p:txBody>
          <a:bodyPr/>
          <a:lstStyle/>
          <a:p>
            <a:fld id="{D643A852-0206-46AC-B0EB-645612933129}" type="slidenum">
              <a:rPr lang="en-US" smtClean="0"/>
              <a:t>1</a:t>
            </a:fld>
            <a:endParaRPr lang="en-US" dirty="0"/>
          </a:p>
        </p:txBody>
      </p:sp>
      <p:sp>
        <p:nvSpPr>
          <p:cNvPr id="6" name="Footer Placeholder 5">
            <a:extLst>
              <a:ext uri="{FF2B5EF4-FFF2-40B4-BE49-F238E27FC236}">
                <a16:creationId xmlns:a16="http://schemas.microsoft.com/office/drawing/2014/main" id="{D60B8BB9-1B3B-4842-A908-5D92CE86FF58}"/>
              </a:ext>
            </a:extLst>
          </p:cNvPr>
          <p:cNvSpPr>
            <a:spLocks noGrp="1"/>
          </p:cNvSpPr>
          <p:nvPr>
            <p:ph type="ftr" sz="quarter" idx="11"/>
          </p:nvPr>
        </p:nvSpPr>
        <p:spPr/>
        <p:txBody>
          <a:bodyPr/>
          <a:lstStyle/>
          <a:p>
            <a:r>
              <a:rPr lang="en-US"/>
              <a:t>Source: Melbourne House Prices</a:t>
            </a:r>
          </a:p>
        </p:txBody>
      </p:sp>
    </p:spTree>
    <p:extLst>
      <p:ext uri="{BB962C8B-B14F-4D97-AF65-F5344CB8AC3E}">
        <p14:creationId xmlns:p14="http://schemas.microsoft.com/office/powerpoint/2010/main" val="296792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63CA3C-EAC2-C445-9749-3BC8E2CAE54B}"/>
              </a:ext>
            </a:extLst>
          </p:cNvPr>
          <p:cNvSpPr>
            <a:spLocks noGrp="1"/>
          </p:cNvSpPr>
          <p:nvPr>
            <p:ph type="ftr" sz="quarter" idx="11"/>
          </p:nvPr>
        </p:nvSpPr>
        <p:spPr>
          <a:xfrm>
            <a:off x="4038600" y="6356352"/>
            <a:ext cx="4114800" cy="365125"/>
          </a:xfrm>
        </p:spPr>
        <p:txBody>
          <a:bodyPr>
            <a:normAutofit/>
          </a:bodyPr>
          <a:lstStyle/>
          <a:p>
            <a:pPr>
              <a:spcAft>
                <a:spcPts val="600"/>
              </a:spcAft>
            </a:pPr>
            <a:r>
              <a:rPr lang="en-US"/>
              <a:t>Source: Melbourne House Prices</a:t>
            </a:r>
          </a:p>
        </p:txBody>
      </p:sp>
      <p:sp>
        <p:nvSpPr>
          <p:cNvPr id="3" name="Slide Number Placeholder 2">
            <a:extLst>
              <a:ext uri="{FF2B5EF4-FFF2-40B4-BE49-F238E27FC236}">
                <a16:creationId xmlns:a16="http://schemas.microsoft.com/office/drawing/2014/main" id="{08CCD564-67A4-4649-BE1F-85DB9D6FD76F}"/>
              </a:ext>
            </a:extLst>
          </p:cNvPr>
          <p:cNvSpPr>
            <a:spLocks noGrp="1"/>
          </p:cNvSpPr>
          <p:nvPr>
            <p:ph type="sldNum" sz="quarter" idx="12"/>
          </p:nvPr>
        </p:nvSpPr>
        <p:spPr>
          <a:xfrm>
            <a:off x="8610600" y="6356352"/>
            <a:ext cx="2743200" cy="365125"/>
          </a:xfrm>
        </p:spPr>
        <p:txBody>
          <a:bodyPr>
            <a:normAutofit/>
          </a:bodyPr>
          <a:lstStyle/>
          <a:p>
            <a:pPr>
              <a:spcAft>
                <a:spcPts val="600"/>
              </a:spcAft>
            </a:pPr>
            <a:fld id="{D643A852-0206-46AC-B0EB-645612933129}" type="slidenum">
              <a:rPr lang="en-US" smtClean="0"/>
              <a:pPr>
                <a:spcAft>
                  <a:spcPts val="600"/>
                </a:spcAft>
              </a:pPr>
              <a:t>10</a:t>
            </a:fld>
            <a:endParaRPr lang="en-US"/>
          </a:p>
        </p:txBody>
      </p:sp>
      <p:graphicFrame>
        <p:nvGraphicFramePr>
          <p:cNvPr id="4" name="Chart 3">
            <a:extLst>
              <a:ext uri="{FF2B5EF4-FFF2-40B4-BE49-F238E27FC236}">
                <a16:creationId xmlns:a16="http://schemas.microsoft.com/office/drawing/2014/main" id="{7438B83C-2D90-2C47-AED6-24D7217B9FB0}"/>
              </a:ext>
            </a:extLst>
          </p:cNvPr>
          <p:cNvGraphicFramePr>
            <a:graphicFrameLocks/>
          </p:cNvGraphicFramePr>
          <p:nvPr>
            <p:extLst>
              <p:ext uri="{D42A27DB-BD31-4B8C-83A1-F6EECF244321}">
                <p14:modId xmlns:p14="http://schemas.microsoft.com/office/powerpoint/2010/main" val="245824942"/>
              </p:ext>
            </p:extLst>
          </p:nvPr>
        </p:nvGraphicFramePr>
        <p:xfrm>
          <a:off x="643467" y="1576641"/>
          <a:ext cx="10517224" cy="399744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874FE90-582B-3B49-9756-50A7684A181D}"/>
              </a:ext>
            </a:extLst>
          </p:cNvPr>
          <p:cNvSpPr txBox="1"/>
          <p:nvPr/>
        </p:nvSpPr>
        <p:spPr>
          <a:xfrm>
            <a:off x="1288256" y="376312"/>
            <a:ext cx="9615488"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Another strategy for targeted profit is the distance range in terms of city councils and properties. There is no strong correlation between distance and price. However, the range is not recommended for more than 20 miles. </a:t>
            </a:r>
          </a:p>
        </p:txBody>
      </p:sp>
    </p:spTree>
    <p:extLst>
      <p:ext uri="{BB962C8B-B14F-4D97-AF65-F5344CB8AC3E}">
        <p14:creationId xmlns:p14="http://schemas.microsoft.com/office/powerpoint/2010/main" val="374227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CB0E35-ECB1-E141-890B-AE3BFE054E2E}"/>
              </a:ext>
            </a:extLst>
          </p:cNvPr>
          <p:cNvSpPr txBox="1"/>
          <p:nvPr/>
        </p:nvSpPr>
        <p:spPr>
          <a:xfrm>
            <a:off x="838201" y="1478281"/>
            <a:ext cx="3799425" cy="4627240"/>
          </a:xfrm>
          <a:prstGeom prst="rect">
            <a:avLst/>
          </a:prstGeom>
        </p:spPr>
        <p:txBody>
          <a:bodyPr vert="horz" lIns="91440" tIns="45720" rIns="91440" bIns="45720" rtlCol="0">
            <a:normAutofit/>
          </a:bodyPr>
          <a:lstStyle/>
          <a:p>
            <a:pPr indent="-228600" algn="ctr">
              <a:lnSpc>
                <a:spcPct val="90000"/>
              </a:lnSpc>
              <a:spcAft>
                <a:spcPts val="600"/>
              </a:spcAft>
              <a:buFont typeface="Arial" panose="020B0604020202020204" pitchFamily="34" charset="0"/>
              <a:buChar char="•"/>
            </a:pPr>
            <a:r>
              <a:rPr lang="en-US" sz="2400" dirty="0"/>
              <a:t>This chart proves the previous graph from a different point that the best range is between 2 to 20 miles in comparison with City Councils. More distance means hard to sell properties and an additional burden on the budget.</a:t>
            </a:r>
          </a:p>
        </p:txBody>
      </p:sp>
      <p:pic>
        <p:nvPicPr>
          <p:cNvPr id="4" name="Picture 2">
            <a:extLst>
              <a:ext uri="{FF2B5EF4-FFF2-40B4-BE49-F238E27FC236}">
                <a16:creationId xmlns:a16="http://schemas.microsoft.com/office/drawing/2014/main" id="{E1512717-630C-3E48-8AA8-3917E19371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06" r="-2" b="-2"/>
          <a:stretch/>
        </p:blipFill>
        <p:spPr bwMode="auto">
          <a:xfrm>
            <a:off x="5010386" y="10"/>
            <a:ext cx="7181613"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4176ADAD-437A-D545-B660-5F4E9C88A6A8}"/>
              </a:ext>
            </a:extLst>
          </p:cNvPr>
          <p:cNvSpPr>
            <a:spLocks noGrp="1"/>
          </p:cNvSpPr>
          <p:nvPr>
            <p:ph type="ftr" sz="quarter" idx="11"/>
          </p:nvPr>
        </p:nvSpPr>
        <p:spPr>
          <a:xfrm>
            <a:off x="5183124" y="6356350"/>
            <a:ext cx="4824452"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Source: Melbourne House Prices</a:t>
            </a:r>
          </a:p>
        </p:txBody>
      </p:sp>
      <p:sp>
        <p:nvSpPr>
          <p:cNvPr id="3" name="Slide Number Placeholder 2">
            <a:extLst>
              <a:ext uri="{FF2B5EF4-FFF2-40B4-BE49-F238E27FC236}">
                <a16:creationId xmlns:a16="http://schemas.microsoft.com/office/drawing/2014/main" id="{D0221DFF-A6E9-664B-B51F-D5D8DADF5B82}"/>
              </a:ext>
            </a:extLst>
          </p:cNvPr>
          <p:cNvSpPr>
            <a:spLocks noGrp="1"/>
          </p:cNvSpPr>
          <p:nvPr>
            <p:ph type="sldNum" sz="quarter" idx="12"/>
          </p:nvPr>
        </p:nvSpPr>
        <p:spPr>
          <a:xfrm>
            <a:off x="10200102" y="6356350"/>
            <a:ext cx="1153697" cy="365125"/>
          </a:xfrm>
        </p:spPr>
        <p:txBody>
          <a:bodyPr vert="horz" lIns="91440" tIns="45720" rIns="91440" bIns="45720" rtlCol="0" anchor="ctr">
            <a:normAutofit/>
          </a:bodyPr>
          <a:lstStyle/>
          <a:p>
            <a:pPr>
              <a:spcAft>
                <a:spcPts val="600"/>
              </a:spcAft>
              <a:defRPr/>
            </a:pPr>
            <a:fld id="{D643A852-0206-46AC-B0EB-645612933129}" type="slidenum">
              <a:rPr lang="en-US">
                <a:solidFill>
                  <a:srgbClr val="FFFFFF"/>
                </a:solidFill>
                <a:latin typeface="Calibri" panose="020F0502020204030204"/>
              </a:rPr>
              <a:pPr>
                <a:spcAft>
                  <a:spcPts val="600"/>
                </a:spcAft>
                <a:defRPr/>
              </a:pPr>
              <a:t>11</a:t>
            </a:fld>
            <a:endParaRPr lang="en-US">
              <a:solidFill>
                <a:srgbClr val="FFFFFF"/>
              </a:solidFill>
              <a:latin typeface="Calibri" panose="020F0502020204030204"/>
            </a:endParaRPr>
          </a:p>
        </p:txBody>
      </p:sp>
    </p:spTree>
    <p:extLst>
      <p:ext uri="{BB962C8B-B14F-4D97-AF65-F5344CB8AC3E}">
        <p14:creationId xmlns:p14="http://schemas.microsoft.com/office/powerpoint/2010/main" val="2460575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lide2" descr="SellersTop10">
            <a:extLst>
              <a:ext uri="{FF2B5EF4-FFF2-40B4-BE49-F238E27FC236}">
                <a16:creationId xmlns:a16="http://schemas.microsoft.com/office/drawing/2014/main" id="{FE84CBAB-9806-2942-A3F2-6F2125AD5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52396"/>
            <a:ext cx="10905066" cy="4689348"/>
          </a:xfrm>
          <a:prstGeom prst="rect">
            <a:avLst/>
          </a:prstGeom>
        </p:spPr>
      </p:pic>
      <p:sp>
        <p:nvSpPr>
          <p:cNvPr id="2" name="Footer Placeholder 1">
            <a:extLst>
              <a:ext uri="{FF2B5EF4-FFF2-40B4-BE49-F238E27FC236}">
                <a16:creationId xmlns:a16="http://schemas.microsoft.com/office/drawing/2014/main" id="{6E095DF2-090C-4149-8496-BCFF364788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Source: Melbourne House Prices</a:t>
            </a:r>
          </a:p>
        </p:txBody>
      </p:sp>
      <p:sp>
        <p:nvSpPr>
          <p:cNvPr id="3" name="Slide Number Placeholder 2">
            <a:extLst>
              <a:ext uri="{FF2B5EF4-FFF2-40B4-BE49-F238E27FC236}">
                <a16:creationId xmlns:a16="http://schemas.microsoft.com/office/drawing/2014/main" id="{690FBFDF-61AD-F04F-BEDB-9256D372DE0B}"/>
              </a:ext>
            </a:extLst>
          </p:cNvPr>
          <p:cNvSpPr>
            <a:spLocks noGrp="1"/>
          </p:cNvSpPr>
          <p:nvPr>
            <p:ph type="sldNum" sz="quarter" idx="12"/>
          </p:nvPr>
        </p:nvSpPr>
        <p:spPr>
          <a:xfrm>
            <a:off x="8610600" y="6356350"/>
            <a:ext cx="2743200" cy="365125"/>
          </a:xfrm>
        </p:spPr>
        <p:txBody>
          <a:bodyPr>
            <a:normAutofit/>
          </a:bodyPr>
          <a:lstStyle/>
          <a:p>
            <a:pPr>
              <a:spcAft>
                <a:spcPts val="600"/>
              </a:spcAft>
            </a:pPr>
            <a:fld id="{D643A852-0206-46AC-B0EB-645612933129}" type="slidenum">
              <a:rPr lang="en-US" smtClean="0"/>
              <a:pPr>
                <a:spcAft>
                  <a:spcPts val="600"/>
                </a:spcAft>
              </a:pPr>
              <a:t>12</a:t>
            </a:fld>
            <a:endParaRPr lang="en-US"/>
          </a:p>
        </p:txBody>
      </p:sp>
      <p:sp>
        <p:nvSpPr>
          <p:cNvPr id="5" name="TextBox 4">
            <a:extLst>
              <a:ext uri="{FF2B5EF4-FFF2-40B4-BE49-F238E27FC236}">
                <a16:creationId xmlns:a16="http://schemas.microsoft.com/office/drawing/2014/main" id="{CF0AF8FE-951B-4B42-BEBC-6809B6D662AF}"/>
              </a:ext>
            </a:extLst>
          </p:cNvPr>
          <p:cNvSpPr txBox="1"/>
          <p:nvPr/>
        </p:nvSpPr>
        <p:spPr>
          <a:xfrm>
            <a:off x="2271713" y="800100"/>
            <a:ext cx="7215187" cy="757130"/>
          </a:xfrm>
          <a:prstGeom prst="rect">
            <a:avLst/>
          </a:prstGeom>
          <a:noFill/>
        </p:spPr>
        <p:txBody>
          <a:bodyPr wrap="square" rtlCol="0">
            <a:spAutoFit/>
          </a:bodyPr>
          <a:lstStyle/>
          <a:p>
            <a:pPr algn="ctr">
              <a:lnSpc>
                <a:spcPct val="90000"/>
              </a:lnSpc>
              <a:spcBef>
                <a:spcPct val="0"/>
              </a:spcBef>
              <a:spcAft>
                <a:spcPts val="600"/>
              </a:spcAft>
            </a:pPr>
            <a:r>
              <a:rPr lang="en-US" sz="2400" dirty="0">
                <a:latin typeface="Times New Roman" panose="02020603050405020304" pitchFamily="18" charset="0"/>
                <a:cs typeface="Times New Roman" panose="02020603050405020304" pitchFamily="18" charset="0"/>
              </a:rPr>
              <a:t>The Company can work with these Top10 real estate companies in Melbourne to reach quick sales volume. </a:t>
            </a:r>
          </a:p>
        </p:txBody>
      </p:sp>
    </p:spTree>
    <p:extLst>
      <p:ext uri="{BB962C8B-B14F-4D97-AF65-F5344CB8AC3E}">
        <p14:creationId xmlns:p14="http://schemas.microsoft.com/office/powerpoint/2010/main" val="391015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2558C-2DFE-8348-9641-748F66344DA0}"/>
              </a:ext>
            </a:extLst>
          </p:cNvPr>
          <p:cNvSpPr>
            <a:spLocks noGrp="1"/>
          </p:cNvSpPr>
          <p:nvPr>
            <p:ph type="title"/>
          </p:nvPr>
        </p:nvSpPr>
        <p:spPr>
          <a:xfrm>
            <a:off x="1136428" y="627564"/>
            <a:ext cx="7474172" cy="501649"/>
          </a:xfrm>
        </p:spPr>
        <p:txBody>
          <a:bodyPr>
            <a:normAutofit fontScale="90000"/>
          </a:bodyPr>
          <a:lstStyle/>
          <a:p>
            <a:r>
              <a:rPr lang="en-US" dirty="0"/>
              <a:t>Recommendations</a:t>
            </a:r>
          </a:p>
        </p:txBody>
      </p:sp>
      <p:sp>
        <p:nvSpPr>
          <p:cNvPr id="4" name="Footer Placeholder 3">
            <a:extLst>
              <a:ext uri="{FF2B5EF4-FFF2-40B4-BE49-F238E27FC236}">
                <a16:creationId xmlns:a16="http://schemas.microsoft.com/office/drawing/2014/main" id="{8C20DA33-889C-3E44-96F4-726EDD17A083}"/>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a:solidFill>
                  <a:schemeClr val="tx1">
                    <a:lumMod val="75000"/>
                    <a:lumOff val="25000"/>
                  </a:schemeClr>
                </a:solidFill>
              </a:rPr>
              <a:t>Source: Melbourne House Prices</a:t>
            </a:r>
          </a:p>
        </p:txBody>
      </p:sp>
      <p:sp>
        <p:nvSpPr>
          <p:cNvPr id="251" name="Rectangle 25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ity">
            <a:extLst>
              <a:ext uri="{FF2B5EF4-FFF2-40B4-BE49-F238E27FC236}">
                <a16:creationId xmlns:a16="http://schemas.microsoft.com/office/drawing/2014/main" id="{096A4FBC-692B-4254-899E-EF399FFEF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5" name="Slide Number Placeholder 4">
            <a:extLst>
              <a:ext uri="{FF2B5EF4-FFF2-40B4-BE49-F238E27FC236}">
                <a16:creationId xmlns:a16="http://schemas.microsoft.com/office/drawing/2014/main" id="{721FD9E2-5CED-2444-861C-B83C3F78EC52}"/>
              </a:ext>
            </a:extLst>
          </p:cNvPr>
          <p:cNvSpPr>
            <a:spLocks noGrp="1"/>
          </p:cNvSpPr>
          <p:nvPr>
            <p:ph type="sldNum" sz="quarter" idx="12"/>
          </p:nvPr>
        </p:nvSpPr>
        <p:spPr>
          <a:xfrm>
            <a:off x="10341428" y="6356350"/>
            <a:ext cx="1012371" cy="365125"/>
          </a:xfrm>
        </p:spPr>
        <p:txBody>
          <a:bodyPr>
            <a:normAutofit/>
          </a:bodyPr>
          <a:lstStyle/>
          <a:p>
            <a:pPr>
              <a:spcAft>
                <a:spcPts val="600"/>
              </a:spcAft>
            </a:pPr>
            <a:fld id="{D643A852-0206-46AC-B0EB-645612933129}" type="slidenum">
              <a:rPr lang="en-US">
                <a:solidFill>
                  <a:srgbClr val="FFFFFF"/>
                </a:solidFill>
              </a:rPr>
              <a:pPr>
                <a:spcAft>
                  <a:spcPts val="600"/>
                </a:spcAft>
              </a:pPr>
              <a:t>13</a:t>
            </a:fld>
            <a:endParaRPr lang="en-US">
              <a:solidFill>
                <a:srgbClr val="FFFFFF"/>
              </a:solidFill>
            </a:endParaRPr>
          </a:p>
        </p:txBody>
      </p:sp>
      <p:graphicFrame>
        <p:nvGraphicFramePr>
          <p:cNvPr id="28" name="Content Placeholder 2">
            <a:extLst>
              <a:ext uri="{FF2B5EF4-FFF2-40B4-BE49-F238E27FC236}">
                <a16:creationId xmlns:a16="http://schemas.microsoft.com/office/drawing/2014/main" id="{DAE83BB8-8370-4B81-8C5A-0252057DFA7A}"/>
              </a:ext>
            </a:extLst>
          </p:cNvPr>
          <p:cNvGraphicFramePr>
            <a:graphicFrameLocks noGrp="1"/>
          </p:cNvGraphicFramePr>
          <p:nvPr>
            <p:ph idx="1"/>
            <p:extLst>
              <p:ext uri="{D42A27DB-BD31-4B8C-83A1-F6EECF244321}">
                <p14:modId xmlns:p14="http://schemas.microsoft.com/office/powerpoint/2010/main" val="3540813613"/>
              </p:ext>
            </p:extLst>
          </p:nvPr>
        </p:nvGraphicFramePr>
        <p:xfrm>
          <a:off x="1136429" y="1129212"/>
          <a:ext cx="6467867" cy="52271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1847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4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7" descr="Background pattern&#10;&#10;Description automatically generated">
            <a:extLst>
              <a:ext uri="{FF2B5EF4-FFF2-40B4-BE49-F238E27FC236}">
                <a16:creationId xmlns:a16="http://schemas.microsoft.com/office/drawing/2014/main" id="{E3F82325-96F8-41B1-8607-3CF6A6AEE71B}"/>
              </a:ext>
            </a:extLst>
          </p:cNvPr>
          <p:cNvPicPr>
            <a:picLocks noChangeAspect="1"/>
          </p:cNvPicPr>
          <p:nvPr/>
        </p:nvPicPr>
        <p:blipFill rotWithShape="1">
          <a:blip r:embed="rId2">
            <a:alphaModFix amt="40000"/>
          </a:blip>
          <a:srcRect t="25000"/>
          <a:stretch/>
        </p:blipFill>
        <p:spPr>
          <a:xfrm>
            <a:off x="20" y="10"/>
            <a:ext cx="12191979" cy="6857990"/>
          </a:xfrm>
          <a:prstGeom prst="rect">
            <a:avLst/>
          </a:prstGeom>
        </p:spPr>
      </p:pic>
      <p:sp>
        <p:nvSpPr>
          <p:cNvPr id="61"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D401823-082E-0047-9377-08F07A1E949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Source: Melbourne House Prices</a:t>
            </a:r>
          </a:p>
        </p:txBody>
      </p:sp>
      <p:sp>
        <p:nvSpPr>
          <p:cNvPr id="5" name="Slide Number Placeholder 4">
            <a:extLst>
              <a:ext uri="{FF2B5EF4-FFF2-40B4-BE49-F238E27FC236}">
                <a16:creationId xmlns:a16="http://schemas.microsoft.com/office/drawing/2014/main" id="{3E4C1D1B-A9C3-BE4F-B225-12DED4D195AF}"/>
              </a:ext>
            </a:extLst>
          </p:cNvPr>
          <p:cNvSpPr>
            <a:spLocks noGrp="1"/>
          </p:cNvSpPr>
          <p:nvPr>
            <p:ph type="sldNum" sz="quarter" idx="12"/>
          </p:nvPr>
        </p:nvSpPr>
        <p:spPr>
          <a:xfrm>
            <a:off x="8610600" y="6356350"/>
            <a:ext cx="2743200" cy="365125"/>
          </a:xfrm>
        </p:spPr>
        <p:txBody>
          <a:bodyPr>
            <a:normAutofit/>
          </a:bodyPr>
          <a:lstStyle/>
          <a:p>
            <a:pPr>
              <a:spcAft>
                <a:spcPts val="600"/>
              </a:spcAft>
            </a:pPr>
            <a:fld id="{D643A852-0206-46AC-B0EB-645612933129}" type="slidenum">
              <a:rPr lang="en-US" smtClean="0">
                <a:solidFill>
                  <a:srgbClr val="FFFFFF"/>
                </a:solidFill>
              </a:rPr>
              <a:pPr>
                <a:spcAft>
                  <a:spcPts val="600"/>
                </a:spcAft>
              </a:pPr>
              <a:t>2</a:t>
            </a:fld>
            <a:endParaRPr lang="en-US">
              <a:solidFill>
                <a:srgbClr val="FFFFFF"/>
              </a:solidFill>
            </a:endParaRPr>
          </a:p>
        </p:txBody>
      </p:sp>
      <p:graphicFrame>
        <p:nvGraphicFramePr>
          <p:cNvPr id="24" name="Content Placeholder 2">
            <a:extLst>
              <a:ext uri="{FF2B5EF4-FFF2-40B4-BE49-F238E27FC236}">
                <a16:creationId xmlns:a16="http://schemas.microsoft.com/office/drawing/2014/main" id="{DDC197AC-EC89-447C-BC77-F7D4977A53CE}"/>
              </a:ext>
            </a:extLst>
          </p:cNvPr>
          <p:cNvGraphicFramePr>
            <a:graphicFrameLocks noGrp="1"/>
          </p:cNvGraphicFramePr>
          <p:nvPr>
            <p:ph idx="1"/>
            <p:extLst>
              <p:ext uri="{D42A27DB-BD31-4B8C-83A1-F6EECF244321}">
                <p14:modId xmlns:p14="http://schemas.microsoft.com/office/powerpoint/2010/main" val="123409131"/>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84700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2" descr="Monthly">
            <a:extLst>
              <a:ext uri="{FF2B5EF4-FFF2-40B4-BE49-F238E27FC236}">
                <a16:creationId xmlns:a16="http://schemas.microsoft.com/office/drawing/2014/main" id="{E3C10337-1489-41EC-BEDB-275424F67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809" y="1347789"/>
            <a:ext cx="7912035" cy="4275771"/>
          </a:xfrm>
          <a:prstGeom prst="rect">
            <a:avLst/>
          </a:prstGeom>
          <a:pattFill prst="pct5">
            <a:fgClr>
              <a:schemeClr val="accent1"/>
            </a:fgClr>
            <a:bgClr>
              <a:schemeClr val="bg1"/>
            </a:bgClr>
          </a:pattFill>
        </p:spPr>
      </p:pic>
      <p:pic>
        <p:nvPicPr>
          <p:cNvPr id="3" name="slide2" descr="Grand Total">
            <a:extLst>
              <a:ext uri="{FF2B5EF4-FFF2-40B4-BE49-F238E27FC236}">
                <a16:creationId xmlns:a16="http://schemas.microsoft.com/office/drawing/2014/main" id="{E523DC6D-84AA-E04B-ADC3-ECE1BCC3F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7179" y="4279725"/>
            <a:ext cx="3457184" cy="871395"/>
          </a:xfrm>
          <a:prstGeom prst="rect">
            <a:avLst/>
          </a:prstGeom>
        </p:spPr>
      </p:pic>
      <p:sp>
        <p:nvSpPr>
          <p:cNvPr id="5" name="TextBox 4">
            <a:extLst>
              <a:ext uri="{FF2B5EF4-FFF2-40B4-BE49-F238E27FC236}">
                <a16:creationId xmlns:a16="http://schemas.microsoft.com/office/drawing/2014/main" id="{32C379C5-CC06-5F4E-848D-3638C6A30EB6}"/>
              </a:ext>
            </a:extLst>
          </p:cNvPr>
          <p:cNvSpPr txBox="1"/>
          <p:nvPr/>
        </p:nvSpPr>
        <p:spPr>
          <a:xfrm>
            <a:off x="1327759" y="701461"/>
            <a:ext cx="10108504"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Melbourne House Market’s sales volume is over $48 billion for three years (2016,2017,2018). The market’s actual in 2018 is $15 billion. Total sales boosted in 2017, and the average sale is $16 billion for three years. </a:t>
            </a:r>
          </a:p>
        </p:txBody>
      </p:sp>
      <p:sp>
        <p:nvSpPr>
          <p:cNvPr id="6" name="TextBox 5">
            <a:extLst>
              <a:ext uri="{FF2B5EF4-FFF2-40B4-BE49-F238E27FC236}">
                <a16:creationId xmlns:a16="http://schemas.microsoft.com/office/drawing/2014/main" id="{3FAC401A-F24D-B14E-B250-784B29EDBBB2}"/>
              </a:ext>
            </a:extLst>
          </p:cNvPr>
          <p:cNvSpPr txBox="1"/>
          <p:nvPr/>
        </p:nvSpPr>
        <p:spPr>
          <a:xfrm>
            <a:off x="9294318" y="1844043"/>
            <a:ext cx="2141951" cy="2831544"/>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2016-17-18 Total Sales:</a:t>
            </a:r>
          </a:p>
          <a:p>
            <a:pPr algn="just"/>
            <a:r>
              <a:rPr lang="en-US" sz="1400" dirty="0">
                <a:latin typeface="Times New Roman" panose="02020603050405020304" pitchFamily="18" charset="0"/>
                <a:cs typeface="Times New Roman" panose="02020603050405020304" pitchFamily="18" charset="0"/>
              </a:rPr>
              <a:t>$48,331,205,530</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2016-17-18 Average:</a:t>
            </a:r>
          </a:p>
          <a:p>
            <a:pPr algn="just"/>
            <a:r>
              <a:rPr lang="en-US" sz="1400" dirty="0">
                <a:latin typeface="Times New Roman" panose="02020603050405020304" pitchFamily="18" charset="0"/>
                <a:cs typeface="Times New Roman" panose="02020603050405020304" pitchFamily="18" charset="0"/>
              </a:rPr>
              <a:t>$16,110,401,843</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2018 Actual:</a:t>
            </a:r>
          </a:p>
          <a:p>
            <a:pPr algn="just"/>
            <a:r>
              <a:rPr lang="en-US" sz="1400" dirty="0">
                <a:latin typeface="Times New Roman" panose="02020603050405020304" pitchFamily="18" charset="0"/>
                <a:cs typeface="Times New Roman" panose="02020603050405020304" pitchFamily="18" charset="0"/>
              </a:rPr>
              <a:t>$15,018,657,988</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2019 Forecast:</a:t>
            </a:r>
          </a:p>
          <a:p>
            <a:pPr algn="just"/>
            <a:r>
              <a:rPr lang="en-US" sz="1400" dirty="0">
                <a:latin typeface="Times New Roman" panose="02020603050405020304" pitchFamily="18" charset="0"/>
                <a:cs typeface="Times New Roman" panose="02020603050405020304" pitchFamily="18" charset="0"/>
              </a:rPr>
              <a:t>$10,117,105,320</a:t>
            </a:r>
          </a:p>
          <a:p>
            <a:endParaRPr lang="en-US" dirty="0"/>
          </a:p>
        </p:txBody>
      </p:sp>
      <p:sp>
        <p:nvSpPr>
          <p:cNvPr id="7" name="TextBox 6">
            <a:extLst>
              <a:ext uri="{FF2B5EF4-FFF2-40B4-BE49-F238E27FC236}">
                <a16:creationId xmlns:a16="http://schemas.microsoft.com/office/drawing/2014/main" id="{03A4BFA5-A1CD-154D-84E8-FD69DA59C9B4}"/>
              </a:ext>
            </a:extLst>
          </p:cNvPr>
          <p:cNvSpPr txBox="1"/>
          <p:nvPr/>
        </p:nvSpPr>
        <p:spPr>
          <a:xfrm>
            <a:off x="1767841" y="5530361"/>
            <a:ext cx="9387840" cy="832728"/>
          </a:xfrm>
          <a:prstGeom prst="rect">
            <a:avLst/>
          </a:prstGeom>
          <a:noFill/>
        </p:spPr>
        <p:txBody>
          <a:bodyPr wrap="square" rtlCol="0" anchor="ctr">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1. During winter months the market has lowest sales volume generally.</a:t>
            </a:r>
          </a:p>
          <a:p>
            <a:pPr algn="just">
              <a:lnSpc>
                <a:spcPct val="150000"/>
              </a:lnSpc>
            </a:pPr>
            <a:r>
              <a:rPr lang="en-US" sz="1600" dirty="0">
                <a:latin typeface="Times New Roman" panose="02020603050405020304" pitchFamily="18" charset="0"/>
                <a:cs typeface="Times New Roman" panose="02020603050405020304" pitchFamily="18" charset="0"/>
              </a:rPr>
              <a:t>2. 2017 has the most significant sales volume while 2016 is the lowest</a:t>
            </a:r>
            <a:r>
              <a:rPr lang="en-US" dirty="0">
                <a:latin typeface="Times New Roman" panose="02020603050405020304" pitchFamily="18" charset="0"/>
                <a:cs typeface="Times New Roman" panose="02020603050405020304" pitchFamily="18" charset="0"/>
              </a:rPr>
              <a:t>. </a:t>
            </a:r>
            <a:endParaRPr lang="en-US" dirty="0"/>
          </a:p>
        </p:txBody>
      </p:sp>
      <p:sp>
        <p:nvSpPr>
          <p:cNvPr id="8" name="Slide Number Placeholder 7">
            <a:extLst>
              <a:ext uri="{FF2B5EF4-FFF2-40B4-BE49-F238E27FC236}">
                <a16:creationId xmlns:a16="http://schemas.microsoft.com/office/drawing/2014/main" id="{F6F51F51-8817-8545-BFE9-99E8459F59E6}"/>
              </a:ext>
            </a:extLst>
          </p:cNvPr>
          <p:cNvSpPr>
            <a:spLocks noGrp="1"/>
          </p:cNvSpPr>
          <p:nvPr>
            <p:ph type="sldNum" sz="quarter" idx="12"/>
          </p:nvPr>
        </p:nvSpPr>
        <p:spPr/>
        <p:txBody>
          <a:bodyPr/>
          <a:lstStyle/>
          <a:p>
            <a:fld id="{D643A852-0206-46AC-B0EB-645612933129}" type="slidenum">
              <a:rPr lang="en-US" smtClean="0"/>
              <a:t>3</a:t>
            </a:fld>
            <a:endParaRPr lang="en-US" dirty="0"/>
          </a:p>
        </p:txBody>
      </p:sp>
      <p:sp>
        <p:nvSpPr>
          <p:cNvPr id="9" name="Footer Placeholder 8">
            <a:extLst>
              <a:ext uri="{FF2B5EF4-FFF2-40B4-BE49-F238E27FC236}">
                <a16:creationId xmlns:a16="http://schemas.microsoft.com/office/drawing/2014/main" id="{87AFC7B7-8A55-4B49-ABA5-1DD43045ED1A}"/>
              </a:ext>
            </a:extLst>
          </p:cNvPr>
          <p:cNvSpPr>
            <a:spLocks noGrp="1"/>
          </p:cNvSpPr>
          <p:nvPr>
            <p:ph type="ftr" sz="quarter" idx="11"/>
          </p:nvPr>
        </p:nvSpPr>
        <p:spPr/>
        <p:txBody>
          <a:bodyPr/>
          <a:lstStyle/>
          <a:p>
            <a:r>
              <a:rPr lang="en-US"/>
              <a:t>Source: Melbourne House Prices</a:t>
            </a:r>
          </a:p>
        </p:txBody>
      </p:sp>
    </p:spTree>
    <p:extLst>
      <p:ext uri="{BB962C8B-B14F-4D97-AF65-F5344CB8AC3E}">
        <p14:creationId xmlns:p14="http://schemas.microsoft.com/office/powerpoint/2010/main" val="201143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146B-5CCA-F541-8988-28E9F682EDB8}"/>
              </a:ext>
            </a:extLst>
          </p:cNvPr>
          <p:cNvSpPr>
            <a:spLocks noGrp="1"/>
          </p:cNvSpPr>
          <p:nvPr>
            <p:ph type="title"/>
          </p:nvPr>
        </p:nvSpPr>
        <p:spPr>
          <a:xfrm>
            <a:off x="396573" y="320675"/>
            <a:ext cx="11407487" cy="1325563"/>
          </a:xfrm>
        </p:spPr>
        <p:txBody>
          <a:bodyPr>
            <a:normAutofit/>
          </a:bodyPr>
          <a:lstStyle/>
          <a:p>
            <a:r>
              <a:rPr lang="en-US" sz="5000" dirty="0"/>
              <a:t>Strategy to return the targeted profit</a:t>
            </a:r>
          </a:p>
        </p:txBody>
      </p:sp>
      <p:sp>
        <p:nvSpPr>
          <p:cNvPr id="32" name="Rectangle 31">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E0557E83-3406-C140-B67E-EB99E1D628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Source: Melbourne House Prices</a:t>
            </a:r>
          </a:p>
        </p:txBody>
      </p:sp>
      <p:sp>
        <p:nvSpPr>
          <p:cNvPr id="5" name="Slide Number Placeholder 4">
            <a:extLst>
              <a:ext uri="{FF2B5EF4-FFF2-40B4-BE49-F238E27FC236}">
                <a16:creationId xmlns:a16="http://schemas.microsoft.com/office/drawing/2014/main" id="{CAD0EA27-ADB9-5048-A2E3-14B21A438071}"/>
              </a:ext>
            </a:extLst>
          </p:cNvPr>
          <p:cNvSpPr>
            <a:spLocks noGrp="1"/>
          </p:cNvSpPr>
          <p:nvPr>
            <p:ph type="sldNum" sz="quarter" idx="12"/>
          </p:nvPr>
        </p:nvSpPr>
        <p:spPr>
          <a:xfrm>
            <a:off x="8610600" y="6356350"/>
            <a:ext cx="2743200" cy="365125"/>
          </a:xfrm>
        </p:spPr>
        <p:txBody>
          <a:bodyPr>
            <a:normAutofit/>
          </a:bodyPr>
          <a:lstStyle/>
          <a:p>
            <a:pPr>
              <a:spcAft>
                <a:spcPts val="600"/>
              </a:spcAft>
            </a:pPr>
            <a:fld id="{D643A852-0206-46AC-B0EB-645612933129}" type="slidenum">
              <a:rPr lang="en-US" smtClean="0"/>
              <a:pPr>
                <a:spcAft>
                  <a:spcPts val="600"/>
                </a:spcAft>
              </a:pPr>
              <a:t>4</a:t>
            </a:fld>
            <a:endParaRPr lang="en-US"/>
          </a:p>
        </p:txBody>
      </p:sp>
      <p:graphicFrame>
        <p:nvGraphicFramePr>
          <p:cNvPr id="27" name="Content Placeholder 2">
            <a:extLst>
              <a:ext uri="{FF2B5EF4-FFF2-40B4-BE49-F238E27FC236}">
                <a16:creationId xmlns:a16="http://schemas.microsoft.com/office/drawing/2014/main" id="{13530FA2-D011-4AF5-A77D-3B9855FC789D}"/>
              </a:ext>
            </a:extLst>
          </p:cNvPr>
          <p:cNvGraphicFramePr>
            <a:graphicFrameLocks noGrp="1"/>
          </p:cNvGraphicFramePr>
          <p:nvPr>
            <p:ph idx="1"/>
            <p:extLst>
              <p:ext uri="{D42A27DB-BD31-4B8C-83A1-F6EECF244321}">
                <p14:modId xmlns:p14="http://schemas.microsoft.com/office/powerpoint/2010/main" val="317355855"/>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802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76">
            <a:extLst>
              <a:ext uri="{FF2B5EF4-FFF2-40B4-BE49-F238E27FC236}">
                <a16:creationId xmlns:a16="http://schemas.microsoft.com/office/drawing/2014/main" id="{91CC89A3-857A-4D53-ADCB-0A14B4B40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art, scatter chart&#10;&#10;Description automatically generated">
            <a:extLst>
              <a:ext uri="{FF2B5EF4-FFF2-40B4-BE49-F238E27FC236}">
                <a16:creationId xmlns:a16="http://schemas.microsoft.com/office/drawing/2014/main" id="{8284BC0D-12B6-4242-BB77-783EF89F2F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85" r="-1" b="-1"/>
          <a:stretch/>
        </p:blipFill>
        <p:spPr bwMode="auto">
          <a:xfrm>
            <a:off x="182886" y="2884623"/>
            <a:ext cx="11834495" cy="34717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2" name="TextBox 3">
            <a:extLst>
              <a:ext uri="{FF2B5EF4-FFF2-40B4-BE49-F238E27FC236}">
                <a16:creationId xmlns:a16="http://schemas.microsoft.com/office/drawing/2014/main" id="{7DA40AB2-060B-486D-8539-10E478A8F8A9}"/>
              </a:ext>
            </a:extLst>
          </p:cNvPr>
          <p:cNvGraphicFramePr/>
          <p:nvPr>
            <p:extLst>
              <p:ext uri="{D42A27DB-BD31-4B8C-83A1-F6EECF244321}">
                <p14:modId xmlns:p14="http://schemas.microsoft.com/office/powerpoint/2010/main" val="1599937393"/>
              </p:ext>
            </p:extLst>
          </p:nvPr>
        </p:nvGraphicFramePr>
        <p:xfrm>
          <a:off x="6915156" y="545748"/>
          <a:ext cx="5000625" cy="2338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C93CB49A-666B-F544-ABEA-4740AF2EEFA0}"/>
              </a:ext>
            </a:extLst>
          </p:cNvPr>
          <p:cNvSpPr txBox="1"/>
          <p:nvPr/>
        </p:nvSpPr>
        <p:spPr>
          <a:xfrm>
            <a:off x="687395" y="930354"/>
            <a:ext cx="6227761" cy="1446550"/>
          </a:xfrm>
          <a:prstGeom prst="rect">
            <a:avLst/>
          </a:prstGeom>
          <a:noFill/>
        </p:spPr>
        <p:txBody>
          <a:bodyPr wrap="square" rtlCol="0">
            <a:spAutoFit/>
          </a:bodyPr>
          <a:lstStyle/>
          <a:p>
            <a:pPr algn="ctr"/>
            <a:r>
              <a:rPr lang="en-US" sz="2200" dirty="0"/>
              <a:t>The high-volume capacity proves the market’s profitable. One of the best </a:t>
            </a:r>
            <a:r>
              <a:rPr lang="en-US" sz="2200" b="1" dirty="0"/>
              <a:t>strategies</a:t>
            </a:r>
            <a:r>
              <a:rPr lang="en-US" sz="2200" dirty="0"/>
              <a:t> for </a:t>
            </a:r>
            <a:r>
              <a:rPr lang="en-US" sz="2200" b="1" dirty="0"/>
              <a:t>2% profit is the </a:t>
            </a:r>
            <a:r>
              <a:rPr lang="en-US" sz="2200" dirty="0"/>
              <a:t>price range. </a:t>
            </a:r>
            <a:endParaRPr lang="en-US" sz="2200" spc="3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AB3C1E5C-B42F-6741-9854-3FECF0CE1CE6}"/>
              </a:ext>
            </a:extLst>
          </p:cNvPr>
          <p:cNvSpPr>
            <a:spLocks noGrp="1"/>
          </p:cNvSpPr>
          <p:nvPr>
            <p:ph type="sldNum" sz="quarter" idx="12"/>
          </p:nvPr>
        </p:nvSpPr>
        <p:spPr/>
        <p:txBody>
          <a:bodyPr/>
          <a:lstStyle/>
          <a:p>
            <a:fld id="{D643A852-0206-46AC-B0EB-645612933129}" type="slidenum">
              <a:rPr lang="en-US" smtClean="0"/>
              <a:t>5</a:t>
            </a:fld>
            <a:endParaRPr lang="en-US"/>
          </a:p>
        </p:txBody>
      </p:sp>
      <p:sp>
        <p:nvSpPr>
          <p:cNvPr id="8" name="Footer Placeholder 7">
            <a:extLst>
              <a:ext uri="{FF2B5EF4-FFF2-40B4-BE49-F238E27FC236}">
                <a16:creationId xmlns:a16="http://schemas.microsoft.com/office/drawing/2014/main" id="{B1EFA22D-3B1D-0740-BC3E-90F73349A8F9}"/>
              </a:ext>
            </a:extLst>
          </p:cNvPr>
          <p:cNvSpPr>
            <a:spLocks noGrp="1"/>
          </p:cNvSpPr>
          <p:nvPr>
            <p:ph type="ftr" sz="quarter" idx="11"/>
          </p:nvPr>
        </p:nvSpPr>
        <p:spPr/>
        <p:txBody>
          <a:bodyPr/>
          <a:lstStyle/>
          <a:p>
            <a:r>
              <a:rPr lang="en-US"/>
              <a:t>Source: Melbourne House Prices</a:t>
            </a:r>
          </a:p>
        </p:txBody>
      </p:sp>
    </p:spTree>
    <p:extLst>
      <p:ext uri="{BB962C8B-B14F-4D97-AF65-F5344CB8AC3E}">
        <p14:creationId xmlns:p14="http://schemas.microsoft.com/office/powerpoint/2010/main" val="393553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62418F-0E4F-2B4C-845F-E739C64FE1A4}"/>
              </a:ext>
            </a:extLst>
          </p:cNvPr>
          <p:cNvSpPr>
            <a:spLocks noGrp="1"/>
          </p:cNvSpPr>
          <p:nvPr>
            <p:ph type="ftr" sz="quarter" idx="11"/>
          </p:nvPr>
        </p:nvSpPr>
        <p:spPr>
          <a:xfrm>
            <a:off x="4038600" y="6356352"/>
            <a:ext cx="4114800" cy="365125"/>
          </a:xfrm>
        </p:spPr>
        <p:txBody>
          <a:bodyPr>
            <a:normAutofit/>
          </a:bodyPr>
          <a:lstStyle/>
          <a:p>
            <a:pPr>
              <a:spcAft>
                <a:spcPts val="600"/>
              </a:spcAft>
            </a:pPr>
            <a:r>
              <a:rPr lang="en-US"/>
              <a:t>Source: Melbourne House Prices</a:t>
            </a:r>
          </a:p>
        </p:txBody>
      </p:sp>
      <p:sp>
        <p:nvSpPr>
          <p:cNvPr id="3" name="Slide Number Placeholder 2">
            <a:extLst>
              <a:ext uri="{FF2B5EF4-FFF2-40B4-BE49-F238E27FC236}">
                <a16:creationId xmlns:a16="http://schemas.microsoft.com/office/drawing/2014/main" id="{6CC64D2D-A077-B84C-8D39-FF411B0511BC}"/>
              </a:ext>
            </a:extLst>
          </p:cNvPr>
          <p:cNvSpPr>
            <a:spLocks noGrp="1"/>
          </p:cNvSpPr>
          <p:nvPr>
            <p:ph type="sldNum" sz="quarter" idx="12"/>
          </p:nvPr>
        </p:nvSpPr>
        <p:spPr>
          <a:xfrm>
            <a:off x="8610600" y="6356352"/>
            <a:ext cx="2743200" cy="365125"/>
          </a:xfrm>
        </p:spPr>
        <p:txBody>
          <a:bodyPr>
            <a:normAutofit/>
          </a:bodyPr>
          <a:lstStyle/>
          <a:p>
            <a:pPr>
              <a:spcAft>
                <a:spcPts val="600"/>
              </a:spcAft>
            </a:pPr>
            <a:fld id="{D643A852-0206-46AC-B0EB-645612933129}" type="slidenum">
              <a:rPr lang="en-US" smtClean="0"/>
              <a:pPr>
                <a:spcAft>
                  <a:spcPts val="600"/>
                </a:spcAft>
              </a:pPr>
              <a:t>6</a:t>
            </a:fld>
            <a:endParaRPr lang="en-US"/>
          </a:p>
        </p:txBody>
      </p:sp>
      <p:graphicFrame>
        <p:nvGraphicFramePr>
          <p:cNvPr id="4" name="Chart 3">
            <a:extLst>
              <a:ext uri="{FF2B5EF4-FFF2-40B4-BE49-F238E27FC236}">
                <a16:creationId xmlns:a16="http://schemas.microsoft.com/office/drawing/2014/main" id="{D5B308D1-FA8D-F04E-8458-3D2C1B74ECA4}"/>
              </a:ext>
            </a:extLst>
          </p:cNvPr>
          <p:cNvGraphicFramePr>
            <a:graphicFrameLocks/>
          </p:cNvGraphicFramePr>
          <p:nvPr>
            <p:extLst>
              <p:ext uri="{D42A27DB-BD31-4B8C-83A1-F6EECF244321}">
                <p14:modId xmlns:p14="http://schemas.microsoft.com/office/powerpoint/2010/main" val="2362378953"/>
              </p:ext>
            </p:extLst>
          </p:nvPr>
        </p:nvGraphicFramePr>
        <p:xfrm>
          <a:off x="1" y="1643067"/>
          <a:ext cx="5872153" cy="457147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F1235B6-2D4D-F64C-A0D9-1EFF3031E805}"/>
              </a:ext>
            </a:extLst>
          </p:cNvPr>
          <p:cNvSpPr txBox="1"/>
          <p:nvPr/>
        </p:nvSpPr>
        <p:spPr>
          <a:xfrm>
            <a:off x="957264" y="442738"/>
            <a:ext cx="1039653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Both price frequency and box plot graphs show the price range opportunities in the Melbourne Real Estate Market. Easy-going sales can be caught in this price range to reduce the cost to the operating budget.</a:t>
            </a:r>
          </a:p>
        </p:txBody>
      </p:sp>
      <p:pic>
        <p:nvPicPr>
          <p:cNvPr id="6" name="Picture 2">
            <a:extLst>
              <a:ext uri="{FF2B5EF4-FFF2-40B4-BE49-F238E27FC236}">
                <a16:creationId xmlns:a16="http://schemas.microsoft.com/office/drawing/2014/main" id="{C48A2CFA-486F-4245-BAA9-0903E5844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153" y="1825630"/>
            <a:ext cx="6319846" cy="4589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36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C52A31-7AF9-664A-A5F2-38F9072EB06E}"/>
              </a:ext>
            </a:extLst>
          </p:cNvPr>
          <p:cNvSpPr>
            <a:spLocks noGrp="1"/>
          </p:cNvSpPr>
          <p:nvPr>
            <p:ph type="ftr" sz="quarter" idx="11"/>
          </p:nvPr>
        </p:nvSpPr>
        <p:spPr/>
        <p:txBody>
          <a:bodyPr/>
          <a:lstStyle/>
          <a:p>
            <a:r>
              <a:rPr lang="en-US"/>
              <a:t>Source: Melbourne House Prices</a:t>
            </a:r>
          </a:p>
        </p:txBody>
      </p:sp>
      <p:sp>
        <p:nvSpPr>
          <p:cNvPr id="3" name="Slide Number Placeholder 2">
            <a:extLst>
              <a:ext uri="{FF2B5EF4-FFF2-40B4-BE49-F238E27FC236}">
                <a16:creationId xmlns:a16="http://schemas.microsoft.com/office/drawing/2014/main" id="{818398F0-F5BD-DF49-8952-2EA2DB81A07C}"/>
              </a:ext>
            </a:extLst>
          </p:cNvPr>
          <p:cNvSpPr>
            <a:spLocks noGrp="1"/>
          </p:cNvSpPr>
          <p:nvPr>
            <p:ph type="sldNum" sz="quarter" idx="12"/>
          </p:nvPr>
        </p:nvSpPr>
        <p:spPr/>
        <p:txBody>
          <a:bodyPr/>
          <a:lstStyle/>
          <a:p>
            <a:fld id="{D643A852-0206-46AC-B0EB-645612933129}" type="slidenum">
              <a:rPr lang="en-US" smtClean="0"/>
              <a:t>7</a:t>
            </a:fld>
            <a:endParaRPr lang="en-US"/>
          </a:p>
        </p:txBody>
      </p:sp>
      <p:pic>
        <p:nvPicPr>
          <p:cNvPr id="4" name="slide2" descr="Location">
            <a:extLst>
              <a:ext uri="{FF2B5EF4-FFF2-40B4-BE49-F238E27FC236}">
                <a16:creationId xmlns:a16="http://schemas.microsoft.com/office/drawing/2014/main" id="{0DBAB86D-1AF1-8545-AF93-2C7492CE6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764" y="1488224"/>
            <a:ext cx="4757739" cy="4355365"/>
          </a:xfrm>
          <a:prstGeom prst="rect">
            <a:avLst/>
          </a:prstGeom>
        </p:spPr>
      </p:pic>
      <p:pic>
        <p:nvPicPr>
          <p:cNvPr id="1026" name="Picture 2">
            <a:extLst>
              <a:ext uri="{FF2B5EF4-FFF2-40B4-BE49-F238E27FC236}">
                <a16:creationId xmlns:a16="http://schemas.microsoft.com/office/drawing/2014/main" id="{DA6CFAB7-2CC2-5740-A92F-957B8141C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855" y="2639322"/>
            <a:ext cx="6072188" cy="32042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F739C22-54F9-054D-91DB-7BC99ED400BF}"/>
              </a:ext>
            </a:extLst>
          </p:cNvPr>
          <p:cNvSpPr txBox="1"/>
          <p:nvPr/>
        </p:nvSpPr>
        <p:spPr>
          <a:xfrm>
            <a:off x="9525000" y="1315884"/>
            <a:ext cx="2205044" cy="1246495"/>
          </a:xfrm>
          <a:prstGeom prst="rect">
            <a:avLst/>
          </a:prstGeom>
          <a:noFill/>
        </p:spPr>
        <p:txBody>
          <a:bodyPr wrap="square" rtlCol="0">
            <a:spAutoFit/>
          </a:bodyPr>
          <a:lstStyle/>
          <a:p>
            <a:pPr algn="r"/>
            <a:r>
              <a:rPr lang="en-US" sz="1500" dirty="0">
                <a:latin typeface="Times New Roman" panose="02020603050405020304" pitchFamily="18" charset="0"/>
                <a:cs typeface="Times New Roman" panose="02020603050405020304" pitchFamily="18" charset="0"/>
              </a:rPr>
              <a:t>Zones (3 years total unit) </a:t>
            </a:r>
          </a:p>
          <a:p>
            <a:pPr algn="r"/>
            <a:r>
              <a:rPr lang="en-US" sz="1500" dirty="0">
                <a:latin typeface="Times New Roman" panose="02020603050405020304" pitchFamily="18" charset="0"/>
                <a:cs typeface="Times New Roman" panose="02020603050405020304" pitchFamily="18" charset="0"/>
              </a:rPr>
              <a:t>East 10960 </a:t>
            </a:r>
          </a:p>
          <a:p>
            <a:pPr algn="r"/>
            <a:r>
              <a:rPr lang="en-US" sz="1500" dirty="0">
                <a:latin typeface="Times New Roman" panose="02020603050405020304" pitchFamily="18" charset="0"/>
                <a:cs typeface="Times New Roman" panose="02020603050405020304" pitchFamily="18" charset="0"/>
              </a:rPr>
              <a:t>North 17337 </a:t>
            </a:r>
          </a:p>
          <a:p>
            <a:pPr algn="r"/>
            <a:r>
              <a:rPr lang="en-US" sz="1500" dirty="0">
                <a:latin typeface="Times New Roman" panose="02020603050405020304" pitchFamily="18" charset="0"/>
                <a:cs typeface="Times New Roman" panose="02020603050405020304" pitchFamily="18" charset="0"/>
              </a:rPr>
              <a:t>South 22771 </a:t>
            </a:r>
          </a:p>
          <a:p>
            <a:pPr algn="r"/>
            <a:r>
              <a:rPr lang="en-US" sz="1500" dirty="0">
                <a:latin typeface="Times New Roman" panose="02020603050405020304" pitchFamily="18" charset="0"/>
                <a:cs typeface="Times New Roman" panose="02020603050405020304" pitchFamily="18" charset="0"/>
              </a:rPr>
              <a:t>West 11955</a:t>
            </a:r>
          </a:p>
        </p:txBody>
      </p:sp>
      <p:sp>
        <p:nvSpPr>
          <p:cNvPr id="8" name="TextBox 7">
            <a:extLst>
              <a:ext uri="{FF2B5EF4-FFF2-40B4-BE49-F238E27FC236}">
                <a16:creationId xmlns:a16="http://schemas.microsoft.com/office/drawing/2014/main" id="{AE1BD40B-E076-CF4D-9147-C175743043EF}"/>
              </a:ext>
            </a:extLst>
          </p:cNvPr>
          <p:cNvSpPr txBox="1"/>
          <p:nvPr/>
        </p:nvSpPr>
        <p:spPr>
          <a:xfrm>
            <a:off x="2114549" y="414242"/>
            <a:ext cx="8343900"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Location knowledge is crucial while looking for where is the best region for profit. Here are the best profitable locations for the market. </a:t>
            </a:r>
          </a:p>
        </p:txBody>
      </p:sp>
    </p:spTree>
    <p:extLst>
      <p:ext uri="{BB962C8B-B14F-4D97-AF65-F5344CB8AC3E}">
        <p14:creationId xmlns:p14="http://schemas.microsoft.com/office/powerpoint/2010/main" val="346337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3769278-A972-384A-B9E3-CA17BD60B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5089" y="700088"/>
            <a:ext cx="3694112" cy="55144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64F5AF-8CD0-9443-9742-2C46F8C4D185}"/>
              </a:ext>
            </a:extLst>
          </p:cNvPr>
          <p:cNvSpPr txBox="1"/>
          <p:nvPr/>
        </p:nvSpPr>
        <p:spPr>
          <a:xfrm>
            <a:off x="1222046" y="2530724"/>
            <a:ext cx="3393017" cy="3231654"/>
          </a:xfrm>
          <a:prstGeom prst="rect">
            <a:avLst/>
          </a:prstGeom>
          <a:noFill/>
        </p:spPr>
        <p:txBody>
          <a:bodyPr wrap="square" rtlCol="0">
            <a:spAutoFit/>
          </a:bodyPr>
          <a:lstStyle/>
          <a:p>
            <a:pPr algn="ctr"/>
            <a:r>
              <a:rPr lang="en-US" sz="2400" dirty="0"/>
              <a:t>The type of properties is the key area to reach targeted returns. The chart illustrates that the best option is single house (h). </a:t>
            </a:r>
          </a:p>
          <a:p>
            <a:endParaRPr lang="en-US" dirty="0"/>
          </a:p>
          <a:p>
            <a:endParaRPr lang="en-US" dirty="0"/>
          </a:p>
        </p:txBody>
      </p:sp>
    </p:spTree>
    <p:extLst>
      <p:ext uri="{BB962C8B-B14F-4D97-AF65-F5344CB8AC3E}">
        <p14:creationId xmlns:p14="http://schemas.microsoft.com/office/powerpoint/2010/main" val="398391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86D7F1-3C72-7442-8297-F8F2BD042F97}"/>
              </a:ext>
            </a:extLst>
          </p:cNvPr>
          <p:cNvSpPr txBox="1"/>
          <p:nvPr/>
        </p:nvSpPr>
        <p:spPr>
          <a:xfrm>
            <a:off x="8434148" y="749173"/>
            <a:ext cx="3261027" cy="5575427"/>
          </a:xfrm>
          <a:prstGeom prst="rect">
            <a:avLst/>
          </a:prstGeom>
        </p:spPr>
        <p:txBody>
          <a:bodyPr vert="horz" lIns="91440" tIns="45720" rIns="91440" bIns="45720" rtlCol="0" anchor="b">
            <a:normAutofit lnSpcReduction="10000"/>
          </a:bodyPr>
          <a:lstStyle/>
          <a:p>
            <a:pPr algn="r">
              <a:lnSpc>
                <a:spcPct val="90000"/>
              </a:lnSpc>
              <a:spcBef>
                <a:spcPct val="0"/>
              </a:spcBef>
              <a:spcAft>
                <a:spcPts val="600"/>
              </a:spcAft>
            </a:pPr>
            <a:r>
              <a:rPr lang="en-US" sz="3400" dirty="0">
                <a:latin typeface="+mj-lt"/>
                <a:ea typeface="+mj-ea"/>
                <a:cs typeface="+mj-cs"/>
              </a:rPr>
              <a:t>The properties that have 3 and 4 rooms are the most fast-selling units. Investment on these would accelerator affect sales volume rather than others. </a:t>
            </a:r>
          </a:p>
        </p:txBody>
      </p:sp>
      <p:sp>
        <p:nvSpPr>
          <p:cNvPr id="3" name="Footer Placeholder 2">
            <a:extLst>
              <a:ext uri="{FF2B5EF4-FFF2-40B4-BE49-F238E27FC236}">
                <a16:creationId xmlns:a16="http://schemas.microsoft.com/office/drawing/2014/main" id="{6E0617B3-9FDF-F14A-80FC-DDD39FB06ED2}"/>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defRPr/>
            </a:pPr>
            <a:r>
              <a:rPr lang="en-US" sz="1100" kern="1200">
                <a:solidFill>
                  <a:schemeClr val="tx1">
                    <a:alpha val="80000"/>
                  </a:schemeClr>
                </a:solidFill>
                <a:latin typeface="Calibri" panose="020F0502020204030204"/>
                <a:ea typeface="+mn-ea"/>
                <a:cs typeface="+mn-cs"/>
              </a:rPr>
              <a:t>Source: Melbourne House Prices</a:t>
            </a:r>
          </a:p>
        </p:txBody>
      </p:sp>
      <p:pic>
        <p:nvPicPr>
          <p:cNvPr id="2" name="slide2" descr="Rooms">
            <a:extLst>
              <a:ext uri="{FF2B5EF4-FFF2-40B4-BE49-F238E27FC236}">
                <a16:creationId xmlns:a16="http://schemas.microsoft.com/office/drawing/2014/main" id="{03AD501F-2108-784D-A0A5-F1149F127FD4}"/>
              </a:ext>
            </a:extLst>
          </p:cNvPr>
          <p:cNvPicPr>
            <a:picLocks noChangeAspect="1"/>
          </p:cNvPicPr>
          <p:nvPr/>
        </p:nvPicPr>
        <p:blipFill rotWithShape="1">
          <a:blip r:embed="rId2">
            <a:extLst>
              <a:ext uri="{28A0092B-C50C-407E-A947-70E740481C1C}">
                <a14:useLocalDpi xmlns:a14="http://schemas.microsoft.com/office/drawing/2010/main" val="0"/>
              </a:ext>
            </a:extLst>
          </a:blip>
          <a:srcRect r="8045" b="-2"/>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Tree>
    <p:extLst>
      <p:ext uri="{BB962C8B-B14F-4D97-AF65-F5344CB8AC3E}">
        <p14:creationId xmlns:p14="http://schemas.microsoft.com/office/powerpoint/2010/main" val="3011550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627</Words>
  <Application>Microsoft Macintosh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Times New Roman</vt:lpstr>
      <vt:lpstr>Office Theme</vt:lpstr>
      <vt:lpstr>Melbourne House Market -  Executive Presentation</vt:lpstr>
      <vt:lpstr>PowerPoint Presentation</vt:lpstr>
      <vt:lpstr>PowerPoint Presentation</vt:lpstr>
      <vt:lpstr>Strategy to return the targeted profit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House Market -  Executive Presentation</dc:title>
  <dc:creator>Mehmet Tiras</dc:creator>
  <cp:lastModifiedBy>Mehmet Tiras</cp:lastModifiedBy>
  <cp:revision>1</cp:revision>
  <dcterms:created xsi:type="dcterms:W3CDTF">2020-12-21T04:27:54Z</dcterms:created>
  <dcterms:modified xsi:type="dcterms:W3CDTF">2020-12-21T04:40:56Z</dcterms:modified>
</cp:coreProperties>
</file>