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4" r:id="rId2"/>
    <p:sldId id="312" r:id="rId3"/>
    <p:sldId id="317" r:id="rId4"/>
    <p:sldId id="318" r:id="rId5"/>
    <p:sldId id="261" r:id="rId6"/>
    <p:sldId id="268" r:id="rId7"/>
    <p:sldId id="319" r:id="rId8"/>
    <p:sldId id="320" r:id="rId9"/>
    <p:sldId id="321" r:id="rId10"/>
    <p:sldId id="279" r:id="rId11"/>
    <p:sldId id="270" r:id="rId12"/>
    <p:sldId id="322" r:id="rId13"/>
    <p:sldId id="323" r:id="rId14"/>
    <p:sldId id="325" r:id="rId15"/>
    <p:sldId id="326" r:id="rId16"/>
    <p:sldId id="327" r:id="rId17"/>
    <p:sldId id="315" r:id="rId18"/>
  </p:sldIdLst>
  <p:sldSz cx="12195175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2F5EB0"/>
    <a:srgbClr val="FFFFFF"/>
    <a:srgbClr val="1C2747"/>
    <a:srgbClr val="0E1A40"/>
    <a:srgbClr val="3CCCC7"/>
    <a:srgbClr val="FF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50000" autoAdjust="0"/>
  </p:normalViewPr>
  <p:slideViewPr>
    <p:cSldViewPr showGuides="1">
      <p:cViewPr>
        <p:scale>
          <a:sx n="100" d="100"/>
          <a:sy n="100" d="100"/>
        </p:scale>
        <p:origin x="1608" y="1272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6A424-9183-0745-BEF4-7442403999A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9F12DF9-1BFD-994C-B04E-80A6B61CB8E0}">
      <dgm:prSet phldrT="[Text]"/>
      <dgm:spPr/>
      <dgm:t>
        <a:bodyPr/>
        <a:lstStyle/>
        <a:p>
          <a:r>
            <a:rPr lang="zh-CN" altLang="en-US" dirty="0" smtClean="0"/>
            <a:t>点击导航栏“图书类型”</a:t>
          </a:r>
          <a:endParaRPr lang="en-US" dirty="0"/>
        </a:p>
      </dgm:t>
    </dgm:pt>
    <dgm:pt modelId="{F931533A-2592-544C-9F21-27C4FF6AF417}" type="parTrans" cxnId="{39A1FED2-DF11-8848-880D-C7AB61738B7E}">
      <dgm:prSet/>
      <dgm:spPr/>
      <dgm:t>
        <a:bodyPr/>
        <a:lstStyle/>
        <a:p>
          <a:endParaRPr lang="en-US"/>
        </a:p>
      </dgm:t>
    </dgm:pt>
    <dgm:pt modelId="{5AB3FEC8-2BB9-EF48-9939-D5E94C0D7C41}" type="sibTrans" cxnId="{39A1FED2-DF11-8848-880D-C7AB61738B7E}">
      <dgm:prSet/>
      <dgm:spPr/>
      <dgm:t>
        <a:bodyPr/>
        <a:lstStyle/>
        <a:p>
          <a:endParaRPr lang="en-US"/>
        </a:p>
      </dgm:t>
    </dgm:pt>
    <dgm:pt modelId="{D7349137-413A-314F-A30C-7351DCC6C5E0}">
      <dgm:prSet phldrT="[Text]"/>
      <dgm:spPr/>
      <dgm:t>
        <a:bodyPr/>
        <a:lstStyle/>
        <a:p>
          <a:r>
            <a:rPr lang="zh-CN" altLang="en-US" dirty="0" smtClean="0"/>
            <a:t>选择任意一种书籍类型</a:t>
          </a:r>
          <a:endParaRPr lang="en-US" dirty="0"/>
        </a:p>
      </dgm:t>
    </dgm:pt>
    <dgm:pt modelId="{A2259282-CCA3-F64E-80BE-DA52EFE4902F}" type="parTrans" cxnId="{BD8FBAC8-3AD9-494D-B03A-FA75D33F6F72}">
      <dgm:prSet/>
      <dgm:spPr/>
      <dgm:t>
        <a:bodyPr/>
        <a:lstStyle/>
        <a:p>
          <a:endParaRPr lang="en-US"/>
        </a:p>
      </dgm:t>
    </dgm:pt>
    <dgm:pt modelId="{331547F8-84B4-0D4F-A118-3A0DB0584D01}" type="sibTrans" cxnId="{BD8FBAC8-3AD9-494D-B03A-FA75D33F6F72}">
      <dgm:prSet/>
      <dgm:spPr/>
      <dgm:t>
        <a:bodyPr/>
        <a:lstStyle/>
        <a:p>
          <a:endParaRPr lang="en-US"/>
        </a:p>
      </dgm:t>
    </dgm:pt>
    <dgm:pt modelId="{D3B14FDF-6462-3448-9301-7E86C213B06D}">
      <dgm:prSet phldrT="[Text]"/>
      <dgm:spPr/>
      <dgm:t>
        <a:bodyPr/>
        <a:lstStyle/>
        <a:p>
          <a:r>
            <a:rPr lang="zh-CN" altLang="en-US" dirty="0" smtClean="0"/>
            <a:t>页面滚动到相应的展示区</a:t>
          </a:r>
          <a:endParaRPr lang="en-US" dirty="0"/>
        </a:p>
      </dgm:t>
    </dgm:pt>
    <dgm:pt modelId="{F9B00C85-B9FF-4E47-BD7C-1871834966DB}" type="parTrans" cxnId="{FFA8B55C-9977-3548-B4A8-C27BED093ACA}">
      <dgm:prSet/>
      <dgm:spPr/>
      <dgm:t>
        <a:bodyPr/>
        <a:lstStyle/>
        <a:p>
          <a:endParaRPr lang="en-US"/>
        </a:p>
      </dgm:t>
    </dgm:pt>
    <dgm:pt modelId="{67E4C768-EC6F-8B49-8295-F66C3AE8C31C}" type="sibTrans" cxnId="{FFA8B55C-9977-3548-B4A8-C27BED093ACA}">
      <dgm:prSet/>
      <dgm:spPr/>
      <dgm:t>
        <a:bodyPr/>
        <a:lstStyle/>
        <a:p>
          <a:endParaRPr lang="en-US"/>
        </a:p>
      </dgm:t>
    </dgm:pt>
    <dgm:pt modelId="{48B74D19-6DE8-1B4A-99A6-019685A39B7D}" type="pres">
      <dgm:prSet presAssocID="{9806A424-9183-0745-BEF4-7442403999AD}" presName="Name0" presStyleCnt="0">
        <dgm:presLayoutVars>
          <dgm:dir/>
          <dgm:resizeHandles val="exact"/>
        </dgm:presLayoutVars>
      </dgm:prSet>
      <dgm:spPr/>
    </dgm:pt>
    <dgm:pt modelId="{A9D84C2C-7181-5C40-B534-7AC5912ADDB5}" type="pres">
      <dgm:prSet presAssocID="{F9F12DF9-1BFD-994C-B04E-80A6B61CB8E0}" presName="node" presStyleLbl="node1" presStyleIdx="0" presStyleCnt="3" custLinFactY="-63532" custLinFactNeighborX="78841" custLinFactNeighborY="-100000">
        <dgm:presLayoutVars>
          <dgm:bulletEnabled val="1"/>
        </dgm:presLayoutVars>
      </dgm:prSet>
      <dgm:spPr/>
    </dgm:pt>
    <dgm:pt modelId="{945DE781-F775-A148-9928-90B2F0F770D7}" type="pres">
      <dgm:prSet presAssocID="{5AB3FEC8-2BB9-EF48-9939-D5E94C0D7C41}" presName="sibTrans" presStyleLbl="sibTrans2D1" presStyleIdx="0" presStyleCnt="2"/>
      <dgm:spPr/>
    </dgm:pt>
    <dgm:pt modelId="{5583A260-5FB8-B84C-AA1E-41108069A05B}" type="pres">
      <dgm:prSet presAssocID="{5AB3FEC8-2BB9-EF48-9939-D5E94C0D7C41}" presName="connectorText" presStyleLbl="sibTrans2D1" presStyleIdx="0" presStyleCnt="2"/>
      <dgm:spPr/>
    </dgm:pt>
    <dgm:pt modelId="{F83EE36B-E627-F342-91A2-01E3BE7EF34E}" type="pres">
      <dgm:prSet presAssocID="{D7349137-413A-314F-A30C-7351DCC6C5E0}" presName="node" presStyleLbl="node1" presStyleIdx="1" presStyleCnt="3" custLinFactX="-68464" custLinFactNeighborX="-100000" custLinFactNeighborY="3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581D1-FBCA-5B41-AC98-F37264DC2180}" type="pres">
      <dgm:prSet presAssocID="{331547F8-84B4-0D4F-A118-3A0DB0584D01}" presName="sibTrans" presStyleLbl="sibTrans2D1" presStyleIdx="1" presStyleCnt="2"/>
      <dgm:spPr/>
    </dgm:pt>
    <dgm:pt modelId="{81A5E51C-D8A5-8A47-AFF3-C70F4B1F3A92}" type="pres">
      <dgm:prSet presAssocID="{331547F8-84B4-0D4F-A118-3A0DB0584D01}" presName="connectorText" presStyleLbl="sibTrans2D1" presStyleIdx="1" presStyleCnt="2"/>
      <dgm:spPr/>
    </dgm:pt>
    <dgm:pt modelId="{09B99776-2A54-8844-BDCA-8ECD06212C62}" type="pres">
      <dgm:prSet presAssocID="{D3B14FDF-6462-3448-9301-7E86C213B06D}" presName="node" presStyleLbl="node1" presStyleIdx="2" presStyleCnt="3" custLinFactX="-170688" custLinFactY="60053" custLinFactNeighborX="-200000" custLinFactNeighborY="100000">
        <dgm:presLayoutVars>
          <dgm:bulletEnabled val="1"/>
        </dgm:presLayoutVars>
      </dgm:prSet>
      <dgm:spPr/>
    </dgm:pt>
  </dgm:ptLst>
  <dgm:cxnLst>
    <dgm:cxn modelId="{BD8FBAC8-3AD9-494D-B03A-FA75D33F6F72}" srcId="{9806A424-9183-0745-BEF4-7442403999AD}" destId="{D7349137-413A-314F-A30C-7351DCC6C5E0}" srcOrd="1" destOrd="0" parTransId="{A2259282-CCA3-F64E-80BE-DA52EFE4902F}" sibTransId="{331547F8-84B4-0D4F-A118-3A0DB0584D01}"/>
    <dgm:cxn modelId="{CC9C87D2-3BAD-CF45-8DB4-AC516CDDA72D}" type="presOf" srcId="{331547F8-84B4-0D4F-A118-3A0DB0584D01}" destId="{394581D1-FBCA-5B41-AC98-F37264DC2180}" srcOrd="0" destOrd="0" presId="urn:microsoft.com/office/officeart/2005/8/layout/process1"/>
    <dgm:cxn modelId="{953D59F0-6A5F-5B45-9BB2-F1952D9ABA5C}" type="presOf" srcId="{5AB3FEC8-2BB9-EF48-9939-D5E94C0D7C41}" destId="{945DE781-F775-A148-9928-90B2F0F770D7}" srcOrd="0" destOrd="0" presId="urn:microsoft.com/office/officeart/2005/8/layout/process1"/>
    <dgm:cxn modelId="{39A1FED2-DF11-8848-880D-C7AB61738B7E}" srcId="{9806A424-9183-0745-BEF4-7442403999AD}" destId="{F9F12DF9-1BFD-994C-B04E-80A6B61CB8E0}" srcOrd="0" destOrd="0" parTransId="{F931533A-2592-544C-9F21-27C4FF6AF417}" sibTransId="{5AB3FEC8-2BB9-EF48-9939-D5E94C0D7C41}"/>
    <dgm:cxn modelId="{7B14D643-1CD1-A649-AFC7-7A667AA05675}" type="presOf" srcId="{D3B14FDF-6462-3448-9301-7E86C213B06D}" destId="{09B99776-2A54-8844-BDCA-8ECD06212C62}" srcOrd="0" destOrd="0" presId="urn:microsoft.com/office/officeart/2005/8/layout/process1"/>
    <dgm:cxn modelId="{C069C0C0-B29D-894E-AE70-D83C86600BC1}" type="presOf" srcId="{9806A424-9183-0745-BEF4-7442403999AD}" destId="{48B74D19-6DE8-1B4A-99A6-019685A39B7D}" srcOrd="0" destOrd="0" presId="urn:microsoft.com/office/officeart/2005/8/layout/process1"/>
    <dgm:cxn modelId="{9B944F96-025C-B548-8FEE-7B9FC955E149}" type="presOf" srcId="{331547F8-84B4-0D4F-A118-3A0DB0584D01}" destId="{81A5E51C-D8A5-8A47-AFF3-C70F4B1F3A92}" srcOrd="1" destOrd="0" presId="urn:microsoft.com/office/officeart/2005/8/layout/process1"/>
    <dgm:cxn modelId="{0AD04A1E-7A4C-F849-8751-FC69910A72A5}" type="presOf" srcId="{5AB3FEC8-2BB9-EF48-9939-D5E94C0D7C41}" destId="{5583A260-5FB8-B84C-AA1E-41108069A05B}" srcOrd="1" destOrd="0" presId="urn:microsoft.com/office/officeart/2005/8/layout/process1"/>
    <dgm:cxn modelId="{51501B48-7744-744B-BACE-EC0D77061CBB}" type="presOf" srcId="{F9F12DF9-1BFD-994C-B04E-80A6B61CB8E0}" destId="{A9D84C2C-7181-5C40-B534-7AC5912ADDB5}" srcOrd="0" destOrd="0" presId="urn:microsoft.com/office/officeart/2005/8/layout/process1"/>
    <dgm:cxn modelId="{0AF132F1-B47E-4348-830D-199079DF8582}" type="presOf" srcId="{D7349137-413A-314F-A30C-7351DCC6C5E0}" destId="{F83EE36B-E627-F342-91A2-01E3BE7EF34E}" srcOrd="0" destOrd="0" presId="urn:microsoft.com/office/officeart/2005/8/layout/process1"/>
    <dgm:cxn modelId="{FFA8B55C-9977-3548-B4A8-C27BED093ACA}" srcId="{9806A424-9183-0745-BEF4-7442403999AD}" destId="{D3B14FDF-6462-3448-9301-7E86C213B06D}" srcOrd="2" destOrd="0" parTransId="{F9B00C85-B9FF-4E47-BD7C-1871834966DB}" sibTransId="{67E4C768-EC6F-8B49-8295-F66C3AE8C31C}"/>
    <dgm:cxn modelId="{C9EFA4C4-9C59-CB4F-8A7A-4AB5BDC8C6ED}" type="presParOf" srcId="{48B74D19-6DE8-1B4A-99A6-019685A39B7D}" destId="{A9D84C2C-7181-5C40-B534-7AC5912ADDB5}" srcOrd="0" destOrd="0" presId="urn:microsoft.com/office/officeart/2005/8/layout/process1"/>
    <dgm:cxn modelId="{CD608361-483E-A44C-9D4F-1E309130648B}" type="presParOf" srcId="{48B74D19-6DE8-1B4A-99A6-019685A39B7D}" destId="{945DE781-F775-A148-9928-90B2F0F770D7}" srcOrd="1" destOrd="0" presId="urn:microsoft.com/office/officeart/2005/8/layout/process1"/>
    <dgm:cxn modelId="{160C43BD-A294-694D-8BC2-6C59E250CF93}" type="presParOf" srcId="{945DE781-F775-A148-9928-90B2F0F770D7}" destId="{5583A260-5FB8-B84C-AA1E-41108069A05B}" srcOrd="0" destOrd="0" presId="urn:microsoft.com/office/officeart/2005/8/layout/process1"/>
    <dgm:cxn modelId="{AD2C8440-1082-5844-8491-42CF5A4CBA37}" type="presParOf" srcId="{48B74D19-6DE8-1B4A-99A6-019685A39B7D}" destId="{F83EE36B-E627-F342-91A2-01E3BE7EF34E}" srcOrd="2" destOrd="0" presId="urn:microsoft.com/office/officeart/2005/8/layout/process1"/>
    <dgm:cxn modelId="{D719F54E-4780-8248-AD9C-C4EA744A2802}" type="presParOf" srcId="{48B74D19-6DE8-1B4A-99A6-019685A39B7D}" destId="{394581D1-FBCA-5B41-AC98-F37264DC2180}" srcOrd="3" destOrd="0" presId="urn:microsoft.com/office/officeart/2005/8/layout/process1"/>
    <dgm:cxn modelId="{13050F04-4A8F-524F-BA37-484F91E38C53}" type="presParOf" srcId="{394581D1-FBCA-5B41-AC98-F37264DC2180}" destId="{81A5E51C-D8A5-8A47-AFF3-C70F4B1F3A92}" srcOrd="0" destOrd="0" presId="urn:microsoft.com/office/officeart/2005/8/layout/process1"/>
    <dgm:cxn modelId="{A08C1760-ABA8-ED45-8E56-63C72079CE43}" type="presParOf" srcId="{48B74D19-6DE8-1B4A-99A6-019685A39B7D}" destId="{09B99776-2A54-8844-BDCA-8ECD06212C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6A424-9183-0745-BEF4-7442403999A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9F12DF9-1BFD-994C-B04E-80A6B61CB8E0}">
      <dgm:prSet phldrT="[Text]"/>
      <dgm:spPr/>
      <dgm:t>
        <a:bodyPr/>
        <a:lstStyle/>
        <a:p>
          <a:r>
            <a:rPr lang="zh-CN" altLang="en-US" dirty="0" smtClean="0"/>
            <a:t>点击网页表格蓝色字段可以对书籍进行排序</a:t>
          </a:r>
          <a:endParaRPr lang="en-US" dirty="0"/>
        </a:p>
      </dgm:t>
    </dgm:pt>
    <dgm:pt modelId="{F931533A-2592-544C-9F21-27C4FF6AF417}" type="parTrans" cxnId="{39A1FED2-DF11-8848-880D-C7AB61738B7E}">
      <dgm:prSet/>
      <dgm:spPr/>
      <dgm:t>
        <a:bodyPr/>
        <a:lstStyle/>
        <a:p>
          <a:endParaRPr lang="en-US"/>
        </a:p>
      </dgm:t>
    </dgm:pt>
    <dgm:pt modelId="{5AB3FEC8-2BB9-EF48-9939-D5E94C0D7C41}" type="sibTrans" cxnId="{39A1FED2-DF11-8848-880D-C7AB61738B7E}">
      <dgm:prSet/>
      <dgm:spPr/>
      <dgm:t>
        <a:bodyPr/>
        <a:lstStyle/>
        <a:p>
          <a:endParaRPr lang="en-US"/>
        </a:p>
      </dgm:t>
    </dgm:pt>
    <dgm:pt modelId="{D7349137-413A-314F-A30C-7351DCC6C5E0}">
      <dgm:prSet phldrT="[Text]"/>
      <dgm:spPr/>
      <dgm:t>
        <a:bodyPr/>
        <a:lstStyle/>
        <a:p>
          <a:r>
            <a:rPr lang="zh-CN" altLang="en-US" dirty="0" smtClean="0"/>
            <a:t>点击“续借”按钮可以续借</a:t>
          </a:r>
          <a:r>
            <a:rPr lang="en-US" altLang="zh-CN" dirty="0" smtClean="0"/>
            <a:t>30</a:t>
          </a:r>
          <a:r>
            <a:rPr lang="zh-CN" altLang="en-US" dirty="0" smtClean="0"/>
            <a:t>天</a:t>
          </a:r>
          <a:endParaRPr lang="en-US" dirty="0"/>
        </a:p>
      </dgm:t>
    </dgm:pt>
    <dgm:pt modelId="{A2259282-CCA3-F64E-80BE-DA52EFE4902F}" type="parTrans" cxnId="{BD8FBAC8-3AD9-494D-B03A-FA75D33F6F72}">
      <dgm:prSet/>
      <dgm:spPr/>
      <dgm:t>
        <a:bodyPr/>
        <a:lstStyle/>
        <a:p>
          <a:endParaRPr lang="en-US"/>
        </a:p>
      </dgm:t>
    </dgm:pt>
    <dgm:pt modelId="{331547F8-84B4-0D4F-A118-3A0DB0584D01}" type="sibTrans" cxnId="{BD8FBAC8-3AD9-494D-B03A-FA75D33F6F72}">
      <dgm:prSet/>
      <dgm:spPr/>
      <dgm:t>
        <a:bodyPr/>
        <a:lstStyle/>
        <a:p>
          <a:endParaRPr lang="en-US"/>
        </a:p>
      </dgm:t>
    </dgm:pt>
    <dgm:pt modelId="{D3B14FDF-6462-3448-9301-7E86C213B06D}">
      <dgm:prSet phldrT="[Text]"/>
      <dgm:spPr/>
      <dgm:t>
        <a:bodyPr/>
        <a:lstStyle/>
        <a:p>
          <a:r>
            <a:rPr lang="zh-CN" altLang="en-US" dirty="0" smtClean="0"/>
            <a:t>点击“还书”按钮可以进行还书操作</a:t>
          </a:r>
          <a:endParaRPr lang="en-US" altLang="zh-CN" dirty="0" smtClean="0"/>
        </a:p>
      </dgm:t>
    </dgm:pt>
    <dgm:pt modelId="{F9B00C85-B9FF-4E47-BD7C-1871834966DB}" type="parTrans" cxnId="{FFA8B55C-9977-3548-B4A8-C27BED093ACA}">
      <dgm:prSet/>
      <dgm:spPr/>
      <dgm:t>
        <a:bodyPr/>
        <a:lstStyle/>
        <a:p>
          <a:endParaRPr lang="en-US"/>
        </a:p>
      </dgm:t>
    </dgm:pt>
    <dgm:pt modelId="{67E4C768-EC6F-8B49-8295-F66C3AE8C31C}" type="sibTrans" cxnId="{FFA8B55C-9977-3548-B4A8-C27BED093ACA}">
      <dgm:prSet/>
      <dgm:spPr/>
      <dgm:t>
        <a:bodyPr/>
        <a:lstStyle/>
        <a:p>
          <a:endParaRPr lang="en-US"/>
        </a:p>
      </dgm:t>
    </dgm:pt>
    <dgm:pt modelId="{48B74D19-6DE8-1B4A-99A6-019685A39B7D}" type="pres">
      <dgm:prSet presAssocID="{9806A424-9183-0745-BEF4-7442403999AD}" presName="Name0" presStyleCnt="0">
        <dgm:presLayoutVars>
          <dgm:dir/>
          <dgm:resizeHandles val="exact"/>
        </dgm:presLayoutVars>
      </dgm:prSet>
      <dgm:spPr/>
    </dgm:pt>
    <dgm:pt modelId="{A9D84C2C-7181-5C40-B534-7AC5912ADDB5}" type="pres">
      <dgm:prSet presAssocID="{F9F12DF9-1BFD-994C-B04E-80A6B61CB8E0}" presName="node" presStyleLbl="node1" presStyleIdx="0" presStyleCnt="3" custScaleX="151858" custLinFactY="-63532" custLinFactNeighborX="78841" custLinFactNeighborY="-100000">
        <dgm:presLayoutVars>
          <dgm:bulletEnabled val="1"/>
        </dgm:presLayoutVars>
      </dgm:prSet>
      <dgm:spPr/>
    </dgm:pt>
    <dgm:pt modelId="{945DE781-F775-A148-9928-90B2F0F770D7}" type="pres">
      <dgm:prSet presAssocID="{5AB3FEC8-2BB9-EF48-9939-D5E94C0D7C41}" presName="sibTrans" presStyleLbl="sibTrans2D1" presStyleIdx="0" presStyleCnt="2"/>
      <dgm:spPr/>
    </dgm:pt>
    <dgm:pt modelId="{5583A260-5FB8-B84C-AA1E-41108069A05B}" type="pres">
      <dgm:prSet presAssocID="{5AB3FEC8-2BB9-EF48-9939-D5E94C0D7C41}" presName="connectorText" presStyleLbl="sibTrans2D1" presStyleIdx="0" presStyleCnt="2"/>
      <dgm:spPr/>
    </dgm:pt>
    <dgm:pt modelId="{F83EE36B-E627-F342-91A2-01E3BE7EF34E}" type="pres">
      <dgm:prSet presAssocID="{D7349137-413A-314F-A30C-7351DCC6C5E0}" presName="node" presStyleLbl="node1" presStyleIdx="1" presStyleCnt="3" custScaleX="152169" custLinFactX="-100000" custLinFactNeighborX="-157225" custLinFactNeighborY="5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581D1-FBCA-5B41-AC98-F37264DC2180}" type="pres">
      <dgm:prSet presAssocID="{331547F8-84B4-0D4F-A118-3A0DB0584D01}" presName="sibTrans" presStyleLbl="sibTrans2D1" presStyleIdx="1" presStyleCnt="2"/>
      <dgm:spPr/>
    </dgm:pt>
    <dgm:pt modelId="{81A5E51C-D8A5-8A47-AFF3-C70F4B1F3A92}" type="pres">
      <dgm:prSet presAssocID="{331547F8-84B4-0D4F-A118-3A0DB0584D01}" presName="connectorText" presStyleLbl="sibTrans2D1" presStyleIdx="1" presStyleCnt="2"/>
      <dgm:spPr/>
    </dgm:pt>
    <dgm:pt modelId="{09B99776-2A54-8844-BDCA-8ECD06212C62}" type="pres">
      <dgm:prSet presAssocID="{D3B14FDF-6462-3448-9301-7E86C213B06D}" presName="node" presStyleLbl="node1" presStyleIdx="2" presStyleCnt="3" custScaleX="156757" custLinFactX="-231728" custLinFactY="81604" custLinFactNeighborX="-300000" custLinFactNeighborY="100000">
        <dgm:presLayoutVars>
          <dgm:bulletEnabled val="1"/>
        </dgm:presLayoutVars>
      </dgm:prSet>
      <dgm:spPr/>
    </dgm:pt>
  </dgm:ptLst>
  <dgm:cxnLst>
    <dgm:cxn modelId="{578B4D24-74D9-3C45-9D9B-BBFC46E89749}" type="presOf" srcId="{9806A424-9183-0745-BEF4-7442403999AD}" destId="{48B74D19-6DE8-1B4A-99A6-019685A39B7D}" srcOrd="0" destOrd="0" presId="urn:microsoft.com/office/officeart/2005/8/layout/process1"/>
    <dgm:cxn modelId="{1E934C6B-1F01-9F46-BFB4-BCAD2DA87D83}" type="presOf" srcId="{D7349137-413A-314F-A30C-7351DCC6C5E0}" destId="{F83EE36B-E627-F342-91A2-01E3BE7EF34E}" srcOrd="0" destOrd="0" presId="urn:microsoft.com/office/officeart/2005/8/layout/process1"/>
    <dgm:cxn modelId="{2AB40FA7-E3A7-5346-8DF8-98B95C846115}" type="presOf" srcId="{5AB3FEC8-2BB9-EF48-9939-D5E94C0D7C41}" destId="{5583A260-5FB8-B84C-AA1E-41108069A05B}" srcOrd="1" destOrd="0" presId="urn:microsoft.com/office/officeart/2005/8/layout/process1"/>
    <dgm:cxn modelId="{BD8FBAC8-3AD9-494D-B03A-FA75D33F6F72}" srcId="{9806A424-9183-0745-BEF4-7442403999AD}" destId="{D7349137-413A-314F-A30C-7351DCC6C5E0}" srcOrd="1" destOrd="0" parTransId="{A2259282-CCA3-F64E-80BE-DA52EFE4902F}" sibTransId="{331547F8-84B4-0D4F-A118-3A0DB0584D01}"/>
    <dgm:cxn modelId="{850F0041-769F-604A-9AF4-308EB2BA6ABD}" type="presOf" srcId="{F9F12DF9-1BFD-994C-B04E-80A6B61CB8E0}" destId="{A9D84C2C-7181-5C40-B534-7AC5912ADDB5}" srcOrd="0" destOrd="0" presId="urn:microsoft.com/office/officeart/2005/8/layout/process1"/>
    <dgm:cxn modelId="{E2075FB6-A55D-FF41-B1DC-435E1CAC8609}" type="presOf" srcId="{331547F8-84B4-0D4F-A118-3A0DB0584D01}" destId="{394581D1-FBCA-5B41-AC98-F37264DC2180}" srcOrd="0" destOrd="0" presId="urn:microsoft.com/office/officeart/2005/8/layout/process1"/>
    <dgm:cxn modelId="{39A1FED2-DF11-8848-880D-C7AB61738B7E}" srcId="{9806A424-9183-0745-BEF4-7442403999AD}" destId="{F9F12DF9-1BFD-994C-B04E-80A6B61CB8E0}" srcOrd="0" destOrd="0" parTransId="{F931533A-2592-544C-9F21-27C4FF6AF417}" sibTransId="{5AB3FEC8-2BB9-EF48-9939-D5E94C0D7C41}"/>
    <dgm:cxn modelId="{8ECE0A14-2BD5-4B49-AE0D-BDD1D0E0C702}" type="presOf" srcId="{5AB3FEC8-2BB9-EF48-9939-D5E94C0D7C41}" destId="{945DE781-F775-A148-9928-90B2F0F770D7}" srcOrd="0" destOrd="0" presId="urn:microsoft.com/office/officeart/2005/8/layout/process1"/>
    <dgm:cxn modelId="{E8C9B97C-281C-164F-8326-31BAC506268A}" type="presOf" srcId="{331547F8-84B4-0D4F-A118-3A0DB0584D01}" destId="{81A5E51C-D8A5-8A47-AFF3-C70F4B1F3A92}" srcOrd="1" destOrd="0" presId="urn:microsoft.com/office/officeart/2005/8/layout/process1"/>
    <dgm:cxn modelId="{F8266B93-3BBA-9842-8A79-D807699F8A45}" type="presOf" srcId="{D3B14FDF-6462-3448-9301-7E86C213B06D}" destId="{09B99776-2A54-8844-BDCA-8ECD06212C62}" srcOrd="0" destOrd="0" presId="urn:microsoft.com/office/officeart/2005/8/layout/process1"/>
    <dgm:cxn modelId="{FFA8B55C-9977-3548-B4A8-C27BED093ACA}" srcId="{9806A424-9183-0745-BEF4-7442403999AD}" destId="{D3B14FDF-6462-3448-9301-7E86C213B06D}" srcOrd="2" destOrd="0" parTransId="{F9B00C85-B9FF-4E47-BD7C-1871834966DB}" sibTransId="{67E4C768-EC6F-8B49-8295-F66C3AE8C31C}"/>
    <dgm:cxn modelId="{2DB06413-6E23-064F-AB59-8D88BB76D1A5}" type="presParOf" srcId="{48B74D19-6DE8-1B4A-99A6-019685A39B7D}" destId="{A9D84C2C-7181-5C40-B534-7AC5912ADDB5}" srcOrd="0" destOrd="0" presId="urn:microsoft.com/office/officeart/2005/8/layout/process1"/>
    <dgm:cxn modelId="{71CC780F-F22E-284E-BC06-C5FB276BD5E5}" type="presParOf" srcId="{48B74D19-6DE8-1B4A-99A6-019685A39B7D}" destId="{945DE781-F775-A148-9928-90B2F0F770D7}" srcOrd="1" destOrd="0" presId="urn:microsoft.com/office/officeart/2005/8/layout/process1"/>
    <dgm:cxn modelId="{0F78C710-B32A-CB4F-9D29-109A66EC44C8}" type="presParOf" srcId="{945DE781-F775-A148-9928-90B2F0F770D7}" destId="{5583A260-5FB8-B84C-AA1E-41108069A05B}" srcOrd="0" destOrd="0" presId="urn:microsoft.com/office/officeart/2005/8/layout/process1"/>
    <dgm:cxn modelId="{69ED44C6-A8AB-B149-89CE-6F1969C24F6F}" type="presParOf" srcId="{48B74D19-6DE8-1B4A-99A6-019685A39B7D}" destId="{F83EE36B-E627-F342-91A2-01E3BE7EF34E}" srcOrd="2" destOrd="0" presId="urn:microsoft.com/office/officeart/2005/8/layout/process1"/>
    <dgm:cxn modelId="{AFF78950-BC7B-F946-A9C5-37E15572D08F}" type="presParOf" srcId="{48B74D19-6DE8-1B4A-99A6-019685A39B7D}" destId="{394581D1-FBCA-5B41-AC98-F37264DC2180}" srcOrd="3" destOrd="0" presId="urn:microsoft.com/office/officeart/2005/8/layout/process1"/>
    <dgm:cxn modelId="{A7A85630-938F-6A4A-821C-43C4B105C2E5}" type="presParOf" srcId="{394581D1-FBCA-5B41-AC98-F37264DC2180}" destId="{81A5E51C-D8A5-8A47-AFF3-C70F4B1F3A92}" srcOrd="0" destOrd="0" presId="urn:microsoft.com/office/officeart/2005/8/layout/process1"/>
    <dgm:cxn modelId="{C7BF0242-CE2E-464F-A027-E747C90B93DA}" type="presParOf" srcId="{48B74D19-6DE8-1B4A-99A6-019685A39B7D}" destId="{09B99776-2A54-8844-BDCA-8ECD06212C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6A424-9183-0745-BEF4-7442403999AD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</dgm:pt>
    <dgm:pt modelId="{F9F12DF9-1BFD-994C-B04E-80A6B61CB8E0}">
      <dgm:prSet phldrT="[Text]"/>
      <dgm:spPr/>
      <dgm:t>
        <a:bodyPr anchor="ctr" anchorCtr="0"/>
        <a:lstStyle/>
        <a:p>
          <a:r>
            <a:rPr lang="zh-CN" altLang="en-US" dirty="0" smtClean="0"/>
            <a:t>点击导航栏蓝色字段可以对书籍进行排序</a:t>
          </a:r>
          <a:endParaRPr lang="en-US" altLang="zh-CN" dirty="0" smtClean="0"/>
        </a:p>
      </dgm:t>
    </dgm:pt>
    <dgm:pt modelId="{F931533A-2592-544C-9F21-27C4FF6AF417}" type="parTrans" cxnId="{39A1FED2-DF11-8848-880D-C7AB61738B7E}">
      <dgm:prSet/>
      <dgm:spPr/>
      <dgm:t>
        <a:bodyPr/>
        <a:lstStyle/>
        <a:p>
          <a:endParaRPr lang="en-US"/>
        </a:p>
      </dgm:t>
    </dgm:pt>
    <dgm:pt modelId="{5AB3FEC8-2BB9-EF48-9939-D5E94C0D7C41}" type="sibTrans" cxnId="{39A1FED2-DF11-8848-880D-C7AB61738B7E}">
      <dgm:prSet/>
      <dgm:spPr/>
      <dgm:t>
        <a:bodyPr anchor="ctr" anchorCtr="0"/>
        <a:lstStyle/>
        <a:p>
          <a:endParaRPr lang="en-US"/>
        </a:p>
      </dgm:t>
    </dgm:pt>
    <dgm:pt modelId="{D7349137-413A-314F-A30C-7351DCC6C5E0}">
      <dgm:prSet phldrT="[Text]"/>
      <dgm:spPr/>
      <dgm:t>
        <a:bodyPr anchor="ctr" anchorCtr="0"/>
        <a:lstStyle/>
        <a:p>
          <a:r>
            <a:rPr lang="zh-CN" altLang="en-US" dirty="0" smtClean="0"/>
            <a:t>点击“图书类别”</a:t>
          </a:r>
          <a:r>
            <a:rPr lang="en-US" altLang="zh-CN" dirty="0" smtClean="0"/>
            <a:t>-&gt;</a:t>
          </a:r>
          <a:r>
            <a:rPr lang="zh-CN" altLang="en-US" dirty="0" smtClean="0"/>
            <a:t>选择任一类型可以分类查看书籍信息</a:t>
          </a:r>
          <a:endParaRPr lang="en-US" dirty="0"/>
        </a:p>
      </dgm:t>
    </dgm:pt>
    <dgm:pt modelId="{A2259282-CCA3-F64E-80BE-DA52EFE4902F}" type="parTrans" cxnId="{BD8FBAC8-3AD9-494D-B03A-FA75D33F6F72}">
      <dgm:prSet/>
      <dgm:spPr/>
      <dgm:t>
        <a:bodyPr/>
        <a:lstStyle/>
        <a:p>
          <a:endParaRPr lang="en-US"/>
        </a:p>
      </dgm:t>
    </dgm:pt>
    <dgm:pt modelId="{331547F8-84B4-0D4F-A118-3A0DB0584D01}" type="sibTrans" cxnId="{BD8FBAC8-3AD9-494D-B03A-FA75D33F6F72}">
      <dgm:prSet/>
      <dgm:spPr/>
      <dgm:t>
        <a:bodyPr anchor="ctr" anchorCtr="0"/>
        <a:lstStyle/>
        <a:p>
          <a:endParaRPr lang="en-US"/>
        </a:p>
      </dgm:t>
    </dgm:pt>
    <dgm:pt modelId="{D3B14FDF-6462-3448-9301-7E86C213B06D}">
      <dgm:prSet phldrT="[Text]"/>
      <dgm:spPr/>
      <dgm:t>
        <a:bodyPr anchor="ctr" anchorCtr="0"/>
        <a:lstStyle/>
        <a:p>
          <a:r>
            <a:rPr lang="zh-CN" altLang="en-US" dirty="0" smtClean="0"/>
            <a:t>点击“出库”可以出库图书</a:t>
          </a:r>
          <a:endParaRPr lang="en-US" dirty="0"/>
        </a:p>
      </dgm:t>
    </dgm:pt>
    <dgm:pt modelId="{F9B00C85-B9FF-4E47-BD7C-1871834966DB}" type="parTrans" cxnId="{FFA8B55C-9977-3548-B4A8-C27BED093ACA}">
      <dgm:prSet/>
      <dgm:spPr/>
      <dgm:t>
        <a:bodyPr/>
        <a:lstStyle/>
        <a:p>
          <a:endParaRPr lang="en-US"/>
        </a:p>
      </dgm:t>
    </dgm:pt>
    <dgm:pt modelId="{67E4C768-EC6F-8B49-8295-F66C3AE8C31C}" type="sibTrans" cxnId="{FFA8B55C-9977-3548-B4A8-C27BED093ACA}">
      <dgm:prSet/>
      <dgm:spPr/>
      <dgm:t>
        <a:bodyPr anchor="ctr" anchorCtr="0"/>
        <a:lstStyle/>
        <a:p>
          <a:endParaRPr lang="en-US"/>
        </a:p>
      </dgm:t>
    </dgm:pt>
    <dgm:pt modelId="{4197F37F-8D52-6A40-9308-86F511DD8C48}">
      <dgm:prSet/>
      <dgm:spPr/>
      <dgm:t>
        <a:bodyPr anchor="ctr" anchorCtr="0"/>
        <a:lstStyle/>
        <a:p>
          <a:r>
            <a:rPr lang="zh-CN" altLang="en-US" dirty="0" smtClean="0"/>
            <a:t>点击表格蓝色字段可以将书籍排序</a:t>
          </a:r>
          <a:endParaRPr lang="en-US" dirty="0"/>
        </a:p>
      </dgm:t>
    </dgm:pt>
    <dgm:pt modelId="{F84B6A85-ACD0-4042-BA11-F605719FACA6}" type="parTrans" cxnId="{6D73872B-C536-8D49-A289-651956393FAD}">
      <dgm:prSet/>
      <dgm:spPr/>
      <dgm:t>
        <a:bodyPr/>
        <a:lstStyle/>
        <a:p>
          <a:endParaRPr lang="en-US"/>
        </a:p>
      </dgm:t>
    </dgm:pt>
    <dgm:pt modelId="{6E09C25E-CDEE-6A48-BFA4-FB9F72FECE9F}" type="sibTrans" cxnId="{6D73872B-C536-8D49-A289-651956393FAD}">
      <dgm:prSet/>
      <dgm:spPr/>
      <dgm:t>
        <a:bodyPr anchor="ctr" anchorCtr="0"/>
        <a:lstStyle/>
        <a:p>
          <a:endParaRPr lang="en-US"/>
        </a:p>
      </dgm:t>
    </dgm:pt>
    <dgm:pt modelId="{5FCCA531-38C6-6043-8809-D6E91D1D5452}">
      <dgm:prSet/>
      <dgm:spPr/>
      <dgm:t>
        <a:bodyPr anchor="ctr" anchorCtr="0"/>
        <a:lstStyle/>
        <a:p>
          <a:r>
            <a:rPr lang="zh-CN" altLang="en-US" dirty="0" smtClean="0"/>
            <a:t>点击“图书入库”按钮可以进入图书入库模块</a:t>
          </a:r>
          <a:endParaRPr lang="en-US" dirty="0"/>
        </a:p>
      </dgm:t>
    </dgm:pt>
    <dgm:pt modelId="{BA1D2ADA-126E-E749-9FDA-1D3A6333AF22}" type="parTrans" cxnId="{7B0A9AB8-42CB-5347-B72D-6A43B3D4A7B9}">
      <dgm:prSet/>
      <dgm:spPr/>
      <dgm:t>
        <a:bodyPr/>
        <a:lstStyle/>
        <a:p>
          <a:endParaRPr lang="en-US"/>
        </a:p>
      </dgm:t>
    </dgm:pt>
    <dgm:pt modelId="{63E4B5D7-7CB0-5B49-B863-13384B3D7A9A}" type="sibTrans" cxnId="{7B0A9AB8-42CB-5347-B72D-6A43B3D4A7B9}">
      <dgm:prSet/>
      <dgm:spPr/>
      <dgm:t>
        <a:bodyPr/>
        <a:lstStyle/>
        <a:p>
          <a:endParaRPr lang="en-US"/>
        </a:p>
      </dgm:t>
    </dgm:pt>
    <dgm:pt modelId="{218A7ECD-5B83-FA4C-B652-0AAEAB94412C}" type="pres">
      <dgm:prSet presAssocID="{9806A424-9183-0745-BEF4-7442403999AD}" presName="rootnode" presStyleCnt="0">
        <dgm:presLayoutVars>
          <dgm:chMax/>
          <dgm:chPref/>
          <dgm:dir/>
          <dgm:animLvl val="lvl"/>
        </dgm:presLayoutVars>
      </dgm:prSet>
      <dgm:spPr/>
    </dgm:pt>
    <dgm:pt modelId="{89420D92-50B8-1441-B414-AABA4E79AFA3}" type="pres">
      <dgm:prSet presAssocID="{F9F12DF9-1BFD-994C-B04E-80A6B61CB8E0}" presName="composite" presStyleCnt="0"/>
      <dgm:spPr/>
    </dgm:pt>
    <dgm:pt modelId="{93E2D2BC-89E4-2F44-9A22-D3696FF48580}" type="pres">
      <dgm:prSet presAssocID="{F9F12DF9-1BFD-994C-B04E-80A6B61CB8E0}" presName="bentUpArrow1" presStyleLbl="alignImgPlace1" presStyleIdx="0" presStyleCnt="4"/>
      <dgm:spPr/>
    </dgm:pt>
    <dgm:pt modelId="{DD8CEFB0-D456-534B-B2F5-6CE9D52E5D37}" type="pres">
      <dgm:prSet presAssocID="{F9F12DF9-1BFD-994C-B04E-80A6B61CB8E0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53C9D-2A75-6F43-86FB-866DDBA744ED}" type="pres">
      <dgm:prSet presAssocID="{F9F12DF9-1BFD-994C-B04E-80A6B61CB8E0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5561BF6-C790-B848-9F77-01D16E190201}" type="pres">
      <dgm:prSet presAssocID="{5AB3FEC8-2BB9-EF48-9939-D5E94C0D7C41}" presName="sibTrans" presStyleCnt="0"/>
      <dgm:spPr/>
    </dgm:pt>
    <dgm:pt modelId="{19D82907-0834-654B-8F36-69547EC1754E}" type="pres">
      <dgm:prSet presAssocID="{D7349137-413A-314F-A30C-7351DCC6C5E0}" presName="composite" presStyleCnt="0"/>
      <dgm:spPr/>
    </dgm:pt>
    <dgm:pt modelId="{A484154B-645B-3C46-8448-7926A030F132}" type="pres">
      <dgm:prSet presAssocID="{D7349137-413A-314F-A30C-7351DCC6C5E0}" presName="bentUpArrow1" presStyleLbl="alignImgPlace1" presStyleIdx="1" presStyleCnt="4"/>
      <dgm:spPr/>
    </dgm:pt>
    <dgm:pt modelId="{27B7D1C7-CFC6-E543-B4A2-ED0498F2253B}" type="pres">
      <dgm:prSet presAssocID="{D7349137-413A-314F-A30C-7351DCC6C5E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500E3-18E7-FF42-AECB-CED0DB4276CF}" type="pres">
      <dgm:prSet presAssocID="{D7349137-413A-314F-A30C-7351DCC6C5E0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B60FADD-2C51-A84A-8BFB-CA873D23B33A}" type="pres">
      <dgm:prSet presAssocID="{331547F8-84B4-0D4F-A118-3A0DB0584D01}" presName="sibTrans" presStyleCnt="0"/>
      <dgm:spPr/>
    </dgm:pt>
    <dgm:pt modelId="{F9B9A832-092E-544C-BCF4-EA7FCBD55552}" type="pres">
      <dgm:prSet presAssocID="{D3B14FDF-6462-3448-9301-7E86C213B06D}" presName="composite" presStyleCnt="0"/>
      <dgm:spPr/>
    </dgm:pt>
    <dgm:pt modelId="{1EDC990B-10C2-D04C-83C5-10AD27722681}" type="pres">
      <dgm:prSet presAssocID="{D3B14FDF-6462-3448-9301-7E86C213B06D}" presName="bentUpArrow1" presStyleLbl="alignImgPlace1" presStyleIdx="2" presStyleCnt="4"/>
      <dgm:spPr/>
    </dgm:pt>
    <dgm:pt modelId="{1F4C6F77-79AF-0D42-91D7-0754D89BEE7D}" type="pres">
      <dgm:prSet presAssocID="{D3B14FDF-6462-3448-9301-7E86C213B06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B475B-0DBC-2842-9416-8B62C29AB70C}" type="pres">
      <dgm:prSet presAssocID="{D3B14FDF-6462-3448-9301-7E86C213B06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30B0F1C-6B7C-6243-98CE-926D130306E9}" type="pres">
      <dgm:prSet presAssocID="{67E4C768-EC6F-8B49-8295-F66C3AE8C31C}" presName="sibTrans" presStyleCnt="0"/>
      <dgm:spPr/>
    </dgm:pt>
    <dgm:pt modelId="{4AD7E502-7E20-E748-A5BE-D3BDB0C464BF}" type="pres">
      <dgm:prSet presAssocID="{4197F37F-8D52-6A40-9308-86F511DD8C48}" presName="composite" presStyleCnt="0"/>
      <dgm:spPr/>
    </dgm:pt>
    <dgm:pt modelId="{24509692-6BEB-EC45-8BA8-F0D78C22C2E6}" type="pres">
      <dgm:prSet presAssocID="{4197F37F-8D52-6A40-9308-86F511DD8C48}" presName="bentUpArrow1" presStyleLbl="alignImgPlace1" presStyleIdx="3" presStyleCnt="4"/>
      <dgm:spPr/>
    </dgm:pt>
    <dgm:pt modelId="{EC5E62F4-0103-CB4F-A20D-560C5A59A011}" type="pres">
      <dgm:prSet presAssocID="{4197F37F-8D52-6A40-9308-86F511DD8C48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D7FD7-D864-CF44-98E8-E295AD3D5913}" type="pres">
      <dgm:prSet presAssocID="{4197F37F-8D52-6A40-9308-86F511DD8C48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8FCEBEF-5745-7E4A-9371-2D883AD7C60B}" type="pres">
      <dgm:prSet presAssocID="{6E09C25E-CDEE-6A48-BFA4-FB9F72FECE9F}" presName="sibTrans" presStyleCnt="0"/>
      <dgm:spPr/>
    </dgm:pt>
    <dgm:pt modelId="{08605123-D3F4-8F4D-9666-B8E49E8E83B2}" type="pres">
      <dgm:prSet presAssocID="{5FCCA531-38C6-6043-8809-D6E91D1D5452}" presName="composite" presStyleCnt="0"/>
      <dgm:spPr/>
    </dgm:pt>
    <dgm:pt modelId="{71C900C7-0160-0D4B-B5F4-4CF2F814AACD}" type="pres">
      <dgm:prSet presAssocID="{5FCCA531-38C6-6043-8809-D6E91D1D545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0CFF3E-7335-024F-A2BD-9D56B3B7DE78}" type="presOf" srcId="{F9F12DF9-1BFD-994C-B04E-80A6B61CB8E0}" destId="{DD8CEFB0-D456-534B-B2F5-6CE9D52E5D37}" srcOrd="0" destOrd="0" presId="urn:microsoft.com/office/officeart/2005/8/layout/StepDownProcess"/>
    <dgm:cxn modelId="{B5A64735-B18E-5446-8161-99DE34B3DF27}" type="presOf" srcId="{4197F37F-8D52-6A40-9308-86F511DD8C48}" destId="{EC5E62F4-0103-CB4F-A20D-560C5A59A011}" srcOrd="0" destOrd="0" presId="urn:microsoft.com/office/officeart/2005/8/layout/StepDownProcess"/>
    <dgm:cxn modelId="{E1B9BBCE-AAAB-7746-A6E6-9ED754808303}" type="presOf" srcId="{5FCCA531-38C6-6043-8809-D6E91D1D5452}" destId="{71C900C7-0160-0D4B-B5F4-4CF2F814AACD}" srcOrd="0" destOrd="0" presId="urn:microsoft.com/office/officeart/2005/8/layout/StepDownProcess"/>
    <dgm:cxn modelId="{BD8FBAC8-3AD9-494D-B03A-FA75D33F6F72}" srcId="{9806A424-9183-0745-BEF4-7442403999AD}" destId="{D7349137-413A-314F-A30C-7351DCC6C5E0}" srcOrd="1" destOrd="0" parTransId="{A2259282-CCA3-F64E-80BE-DA52EFE4902F}" sibTransId="{331547F8-84B4-0D4F-A118-3A0DB0584D01}"/>
    <dgm:cxn modelId="{B950A0FF-C5BE-2D4B-8065-0FDE502C39C5}" type="presOf" srcId="{D3B14FDF-6462-3448-9301-7E86C213B06D}" destId="{1F4C6F77-79AF-0D42-91D7-0754D89BEE7D}" srcOrd="0" destOrd="0" presId="urn:microsoft.com/office/officeart/2005/8/layout/StepDownProcess"/>
    <dgm:cxn modelId="{FFA8B55C-9977-3548-B4A8-C27BED093ACA}" srcId="{9806A424-9183-0745-BEF4-7442403999AD}" destId="{D3B14FDF-6462-3448-9301-7E86C213B06D}" srcOrd="2" destOrd="0" parTransId="{F9B00C85-B9FF-4E47-BD7C-1871834966DB}" sibTransId="{67E4C768-EC6F-8B49-8295-F66C3AE8C31C}"/>
    <dgm:cxn modelId="{0DE916FC-81AE-7F45-B14E-F4A77B3A072B}" type="presOf" srcId="{D7349137-413A-314F-A30C-7351DCC6C5E0}" destId="{27B7D1C7-CFC6-E543-B4A2-ED0498F2253B}" srcOrd="0" destOrd="0" presId="urn:microsoft.com/office/officeart/2005/8/layout/StepDownProcess"/>
    <dgm:cxn modelId="{6D73872B-C536-8D49-A289-651956393FAD}" srcId="{9806A424-9183-0745-BEF4-7442403999AD}" destId="{4197F37F-8D52-6A40-9308-86F511DD8C48}" srcOrd="3" destOrd="0" parTransId="{F84B6A85-ACD0-4042-BA11-F605719FACA6}" sibTransId="{6E09C25E-CDEE-6A48-BFA4-FB9F72FECE9F}"/>
    <dgm:cxn modelId="{7B0A9AB8-42CB-5347-B72D-6A43B3D4A7B9}" srcId="{9806A424-9183-0745-BEF4-7442403999AD}" destId="{5FCCA531-38C6-6043-8809-D6E91D1D5452}" srcOrd="4" destOrd="0" parTransId="{BA1D2ADA-126E-E749-9FDA-1D3A6333AF22}" sibTransId="{63E4B5D7-7CB0-5B49-B863-13384B3D7A9A}"/>
    <dgm:cxn modelId="{633BB820-9A3C-2E4A-9D48-3E0ADECDEB6E}" type="presOf" srcId="{9806A424-9183-0745-BEF4-7442403999AD}" destId="{218A7ECD-5B83-FA4C-B652-0AAEAB94412C}" srcOrd="0" destOrd="0" presId="urn:microsoft.com/office/officeart/2005/8/layout/StepDownProcess"/>
    <dgm:cxn modelId="{39A1FED2-DF11-8848-880D-C7AB61738B7E}" srcId="{9806A424-9183-0745-BEF4-7442403999AD}" destId="{F9F12DF9-1BFD-994C-B04E-80A6B61CB8E0}" srcOrd="0" destOrd="0" parTransId="{F931533A-2592-544C-9F21-27C4FF6AF417}" sibTransId="{5AB3FEC8-2BB9-EF48-9939-D5E94C0D7C41}"/>
    <dgm:cxn modelId="{B843A68F-20EB-F546-8C91-CDD7C58B2510}" type="presParOf" srcId="{218A7ECD-5B83-FA4C-B652-0AAEAB94412C}" destId="{89420D92-50B8-1441-B414-AABA4E79AFA3}" srcOrd="0" destOrd="0" presId="urn:microsoft.com/office/officeart/2005/8/layout/StepDownProcess"/>
    <dgm:cxn modelId="{0EE7069D-98BD-3A45-BC04-6CEF6E53EA3E}" type="presParOf" srcId="{89420D92-50B8-1441-B414-AABA4E79AFA3}" destId="{93E2D2BC-89E4-2F44-9A22-D3696FF48580}" srcOrd="0" destOrd="0" presId="urn:microsoft.com/office/officeart/2005/8/layout/StepDownProcess"/>
    <dgm:cxn modelId="{7EB3792A-C470-8642-A331-3A32A9C3DD1A}" type="presParOf" srcId="{89420D92-50B8-1441-B414-AABA4E79AFA3}" destId="{DD8CEFB0-D456-534B-B2F5-6CE9D52E5D37}" srcOrd="1" destOrd="0" presId="urn:microsoft.com/office/officeart/2005/8/layout/StepDownProcess"/>
    <dgm:cxn modelId="{6DA53250-BB73-604B-94B3-B3E0AB4F7D50}" type="presParOf" srcId="{89420D92-50B8-1441-B414-AABA4E79AFA3}" destId="{CD453C9D-2A75-6F43-86FB-866DDBA744ED}" srcOrd="2" destOrd="0" presId="urn:microsoft.com/office/officeart/2005/8/layout/StepDownProcess"/>
    <dgm:cxn modelId="{B5CA726A-FF0F-F34F-B678-704FD4E14F48}" type="presParOf" srcId="{218A7ECD-5B83-FA4C-B652-0AAEAB94412C}" destId="{95561BF6-C790-B848-9F77-01D16E190201}" srcOrd="1" destOrd="0" presId="urn:microsoft.com/office/officeart/2005/8/layout/StepDownProcess"/>
    <dgm:cxn modelId="{AD0EA4D7-C02B-E943-912F-2F7917593BF7}" type="presParOf" srcId="{218A7ECD-5B83-FA4C-B652-0AAEAB94412C}" destId="{19D82907-0834-654B-8F36-69547EC1754E}" srcOrd="2" destOrd="0" presId="urn:microsoft.com/office/officeart/2005/8/layout/StepDownProcess"/>
    <dgm:cxn modelId="{5AB34D22-5241-0949-A01F-2DC527783DA1}" type="presParOf" srcId="{19D82907-0834-654B-8F36-69547EC1754E}" destId="{A484154B-645B-3C46-8448-7926A030F132}" srcOrd="0" destOrd="0" presId="urn:microsoft.com/office/officeart/2005/8/layout/StepDownProcess"/>
    <dgm:cxn modelId="{A6000D44-5306-F24F-8577-4BD2E7D218C9}" type="presParOf" srcId="{19D82907-0834-654B-8F36-69547EC1754E}" destId="{27B7D1C7-CFC6-E543-B4A2-ED0498F2253B}" srcOrd="1" destOrd="0" presId="urn:microsoft.com/office/officeart/2005/8/layout/StepDownProcess"/>
    <dgm:cxn modelId="{C4AD72FC-9EBD-FD47-9C82-B6DB65F7854E}" type="presParOf" srcId="{19D82907-0834-654B-8F36-69547EC1754E}" destId="{9A8500E3-18E7-FF42-AECB-CED0DB4276CF}" srcOrd="2" destOrd="0" presId="urn:microsoft.com/office/officeart/2005/8/layout/StepDownProcess"/>
    <dgm:cxn modelId="{59F17133-6FB5-2748-BAB8-74735A9B307B}" type="presParOf" srcId="{218A7ECD-5B83-FA4C-B652-0AAEAB94412C}" destId="{4B60FADD-2C51-A84A-8BFB-CA873D23B33A}" srcOrd="3" destOrd="0" presId="urn:microsoft.com/office/officeart/2005/8/layout/StepDownProcess"/>
    <dgm:cxn modelId="{0E53C5DA-1BD1-EE44-BCC1-5822FDF99F39}" type="presParOf" srcId="{218A7ECD-5B83-FA4C-B652-0AAEAB94412C}" destId="{F9B9A832-092E-544C-BCF4-EA7FCBD55552}" srcOrd="4" destOrd="0" presId="urn:microsoft.com/office/officeart/2005/8/layout/StepDownProcess"/>
    <dgm:cxn modelId="{F1549CEE-EC39-5946-8FCD-3C52935FA8DC}" type="presParOf" srcId="{F9B9A832-092E-544C-BCF4-EA7FCBD55552}" destId="{1EDC990B-10C2-D04C-83C5-10AD27722681}" srcOrd="0" destOrd="0" presId="urn:microsoft.com/office/officeart/2005/8/layout/StepDownProcess"/>
    <dgm:cxn modelId="{29930BF3-0BAD-0045-BD19-81A28C8A0A93}" type="presParOf" srcId="{F9B9A832-092E-544C-BCF4-EA7FCBD55552}" destId="{1F4C6F77-79AF-0D42-91D7-0754D89BEE7D}" srcOrd="1" destOrd="0" presId="urn:microsoft.com/office/officeart/2005/8/layout/StepDownProcess"/>
    <dgm:cxn modelId="{7BF613EE-3618-FB47-8C63-967AF75E7EC6}" type="presParOf" srcId="{F9B9A832-092E-544C-BCF4-EA7FCBD55552}" destId="{16DB475B-0DBC-2842-9416-8B62C29AB70C}" srcOrd="2" destOrd="0" presId="urn:microsoft.com/office/officeart/2005/8/layout/StepDownProcess"/>
    <dgm:cxn modelId="{99EDF24E-61D6-8D45-A5BD-B27EC20D6AD8}" type="presParOf" srcId="{218A7ECD-5B83-FA4C-B652-0AAEAB94412C}" destId="{230B0F1C-6B7C-6243-98CE-926D130306E9}" srcOrd="5" destOrd="0" presId="urn:microsoft.com/office/officeart/2005/8/layout/StepDownProcess"/>
    <dgm:cxn modelId="{70A0285B-1942-194B-B945-B446604AF91C}" type="presParOf" srcId="{218A7ECD-5B83-FA4C-B652-0AAEAB94412C}" destId="{4AD7E502-7E20-E748-A5BE-D3BDB0C464BF}" srcOrd="6" destOrd="0" presId="urn:microsoft.com/office/officeart/2005/8/layout/StepDownProcess"/>
    <dgm:cxn modelId="{9B6CE5F8-50E8-B249-880B-4B6D2E54B206}" type="presParOf" srcId="{4AD7E502-7E20-E748-A5BE-D3BDB0C464BF}" destId="{24509692-6BEB-EC45-8BA8-F0D78C22C2E6}" srcOrd="0" destOrd="0" presId="urn:microsoft.com/office/officeart/2005/8/layout/StepDownProcess"/>
    <dgm:cxn modelId="{20C7A0E0-C665-E544-9ABC-7DE42394FCDB}" type="presParOf" srcId="{4AD7E502-7E20-E748-A5BE-D3BDB0C464BF}" destId="{EC5E62F4-0103-CB4F-A20D-560C5A59A011}" srcOrd="1" destOrd="0" presId="urn:microsoft.com/office/officeart/2005/8/layout/StepDownProcess"/>
    <dgm:cxn modelId="{CE66BF63-C194-9E45-8157-FF6476AE9A8A}" type="presParOf" srcId="{4AD7E502-7E20-E748-A5BE-D3BDB0C464BF}" destId="{4DBD7FD7-D864-CF44-98E8-E295AD3D5913}" srcOrd="2" destOrd="0" presId="urn:microsoft.com/office/officeart/2005/8/layout/StepDownProcess"/>
    <dgm:cxn modelId="{B0B4DB88-529F-AD4B-8378-1BBC6089B828}" type="presParOf" srcId="{218A7ECD-5B83-FA4C-B652-0AAEAB94412C}" destId="{F8FCEBEF-5745-7E4A-9371-2D883AD7C60B}" srcOrd="7" destOrd="0" presId="urn:microsoft.com/office/officeart/2005/8/layout/StepDownProcess"/>
    <dgm:cxn modelId="{1EAB5FF3-137B-A040-B20E-32C4D3E86080}" type="presParOf" srcId="{218A7ECD-5B83-FA4C-B652-0AAEAB94412C}" destId="{08605123-D3F4-8F4D-9666-B8E49E8E83B2}" srcOrd="8" destOrd="0" presId="urn:microsoft.com/office/officeart/2005/8/layout/StepDownProcess"/>
    <dgm:cxn modelId="{769017CC-7916-1C44-9160-49296DA37175}" type="presParOf" srcId="{08605123-D3F4-8F4D-9666-B8E49E8E83B2}" destId="{71C900C7-0160-0D4B-B5F4-4CF2F814AAC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84C2C-7181-5C40-B534-7AC5912ADDB5}">
      <dsp:nvSpPr>
        <dsp:cNvPr id="0" name=""/>
        <dsp:cNvSpPr/>
      </dsp:nvSpPr>
      <dsp:spPr>
        <a:xfrm>
          <a:off x="364456" y="653491"/>
          <a:ext cx="1143536" cy="1007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点击导航栏“图书类型”</a:t>
          </a:r>
          <a:endParaRPr lang="en-US" sz="1800" kern="1200" dirty="0"/>
        </a:p>
      </dsp:txBody>
      <dsp:txXfrm>
        <a:off x="393972" y="683007"/>
        <a:ext cx="1084504" cy="948709"/>
      </dsp:txXfrm>
    </dsp:sp>
    <dsp:sp modelId="{945DE781-F775-A148-9928-90B2F0F770D7}">
      <dsp:nvSpPr>
        <dsp:cNvPr id="0" name=""/>
        <dsp:cNvSpPr/>
      </dsp:nvSpPr>
      <dsp:spPr>
        <a:xfrm rot="5400009">
          <a:off x="756945" y="1867840"/>
          <a:ext cx="358553" cy="2835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799485" y="1882020"/>
        <a:ext cx="273474" cy="170159"/>
      </dsp:txXfrm>
    </dsp:sp>
    <dsp:sp modelId="{F83EE36B-E627-F342-91A2-01E3BE7EF34E}">
      <dsp:nvSpPr>
        <dsp:cNvPr id="0" name=""/>
        <dsp:cNvSpPr/>
      </dsp:nvSpPr>
      <dsp:spPr>
        <a:xfrm>
          <a:off x="364451" y="2337749"/>
          <a:ext cx="1143536" cy="1007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选择任意一种书籍类型</a:t>
          </a:r>
          <a:endParaRPr lang="en-US" sz="1800" kern="1200" dirty="0"/>
        </a:p>
      </dsp:txBody>
      <dsp:txXfrm>
        <a:off x="393967" y="2367265"/>
        <a:ext cx="1084504" cy="948709"/>
      </dsp:txXfrm>
    </dsp:sp>
    <dsp:sp modelId="{394581D1-FBCA-5B41-AC98-F37264DC2180}">
      <dsp:nvSpPr>
        <dsp:cNvPr id="0" name=""/>
        <dsp:cNvSpPr/>
      </dsp:nvSpPr>
      <dsp:spPr>
        <a:xfrm rot="5455448">
          <a:off x="772587" y="3496676"/>
          <a:ext cx="301556" cy="2835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815813" y="3510861"/>
        <a:ext cx="216477" cy="170159"/>
      </dsp:txXfrm>
    </dsp:sp>
    <dsp:sp modelId="{09B99776-2A54-8844-BDCA-8ECD06212C62}">
      <dsp:nvSpPr>
        <dsp:cNvPr id="0" name=""/>
        <dsp:cNvSpPr/>
      </dsp:nvSpPr>
      <dsp:spPr>
        <a:xfrm>
          <a:off x="339019" y="3914391"/>
          <a:ext cx="1143536" cy="1007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页面滚动到相应的展示区</a:t>
          </a:r>
          <a:endParaRPr lang="en-US" sz="1800" kern="1200" dirty="0"/>
        </a:p>
      </dsp:txBody>
      <dsp:txXfrm>
        <a:off x="368535" y="3943907"/>
        <a:ext cx="1084504" cy="948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84C2C-7181-5C40-B534-7AC5912ADDB5}">
      <dsp:nvSpPr>
        <dsp:cNvPr id="0" name=""/>
        <dsp:cNvSpPr/>
      </dsp:nvSpPr>
      <dsp:spPr>
        <a:xfrm>
          <a:off x="254918" y="379418"/>
          <a:ext cx="1221718" cy="1025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点击网页表格蓝色字段可以对书籍进行排序</a:t>
          </a:r>
          <a:endParaRPr lang="en-US" sz="1300" kern="1200" dirty="0"/>
        </a:p>
      </dsp:txBody>
      <dsp:txXfrm>
        <a:off x="284961" y="409461"/>
        <a:ext cx="1161632" cy="965669"/>
      </dsp:txXfrm>
    </dsp:sp>
    <dsp:sp modelId="{945DE781-F775-A148-9928-90B2F0F770D7}">
      <dsp:nvSpPr>
        <dsp:cNvPr id="0" name=""/>
        <dsp:cNvSpPr/>
      </dsp:nvSpPr>
      <dsp:spPr>
        <a:xfrm rot="5438444">
          <a:off x="667783" y="1671078"/>
          <a:ext cx="376338" cy="1995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698046" y="1681056"/>
        <a:ext cx="316482" cy="119711"/>
      </dsp:txXfrm>
    </dsp:sp>
    <dsp:sp modelId="{F83EE36B-E627-F342-91A2-01E3BE7EF34E}">
      <dsp:nvSpPr>
        <dsp:cNvPr id="0" name=""/>
        <dsp:cNvSpPr/>
      </dsp:nvSpPr>
      <dsp:spPr>
        <a:xfrm>
          <a:off x="234255" y="2115201"/>
          <a:ext cx="1224220" cy="1025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点击“续借”按钮可以续借</a:t>
          </a:r>
          <a:r>
            <a:rPr lang="en-US" altLang="zh-CN" sz="1300" kern="1200" dirty="0" smtClean="0"/>
            <a:t>30</a:t>
          </a:r>
          <a:r>
            <a:rPr lang="zh-CN" altLang="en-US" sz="1300" kern="1200" dirty="0" smtClean="0"/>
            <a:t>天</a:t>
          </a:r>
          <a:endParaRPr lang="en-US" sz="1300" kern="1200" dirty="0"/>
        </a:p>
      </dsp:txBody>
      <dsp:txXfrm>
        <a:off x="264298" y="2145244"/>
        <a:ext cx="1164134" cy="965669"/>
      </dsp:txXfrm>
    </dsp:sp>
    <dsp:sp modelId="{394581D1-FBCA-5B41-AC98-F37264DC2180}">
      <dsp:nvSpPr>
        <dsp:cNvPr id="0" name=""/>
        <dsp:cNvSpPr/>
      </dsp:nvSpPr>
      <dsp:spPr>
        <a:xfrm rot="5313803">
          <a:off x="662861" y="3442233"/>
          <a:ext cx="412847" cy="1995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92039" y="3452218"/>
        <a:ext cx="352991" cy="119711"/>
      </dsp:txXfrm>
    </dsp:sp>
    <dsp:sp modelId="{09B99776-2A54-8844-BDCA-8ECD06212C62}">
      <dsp:nvSpPr>
        <dsp:cNvPr id="0" name=""/>
        <dsp:cNvSpPr/>
      </dsp:nvSpPr>
      <dsp:spPr>
        <a:xfrm>
          <a:off x="261053" y="3919668"/>
          <a:ext cx="1261131" cy="1025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点击“还书”按钮可以进行还书操作</a:t>
          </a:r>
          <a:endParaRPr lang="en-US" altLang="zh-CN" sz="1300" kern="1200" dirty="0" smtClean="0"/>
        </a:p>
      </dsp:txBody>
      <dsp:txXfrm>
        <a:off x="291096" y="3949711"/>
        <a:ext cx="1201045" cy="965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2D2BC-89E4-2F44-9A22-D3696FF48580}">
      <dsp:nvSpPr>
        <dsp:cNvPr id="0" name=""/>
        <dsp:cNvSpPr/>
      </dsp:nvSpPr>
      <dsp:spPr>
        <a:xfrm rot="5400000">
          <a:off x="134416" y="1594699"/>
          <a:ext cx="501243" cy="570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8CEFB0-D456-534B-B2F5-6CE9D52E5D37}">
      <dsp:nvSpPr>
        <dsp:cNvPr id="0" name=""/>
        <dsp:cNvSpPr/>
      </dsp:nvSpPr>
      <dsp:spPr>
        <a:xfrm>
          <a:off x="1617" y="1039061"/>
          <a:ext cx="843798" cy="5906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点击导航栏蓝色字段可以对书籍进行排序</a:t>
          </a:r>
          <a:endParaRPr lang="en-US" altLang="zh-CN" sz="700" kern="1200" dirty="0" smtClean="0"/>
        </a:p>
      </dsp:txBody>
      <dsp:txXfrm>
        <a:off x="30454" y="1067898"/>
        <a:ext cx="786124" cy="532957"/>
      </dsp:txXfrm>
    </dsp:sp>
    <dsp:sp modelId="{CD453C9D-2A75-6F43-86FB-866DDBA744ED}">
      <dsp:nvSpPr>
        <dsp:cNvPr id="0" name=""/>
        <dsp:cNvSpPr/>
      </dsp:nvSpPr>
      <dsp:spPr>
        <a:xfrm>
          <a:off x="845416" y="1095391"/>
          <a:ext cx="613698" cy="47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4154B-645B-3C46-8448-7926A030F132}">
      <dsp:nvSpPr>
        <dsp:cNvPr id="0" name=""/>
        <dsp:cNvSpPr/>
      </dsp:nvSpPr>
      <dsp:spPr>
        <a:xfrm rot="5400000">
          <a:off x="834015" y="2258173"/>
          <a:ext cx="501243" cy="570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B7D1C7-CFC6-E543-B4A2-ED0498F2253B}">
      <dsp:nvSpPr>
        <dsp:cNvPr id="0" name=""/>
        <dsp:cNvSpPr/>
      </dsp:nvSpPr>
      <dsp:spPr>
        <a:xfrm>
          <a:off x="701216" y="1702535"/>
          <a:ext cx="843798" cy="5906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点击“图书类别”</a:t>
          </a:r>
          <a:r>
            <a:rPr lang="en-US" altLang="zh-CN" sz="700" kern="1200" dirty="0" smtClean="0"/>
            <a:t>-&gt;</a:t>
          </a:r>
          <a:r>
            <a:rPr lang="zh-CN" altLang="en-US" sz="700" kern="1200" dirty="0" smtClean="0"/>
            <a:t>选择任一类型可以分类查看书籍信息</a:t>
          </a:r>
          <a:endParaRPr lang="en-US" sz="700" kern="1200" dirty="0"/>
        </a:p>
      </dsp:txBody>
      <dsp:txXfrm>
        <a:off x="730053" y="1731372"/>
        <a:ext cx="786124" cy="532957"/>
      </dsp:txXfrm>
    </dsp:sp>
    <dsp:sp modelId="{9A8500E3-18E7-FF42-AECB-CED0DB4276CF}">
      <dsp:nvSpPr>
        <dsp:cNvPr id="0" name=""/>
        <dsp:cNvSpPr/>
      </dsp:nvSpPr>
      <dsp:spPr>
        <a:xfrm>
          <a:off x="1545014" y="1758865"/>
          <a:ext cx="613698" cy="47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C990B-10C2-D04C-83C5-10AD27722681}">
      <dsp:nvSpPr>
        <dsp:cNvPr id="0" name=""/>
        <dsp:cNvSpPr/>
      </dsp:nvSpPr>
      <dsp:spPr>
        <a:xfrm rot="5400000">
          <a:off x="1533613" y="2921647"/>
          <a:ext cx="501243" cy="570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4C6F77-79AF-0D42-91D7-0754D89BEE7D}">
      <dsp:nvSpPr>
        <dsp:cNvPr id="0" name=""/>
        <dsp:cNvSpPr/>
      </dsp:nvSpPr>
      <dsp:spPr>
        <a:xfrm>
          <a:off x="1400814" y="2366009"/>
          <a:ext cx="843798" cy="5906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点击“出库”可以出库图书</a:t>
          </a:r>
          <a:endParaRPr lang="en-US" sz="700" kern="1200" dirty="0"/>
        </a:p>
      </dsp:txBody>
      <dsp:txXfrm>
        <a:off x="1429651" y="2394846"/>
        <a:ext cx="786124" cy="532957"/>
      </dsp:txXfrm>
    </dsp:sp>
    <dsp:sp modelId="{16DB475B-0DBC-2842-9416-8B62C29AB70C}">
      <dsp:nvSpPr>
        <dsp:cNvPr id="0" name=""/>
        <dsp:cNvSpPr/>
      </dsp:nvSpPr>
      <dsp:spPr>
        <a:xfrm>
          <a:off x="2244613" y="2422339"/>
          <a:ext cx="613698" cy="47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09692-6BEB-EC45-8BA8-F0D78C22C2E6}">
      <dsp:nvSpPr>
        <dsp:cNvPr id="0" name=""/>
        <dsp:cNvSpPr/>
      </dsp:nvSpPr>
      <dsp:spPr>
        <a:xfrm rot="5400000">
          <a:off x="2233212" y="3585121"/>
          <a:ext cx="501243" cy="570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5E62F4-0103-CB4F-A20D-560C5A59A011}">
      <dsp:nvSpPr>
        <dsp:cNvPr id="0" name=""/>
        <dsp:cNvSpPr/>
      </dsp:nvSpPr>
      <dsp:spPr>
        <a:xfrm>
          <a:off x="2100413" y="3029483"/>
          <a:ext cx="843798" cy="5906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点击表格蓝色字段可以将书籍排序</a:t>
          </a:r>
          <a:endParaRPr lang="en-US" sz="700" kern="1200" dirty="0"/>
        </a:p>
      </dsp:txBody>
      <dsp:txXfrm>
        <a:off x="2129250" y="3058320"/>
        <a:ext cx="786124" cy="532957"/>
      </dsp:txXfrm>
    </dsp:sp>
    <dsp:sp modelId="{4DBD7FD7-D864-CF44-98E8-E295AD3D5913}">
      <dsp:nvSpPr>
        <dsp:cNvPr id="0" name=""/>
        <dsp:cNvSpPr/>
      </dsp:nvSpPr>
      <dsp:spPr>
        <a:xfrm>
          <a:off x="2944211" y="3085813"/>
          <a:ext cx="613698" cy="47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900C7-0160-0D4B-B5F4-4CF2F814AACD}">
      <dsp:nvSpPr>
        <dsp:cNvPr id="0" name=""/>
        <dsp:cNvSpPr/>
      </dsp:nvSpPr>
      <dsp:spPr>
        <a:xfrm>
          <a:off x="2800011" y="3692957"/>
          <a:ext cx="843798" cy="5906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点击“图书入库”按钮可以进入图书入库模块</a:t>
          </a:r>
          <a:endParaRPr lang="en-US" sz="700" kern="1200" dirty="0"/>
        </a:p>
      </dsp:txBody>
      <dsp:txXfrm>
        <a:off x="2828848" y="3721794"/>
        <a:ext cx="786124" cy="532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7473-301C-4F69-A7FC-AE1DEF9F2C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837B1-3942-4B36-A9A2-6AF914CE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4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8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0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34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8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5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3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0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8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8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8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8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27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1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1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1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1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6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9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C373-83E8-404D-A870-0C99071BEBA1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5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5336" y="-27384"/>
            <a:ext cx="12385376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77107" y="3836066"/>
            <a:ext cx="7776865" cy="7694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电子图书馆网站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1" name="1" descr="D:\360data\重要数据\桌面\666666666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2" descr="D:\360data\重要数据\桌面\555555555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3" descr="D:\360data\重要数据\桌面\4444444444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4" descr="D:\360data\重要数据\桌面\333333333333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5" descr="D:\360data\重要数据\桌面\222222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6" descr="D:\360data\重要数据\桌面\11111111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LOGO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225323" y="1725512"/>
            <a:ext cx="736083" cy="736083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21897" y="2114211"/>
            <a:ext cx="3695970" cy="522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0026783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10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79" name="矩形 7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KSO_Shape"/>
          <p:cNvSpPr>
            <a:spLocks/>
          </p:cNvSpPr>
          <p:nvPr/>
        </p:nvSpPr>
        <p:spPr bwMode="auto">
          <a:xfrm>
            <a:off x="335491" y="231538"/>
            <a:ext cx="290942" cy="28803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82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功能实现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049" name="Picture 1" descr="D:\QQ_recieve\1377782739\Image\C2C\UA6$YJJVGK88``]5(~[JEZ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03" y="1412776"/>
            <a:ext cx="9784162" cy="37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工程规范</a:t>
            </a:r>
          </a:p>
        </p:txBody>
      </p:sp>
      <p:pic>
        <p:nvPicPr>
          <p:cNvPr id="3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649" y="1834699"/>
            <a:ext cx="6120680" cy="36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燕尾形 35"/>
          <p:cNvSpPr/>
          <p:nvPr/>
        </p:nvSpPr>
        <p:spPr>
          <a:xfrm rot="5400000">
            <a:off x="7105699" y="2064036"/>
            <a:ext cx="360040" cy="576064"/>
          </a:xfrm>
          <a:prstGeom prst="chevron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285719" y="264010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694257" y="2107777"/>
            <a:ext cx="1611210" cy="40010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前后端分离</a:t>
            </a:r>
            <a:endParaRPr lang="zh-CN" altLang="en-US" sz="20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燕尾形 39"/>
          <p:cNvSpPr/>
          <p:nvPr/>
        </p:nvSpPr>
        <p:spPr>
          <a:xfrm rot="5400000">
            <a:off x="7105699" y="3432188"/>
            <a:ext cx="360040" cy="576064"/>
          </a:xfrm>
          <a:prstGeom prst="chevron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285719" y="400825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708349" y="3495953"/>
            <a:ext cx="1395572" cy="40010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MVC</a:t>
            </a:r>
            <a:endParaRPr lang="zh-CN" altLang="en-US" sz="20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5" name="Picture 24" descr="WX20171105-011236@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78" y="2172048"/>
            <a:ext cx="4465417" cy="2697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27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0" grpId="0" animBg="1"/>
      <p:bldP spid="42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240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5" name="Picture 24" descr="WX20171105-011236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51" y="806697"/>
            <a:ext cx="8541266" cy="44371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945454" y="5576089"/>
            <a:ext cx="230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图书馆主页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358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240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17563" y="5602014"/>
            <a:ext cx="266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/>
              <a:t>书籍展示模块</a:t>
            </a:r>
            <a:endParaRPr lang="en-US" sz="3200" b="1" dirty="0"/>
          </a:p>
        </p:txBody>
      </p:sp>
      <p:pic>
        <p:nvPicPr>
          <p:cNvPr id="16" name="Picture 15" descr="WX20171105-011825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41" y="836714"/>
            <a:ext cx="8496944" cy="44589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82531191"/>
              </p:ext>
            </p:extLst>
          </p:nvPr>
        </p:nvGraphicFramePr>
        <p:xfrm>
          <a:off x="507943" y="424297"/>
          <a:ext cx="4353090" cy="5610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75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240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17562" y="5402439"/>
            <a:ext cx="266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个人中心模块</a:t>
            </a:r>
            <a:endParaRPr lang="en-US" sz="32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59258734"/>
              </p:ext>
            </p:extLst>
          </p:nvPr>
        </p:nvGraphicFramePr>
        <p:xfrm>
          <a:off x="507943" y="607480"/>
          <a:ext cx="4353090" cy="5139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 descr="WX20171105-011257@2x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232" y="1262713"/>
            <a:ext cx="864096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5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240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58910" y="5258983"/>
            <a:ext cx="309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/>
              <a:t>管理控制台模块</a:t>
            </a:r>
            <a:endParaRPr lang="en-US" sz="32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05127872"/>
              </p:ext>
            </p:extLst>
          </p:nvPr>
        </p:nvGraphicFramePr>
        <p:xfrm>
          <a:off x="507943" y="424297"/>
          <a:ext cx="3645428" cy="532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 descr="WX20171105-011308@2x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35" y="858068"/>
            <a:ext cx="6951909" cy="4032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5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240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65434" y="5396984"/>
            <a:ext cx="266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/>
              <a:t>图书入库模块</a:t>
            </a:r>
            <a:endParaRPr lang="en-US" sz="3200" b="1" dirty="0"/>
          </a:p>
        </p:txBody>
      </p:sp>
      <p:pic>
        <p:nvPicPr>
          <p:cNvPr id="18" name="Picture 17" descr="WX20171105-011322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56" y="548680"/>
            <a:ext cx="7704856" cy="4304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1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5336" y="-27384"/>
            <a:ext cx="12385376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77107" y="3836066"/>
            <a:ext cx="7776865" cy="7694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谢谢观看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！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1" name="1" descr="D:\360data\重要数据\桌面\666666666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2" descr="D:\360data\重要数据\桌面\555555555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3" descr="D:\360data\重要数据\桌面\4444444444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4" descr="D:\360data\重要数据\桌面\333333333333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5" descr="D:\360data\重要数据\桌面\222222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6" descr="D:\360data\重要数据\桌面\11111111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886" y="695257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LOGO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225323" y="1725512"/>
            <a:ext cx="736083" cy="736083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21897" y="2114211"/>
            <a:ext cx="3695970" cy="522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5"/>
          <p:cNvSpPr>
            <a:spLocks/>
          </p:cNvSpPr>
          <p:nvPr/>
        </p:nvSpPr>
        <p:spPr bwMode="auto">
          <a:xfrm>
            <a:off x="4513411" y="-27384"/>
            <a:ext cx="3167443" cy="1340768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TextBox 59"/>
          <p:cNvSpPr txBox="1">
            <a:spLocks noChangeArrowheads="1"/>
          </p:cNvSpPr>
          <p:nvPr/>
        </p:nvSpPr>
        <p:spPr bwMode="auto">
          <a:xfrm>
            <a:off x="4441403" y="421038"/>
            <a:ext cx="3312368" cy="14957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77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377">
              <a:lnSpc>
                <a:spcPct val="120000"/>
              </a:lnSpc>
              <a:defRPr/>
            </a:pPr>
            <a:r>
              <a:rPr lang="en-US" altLang="zh-CN" sz="2800" kern="0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kern="0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800" kern="0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ntents</a:t>
            </a:r>
            <a:endParaRPr lang="en-US" altLang="ko-KR" sz="2800" kern="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2814835" y="2924944"/>
            <a:ext cx="1183990" cy="10675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70" name="文本框 9"/>
          <p:cNvSpPr txBox="1"/>
          <p:nvPr/>
        </p:nvSpPr>
        <p:spPr>
          <a:xfrm>
            <a:off x="2367979" y="4143127"/>
            <a:ext cx="2103040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项目功能</a:t>
            </a:r>
            <a:endParaRPr lang="en-US" altLang="zh-CN" sz="2000" b="1" dirty="0" smtClean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endParaRPr lang="zh-CN" altLang="en-US" sz="120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4642050" y="2924944"/>
            <a:ext cx="1183990" cy="10675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6456505" y="2924944"/>
            <a:ext cx="1183990" cy="10675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8292117" y="2924944"/>
            <a:ext cx="1183990" cy="10675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75" name="KSO_Shape"/>
          <p:cNvSpPr>
            <a:spLocks/>
          </p:cNvSpPr>
          <p:nvPr/>
        </p:nvSpPr>
        <p:spPr bwMode="auto">
          <a:xfrm>
            <a:off x="4948428" y="3237817"/>
            <a:ext cx="599607" cy="45730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76" name="KSO_Shape"/>
          <p:cNvSpPr>
            <a:spLocks/>
          </p:cNvSpPr>
          <p:nvPr/>
        </p:nvSpPr>
        <p:spPr bwMode="auto">
          <a:xfrm>
            <a:off x="6749008" y="3181315"/>
            <a:ext cx="587524" cy="58165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78" name="文本框 9"/>
          <p:cNvSpPr txBox="1"/>
          <p:nvPr/>
        </p:nvSpPr>
        <p:spPr>
          <a:xfrm>
            <a:off x="4183977" y="4143127"/>
            <a:ext cx="2103040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实现方法</a:t>
            </a:r>
            <a:endParaRPr lang="en-US" altLang="zh-CN" sz="2000" b="1" dirty="0" smtClean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文本框 9"/>
          <p:cNvSpPr txBox="1"/>
          <p:nvPr/>
        </p:nvSpPr>
        <p:spPr>
          <a:xfrm>
            <a:off x="5968379" y="4143127"/>
            <a:ext cx="2103040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工程规范</a:t>
            </a:r>
            <a:endParaRPr lang="en-US" altLang="zh-CN" sz="2000" b="1" dirty="0" smtClean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9"/>
          <p:cNvSpPr txBox="1"/>
          <p:nvPr/>
        </p:nvSpPr>
        <p:spPr>
          <a:xfrm>
            <a:off x="7810971" y="4143127"/>
            <a:ext cx="2103040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项目亮点</a:t>
            </a:r>
            <a:endParaRPr lang="en-US" altLang="zh-CN" sz="2000" b="1" dirty="0" smtClean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KSO_Shape"/>
          <p:cNvSpPr>
            <a:spLocks/>
          </p:cNvSpPr>
          <p:nvPr/>
        </p:nvSpPr>
        <p:spPr bwMode="auto">
          <a:xfrm>
            <a:off x="8624485" y="3188062"/>
            <a:ext cx="519253" cy="51925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KSO_Shape"/>
          <p:cNvSpPr>
            <a:spLocks/>
          </p:cNvSpPr>
          <p:nvPr/>
        </p:nvSpPr>
        <p:spPr bwMode="auto">
          <a:xfrm>
            <a:off x="3126665" y="3236629"/>
            <a:ext cx="585667" cy="444130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8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7" grpId="0"/>
      <p:bldP spid="69" grpId="0" animBg="1"/>
      <p:bldP spid="70" grpId="0"/>
      <p:bldP spid="71" grpId="0" animBg="1"/>
      <p:bldP spid="72" grpId="0" animBg="1"/>
      <p:bldP spid="73" grpId="0" animBg="1"/>
      <p:bldP spid="75" grpId="0" animBg="1"/>
      <p:bldP spid="76" grpId="0" animBg="1"/>
      <p:bldP spid="78" grpId="0"/>
      <p:bldP spid="79" grpId="0"/>
      <p:bldP spid="80" grpId="0"/>
      <p:bldP spid="82" grpId="0" animBg="1"/>
      <p:bldP spid="83" grpId="0" animBg="1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endParaRPr lang="zh-CN" altLang="en-US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项目功能</a:t>
            </a:r>
            <a:endParaRPr lang="zh-CN" altLang="en-US" sz="240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flipV="1">
            <a:off x="3707737" y="2036927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>
            <a:off x="3707737" y="3113636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6617185" y="1702605"/>
            <a:ext cx="546935" cy="546935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6646314" y="179717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01</a:t>
            </a:r>
          </a:p>
        </p:txBody>
      </p:sp>
      <p:cxnSp>
        <p:nvCxnSpPr>
          <p:cNvPr id="18" name="肘形连接符 17"/>
          <p:cNvCxnSpPr/>
          <p:nvPr/>
        </p:nvCxnSpPr>
        <p:spPr>
          <a:xfrm flipV="1">
            <a:off x="4326681" y="3024726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>
            <a:off x="4283801" y="4101478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337266" y="2710717"/>
            <a:ext cx="546935" cy="546935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1" name="标题 4"/>
          <p:cNvSpPr txBox="1">
            <a:spLocks/>
          </p:cNvSpPr>
          <p:nvPr/>
        </p:nvSpPr>
        <p:spPr>
          <a:xfrm>
            <a:off x="7366395" y="2805290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</a:p>
        </p:txBody>
      </p:sp>
      <p:sp>
        <p:nvSpPr>
          <p:cNvPr id="22" name="椭圆 21"/>
          <p:cNvSpPr/>
          <p:nvPr/>
        </p:nvSpPr>
        <p:spPr>
          <a:xfrm>
            <a:off x="6545178" y="3617692"/>
            <a:ext cx="546935" cy="546935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3" name="标题 4"/>
          <p:cNvSpPr txBox="1">
            <a:spLocks/>
          </p:cNvSpPr>
          <p:nvPr/>
        </p:nvSpPr>
        <p:spPr>
          <a:xfrm>
            <a:off x="6574307" y="371226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03</a:t>
            </a:r>
          </a:p>
        </p:txBody>
      </p:sp>
      <p:sp>
        <p:nvSpPr>
          <p:cNvPr id="24" name="椭圆 23"/>
          <p:cNvSpPr/>
          <p:nvPr/>
        </p:nvSpPr>
        <p:spPr>
          <a:xfrm>
            <a:off x="7265258" y="4625804"/>
            <a:ext cx="546935" cy="546935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5" name="标题 4"/>
          <p:cNvSpPr txBox="1">
            <a:spLocks/>
          </p:cNvSpPr>
          <p:nvPr/>
        </p:nvSpPr>
        <p:spPr>
          <a:xfrm>
            <a:off x="7294387" y="4720377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04</a:t>
            </a:r>
          </a:p>
        </p:txBody>
      </p:sp>
      <p:sp>
        <p:nvSpPr>
          <p:cNvPr id="26" name="Freeform 9"/>
          <p:cNvSpPr>
            <a:spLocks/>
          </p:cNvSpPr>
          <p:nvPr/>
        </p:nvSpPr>
        <p:spPr bwMode="auto">
          <a:xfrm flipH="1">
            <a:off x="1633091" y="2321548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</a:endParaRPr>
          </a:p>
        </p:txBody>
      </p:sp>
      <p:sp>
        <p:nvSpPr>
          <p:cNvPr id="33" name="KSO_Shape"/>
          <p:cNvSpPr>
            <a:spLocks/>
          </p:cNvSpPr>
          <p:nvPr/>
        </p:nvSpPr>
        <p:spPr bwMode="auto">
          <a:xfrm>
            <a:off x="2669673" y="2926171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52240" y="3707748"/>
            <a:ext cx="208754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读者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61653" y="1714466"/>
            <a:ext cx="3633210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检索</a:t>
            </a: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8172233" y="2803421"/>
            <a:ext cx="2952328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sym typeface="微软雅黑" pitchFamily="34" charset="-122"/>
              </a:rPr>
              <a:t>！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sym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24113" y="3630679"/>
            <a:ext cx="2123549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续借</a:t>
            </a:r>
            <a:endParaRPr lang="zh-CN" altLang="en-US" sz="28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117504" y="4638791"/>
            <a:ext cx="2233005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归还</a:t>
            </a:r>
            <a:endParaRPr lang="zh-CN" altLang="en-US" sz="28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16483" y="2706279"/>
            <a:ext cx="2123549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借阅</a:t>
            </a:r>
            <a:endParaRPr lang="zh-CN" altLang="en-US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延时符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6" grpId="1" animBg="1"/>
      <p:bldP spid="33" grpId="0" animBg="1"/>
      <p:bldP spid="34" grpId="0"/>
      <p:bldP spid="36" grpId="0"/>
      <p:bldP spid="38" grpId="0"/>
      <p:bldP spid="39" grpId="0"/>
      <p:bldP spid="41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endParaRPr lang="zh-CN" altLang="en-US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9" name="矩形 2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331060" y="261229"/>
            <a:ext cx="299804" cy="22865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项目功能</a:t>
            </a:r>
          </a:p>
        </p:txBody>
      </p:sp>
      <p:cxnSp>
        <p:nvCxnSpPr>
          <p:cNvPr id="14" name="肘形连接符 13"/>
          <p:cNvCxnSpPr/>
          <p:nvPr/>
        </p:nvCxnSpPr>
        <p:spPr>
          <a:xfrm flipV="1">
            <a:off x="3707737" y="2036927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>
            <a:off x="3669164" y="4104508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6617185" y="1702605"/>
            <a:ext cx="546935" cy="546935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6646314" y="179717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01</a:t>
            </a:r>
          </a:p>
        </p:txBody>
      </p:sp>
      <p:cxnSp>
        <p:nvCxnSpPr>
          <p:cNvPr id="18" name="肘形连接符 17"/>
          <p:cNvCxnSpPr/>
          <p:nvPr/>
        </p:nvCxnSpPr>
        <p:spPr>
          <a:xfrm flipV="1">
            <a:off x="4326681" y="3024726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337266" y="2710717"/>
            <a:ext cx="546935" cy="546935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1" name="标题 4"/>
          <p:cNvSpPr txBox="1">
            <a:spLocks/>
          </p:cNvSpPr>
          <p:nvPr/>
        </p:nvSpPr>
        <p:spPr>
          <a:xfrm>
            <a:off x="7366395" y="2805290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</a:p>
        </p:txBody>
      </p:sp>
      <p:sp>
        <p:nvSpPr>
          <p:cNvPr id="22" name="椭圆 21"/>
          <p:cNvSpPr/>
          <p:nvPr/>
        </p:nvSpPr>
        <p:spPr>
          <a:xfrm>
            <a:off x="6818644" y="4651522"/>
            <a:ext cx="546935" cy="546935"/>
          </a:xfrm>
          <a:prstGeom prst="ellipse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3" name="标题 4"/>
          <p:cNvSpPr txBox="1">
            <a:spLocks/>
          </p:cNvSpPr>
          <p:nvPr/>
        </p:nvSpPr>
        <p:spPr>
          <a:xfrm>
            <a:off x="6922742" y="474496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03</a:t>
            </a:r>
          </a:p>
        </p:txBody>
      </p:sp>
      <p:sp>
        <p:nvSpPr>
          <p:cNvPr id="26" name="Freeform 9"/>
          <p:cNvSpPr>
            <a:spLocks/>
          </p:cNvSpPr>
          <p:nvPr/>
        </p:nvSpPr>
        <p:spPr bwMode="auto">
          <a:xfrm flipH="1">
            <a:off x="1633091" y="2321548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</a:endParaRPr>
          </a:p>
        </p:txBody>
      </p:sp>
      <p:sp>
        <p:nvSpPr>
          <p:cNvPr id="33" name="KSO_Shape"/>
          <p:cNvSpPr>
            <a:spLocks/>
          </p:cNvSpPr>
          <p:nvPr/>
        </p:nvSpPr>
        <p:spPr bwMode="auto">
          <a:xfrm>
            <a:off x="2669673" y="2926171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52240" y="3707748"/>
            <a:ext cx="208754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管理员功能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61653" y="1714466"/>
            <a:ext cx="3633210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入库</a:t>
            </a: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8172233" y="2803421"/>
            <a:ext cx="2952328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sym typeface="微软雅黑" pitchFamily="34" charset="-122"/>
              </a:rPr>
              <a:t>！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sym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52271" y="4663382"/>
            <a:ext cx="2233005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检索</a:t>
            </a:r>
          </a:p>
        </p:txBody>
      </p:sp>
      <p:sp>
        <p:nvSpPr>
          <p:cNvPr id="43" name="矩形 42"/>
          <p:cNvSpPr/>
          <p:nvPr/>
        </p:nvSpPr>
        <p:spPr>
          <a:xfrm>
            <a:off x="8116483" y="2706279"/>
            <a:ext cx="2123549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出库</a:t>
            </a:r>
            <a:endParaRPr lang="zh-CN" altLang="en-US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延时符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 animBg="1"/>
      <p:bldP spid="21" grpId="0"/>
      <p:bldP spid="22" grpId="0" animBg="1"/>
      <p:bldP spid="23" grpId="0"/>
      <p:bldP spid="26" grpId="0" animBg="1"/>
      <p:bldP spid="26" grpId="1" animBg="1"/>
      <p:bldP spid="33" grpId="0" animBg="1"/>
      <p:bldP spid="34" grpId="0"/>
      <p:bldP spid="36" grpId="0"/>
      <p:bldP spid="38" grpId="0"/>
      <p:bldP spid="41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 smtClean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实现方法</a:t>
            </a:r>
            <a:endParaRPr lang="zh-CN" altLang="en-US" sz="240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05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1" name="直接箭头连接符 180"/>
          <p:cNvCxnSpPr/>
          <p:nvPr/>
        </p:nvCxnSpPr>
        <p:spPr>
          <a:xfrm>
            <a:off x="-4" y="3323406"/>
            <a:ext cx="12195177" cy="0"/>
          </a:xfrm>
          <a:prstGeom prst="straightConnector1">
            <a:avLst/>
          </a:prstGeom>
          <a:ln w="152400">
            <a:solidFill>
              <a:srgbClr val="A6A6A6">
                <a:alpha val="52941"/>
              </a:srgb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组合 201"/>
          <p:cNvGrpSpPr/>
          <p:nvPr/>
        </p:nvGrpSpPr>
        <p:grpSpPr>
          <a:xfrm>
            <a:off x="2719579" y="3008791"/>
            <a:ext cx="639384" cy="629230"/>
            <a:chOff x="1762551" y="3008791"/>
            <a:chExt cx="639384" cy="629230"/>
          </a:xfrm>
        </p:grpSpPr>
        <p:sp>
          <p:nvSpPr>
            <p:cNvPr id="182" name="Oval 4"/>
            <p:cNvSpPr/>
            <p:nvPr/>
          </p:nvSpPr>
          <p:spPr>
            <a:xfrm>
              <a:off x="1762551" y="3008791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3" name="Rectangle 4"/>
            <p:cNvSpPr txBox="1">
              <a:spLocks noChangeArrowheads="1"/>
            </p:cNvSpPr>
            <p:nvPr/>
          </p:nvSpPr>
          <p:spPr bwMode="auto">
            <a:xfrm>
              <a:off x="1762551" y="3158908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01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84" name="矩形 183"/>
          <p:cNvSpPr/>
          <p:nvPr/>
        </p:nvSpPr>
        <p:spPr>
          <a:xfrm>
            <a:off x="2380469" y="3789040"/>
            <a:ext cx="128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MySQL</a:t>
            </a:r>
            <a:endParaRPr lang="zh-CN" altLang="en-US" sz="2400" b="1" dirty="0" smtClean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4295067" y="2996952"/>
            <a:ext cx="639384" cy="629230"/>
            <a:chOff x="3338039" y="2996952"/>
            <a:chExt cx="639384" cy="629230"/>
          </a:xfrm>
        </p:grpSpPr>
        <p:sp>
          <p:nvSpPr>
            <p:cNvPr id="185" name="Oval 4"/>
            <p:cNvSpPr/>
            <p:nvPr/>
          </p:nvSpPr>
          <p:spPr>
            <a:xfrm>
              <a:off x="3338039" y="2996952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6" name="Rectangle 4"/>
            <p:cNvSpPr txBox="1">
              <a:spLocks noChangeArrowheads="1"/>
            </p:cNvSpPr>
            <p:nvPr/>
          </p:nvSpPr>
          <p:spPr bwMode="auto">
            <a:xfrm>
              <a:off x="3338039" y="3147069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02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87" name="矩形 186"/>
          <p:cNvSpPr/>
          <p:nvPr/>
        </p:nvSpPr>
        <p:spPr>
          <a:xfrm>
            <a:off x="4214904" y="2027262"/>
            <a:ext cx="805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28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JSP</a:t>
            </a:r>
            <a:endParaRPr lang="zh-CN" altLang="en-US" sz="2800" b="1" dirty="0" smtClean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5887931" y="3015794"/>
            <a:ext cx="639384" cy="629230"/>
            <a:chOff x="4930903" y="3015794"/>
            <a:chExt cx="639384" cy="629230"/>
          </a:xfrm>
        </p:grpSpPr>
        <p:sp>
          <p:nvSpPr>
            <p:cNvPr id="188" name="Oval 4"/>
            <p:cNvSpPr/>
            <p:nvPr/>
          </p:nvSpPr>
          <p:spPr>
            <a:xfrm>
              <a:off x="4930903" y="3015794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9" name="Rectangle 4"/>
            <p:cNvSpPr txBox="1">
              <a:spLocks noChangeArrowheads="1"/>
            </p:cNvSpPr>
            <p:nvPr/>
          </p:nvSpPr>
          <p:spPr bwMode="auto">
            <a:xfrm>
              <a:off x="4930903" y="3165911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03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5441196" y="3827462"/>
            <a:ext cx="1508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24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</a:t>
            </a:r>
          </a:p>
        </p:txBody>
      </p:sp>
      <p:grpSp>
        <p:nvGrpSpPr>
          <p:cNvPr id="205" name="组合 204"/>
          <p:cNvGrpSpPr/>
          <p:nvPr/>
        </p:nvGrpSpPr>
        <p:grpSpPr>
          <a:xfrm>
            <a:off x="7400099" y="3015794"/>
            <a:ext cx="639384" cy="629230"/>
            <a:chOff x="6443071" y="3015794"/>
            <a:chExt cx="639384" cy="629230"/>
          </a:xfrm>
        </p:grpSpPr>
        <p:sp>
          <p:nvSpPr>
            <p:cNvPr id="191" name="Oval 4"/>
            <p:cNvSpPr/>
            <p:nvPr/>
          </p:nvSpPr>
          <p:spPr>
            <a:xfrm>
              <a:off x="6443071" y="3015794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2" name="Rectangle 4"/>
            <p:cNvSpPr txBox="1">
              <a:spLocks noChangeArrowheads="1"/>
            </p:cNvSpPr>
            <p:nvPr/>
          </p:nvSpPr>
          <p:spPr bwMode="auto">
            <a:xfrm>
              <a:off x="6443071" y="3165911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04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93" name="矩形 192"/>
          <p:cNvSpPr/>
          <p:nvPr/>
        </p:nvSpPr>
        <p:spPr>
          <a:xfrm>
            <a:off x="7225106" y="2027262"/>
            <a:ext cx="989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JDBC</a:t>
            </a:r>
            <a:endParaRPr lang="zh-CN" altLang="en-US" sz="2400" b="1" dirty="0" smtClean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6" name="组合 205"/>
          <p:cNvGrpSpPr/>
          <p:nvPr/>
        </p:nvGrpSpPr>
        <p:grpSpPr>
          <a:xfrm>
            <a:off x="8984275" y="3015794"/>
            <a:ext cx="639384" cy="629230"/>
            <a:chOff x="8027247" y="3015794"/>
            <a:chExt cx="639384" cy="629230"/>
          </a:xfrm>
        </p:grpSpPr>
        <p:sp>
          <p:nvSpPr>
            <p:cNvPr id="194" name="Oval 4"/>
            <p:cNvSpPr/>
            <p:nvPr/>
          </p:nvSpPr>
          <p:spPr>
            <a:xfrm>
              <a:off x="8027247" y="3015794"/>
              <a:ext cx="626458" cy="629230"/>
            </a:xfrm>
            <a:prstGeom prst="ellipse">
              <a:avLst/>
            </a:prstGeom>
            <a:solidFill>
              <a:srgbClr val="2F5EB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5" name="Rectangle 4"/>
            <p:cNvSpPr txBox="1">
              <a:spLocks noChangeArrowheads="1"/>
            </p:cNvSpPr>
            <p:nvPr/>
          </p:nvSpPr>
          <p:spPr bwMode="auto">
            <a:xfrm>
              <a:off x="8027247" y="3165911"/>
              <a:ext cx="639384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en-US" altLang="zh-CN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05</a:t>
              </a:r>
              <a:endParaRPr lang="zh-CN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96" name="矩形 195"/>
          <p:cNvSpPr/>
          <p:nvPr/>
        </p:nvSpPr>
        <p:spPr>
          <a:xfrm>
            <a:off x="8670723" y="3827462"/>
            <a:ext cx="1315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TOMCAT</a:t>
            </a:r>
            <a:endParaRPr lang="zh-CN" altLang="en-US" sz="2000" b="1" dirty="0" smtClean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6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7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7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7" grpId="0"/>
      <p:bldP spid="190" grpId="0"/>
      <p:bldP spid="193" grpId="0"/>
      <p:bldP spid="196" grpId="0"/>
      <p:bldP spid="2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实现方法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06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6021643" y="1892842"/>
            <a:ext cx="4652394" cy="323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该项目以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Tomcat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Tomcat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Apache Group Jakarta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小组开发的一个免费服务器软件，适合于嵌入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Apache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中使用。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Tomcat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服务器的兼容性很好，如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WebLogic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服务器采用其为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服务器引擎，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Jbuilder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将其作为标准的测试服务器，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Sun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公司也将其作为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技术应用的示例服务器。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038166" y="1340768"/>
            <a:ext cx="149238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TOMCAT</a:t>
            </a:r>
            <a:endParaRPr lang="zh-CN" altLang="en-US" sz="24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7289" y="1708326"/>
            <a:ext cx="599800" cy="40500"/>
          </a:xfrm>
          <a:prstGeom prst="rect">
            <a:avLst/>
          </a:prstGeom>
          <a:solidFill>
            <a:srgbClr val="2F5E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12139" y="1708325"/>
            <a:ext cx="21937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40376" y="1671705"/>
            <a:ext cx="3915332" cy="324547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0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23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实现方法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07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6021643" y="1892842"/>
            <a:ext cx="4652394" cy="28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本项目以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为后台数据库。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是一个多用户、多线程的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SQL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数据库，是一个客户机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服务器结构的应用，它由一个服务器守护程序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mysqld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和很多不同的客户程序和库组成。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的快速和灵活性足以满足一个网站的信息管理工作。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038166" y="1340768"/>
            <a:ext cx="1236543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MySQL</a:t>
            </a:r>
            <a:endParaRPr lang="zh-CN" altLang="en-US" sz="24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7289" y="1708326"/>
            <a:ext cx="599800" cy="40500"/>
          </a:xfrm>
          <a:prstGeom prst="rect">
            <a:avLst/>
          </a:prstGeom>
          <a:solidFill>
            <a:srgbClr val="2F5E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12139" y="1708325"/>
            <a:ext cx="21937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40376" y="1671705"/>
            <a:ext cx="3915332" cy="324547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23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实现方法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08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6021643" y="1892842"/>
            <a:ext cx="5332528" cy="407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本项目使用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技术将数据库与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网页进行连接。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JavaServer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Pages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技术是一个纯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平台的技术，它主要用来产生动态网页内容。在传统的网页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文件中加入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程序片段和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标记，就构成了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网页。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服务器接收到访问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网页的请求时，首先执行其中的程序片段，然后将执行结果以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格式返回给客户。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是基于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 Servlet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以及整个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体系的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开发技术，利用这一技术可以建立先进、安全、快速和跨平台的动态网页。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038166" y="1340768"/>
            <a:ext cx="67068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JSP</a:t>
            </a:r>
            <a:endParaRPr lang="zh-CN" altLang="en-US" sz="24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7289" y="1708326"/>
            <a:ext cx="599800" cy="40500"/>
          </a:xfrm>
          <a:prstGeom prst="rect">
            <a:avLst/>
          </a:prstGeom>
          <a:solidFill>
            <a:srgbClr val="2F5E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12139" y="1708325"/>
            <a:ext cx="21937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40376" y="1671705"/>
            <a:ext cx="3915332" cy="324547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0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23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85019" cy="583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2931" y="0"/>
            <a:ext cx="576064" cy="836712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1003" y="202431"/>
            <a:ext cx="13681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实现方法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" fmla="*/ 55821 w 982405"/>
              <a:gd name="connsiteY0" fmla="*/ 0 h 144680"/>
              <a:gd name="connsiteX1" fmla="*/ 982405 w 982405"/>
              <a:gd name="connsiteY1" fmla="*/ 0 h 144680"/>
              <a:gd name="connsiteX2" fmla="*/ 982405 w 982405"/>
              <a:gd name="connsiteY2" fmla="*/ 118098 h 144680"/>
              <a:gd name="connsiteX3" fmla="*/ 0 w 982405"/>
              <a:gd name="connsiteY3" fmla="*/ 144680 h 144680"/>
              <a:gd name="connsiteX4" fmla="*/ 55821 w 982405"/>
              <a:gd name="connsiteY4" fmla="*/ 0 h 144680"/>
              <a:gd name="connsiteX0" fmla="*/ 55821 w 998354"/>
              <a:gd name="connsiteY0" fmla="*/ 0 h 147338"/>
              <a:gd name="connsiteX1" fmla="*/ 982405 w 998354"/>
              <a:gd name="connsiteY1" fmla="*/ 0 h 147338"/>
              <a:gd name="connsiteX2" fmla="*/ 998354 w 998354"/>
              <a:gd name="connsiteY2" fmla="*/ 147338 h 147338"/>
              <a:gd name="connsiteX3" fmla="*/ 0 w 998354"/>
              <a:gd name="connsiteY3" fmla="*/ 144680 h 147338"/>
              <a:gd name="connsiteX4" fmla="*/ 55821 w 998354"/>
              <a:gd name="connsiteY4" fmla="*/ 0 h 147338"/>
              <a:gd name="connsiteX0" fmla="*/ 84307 w 1026840"/>
              <a:gd name="connsiteY0" fmla="*/ 0 h 150534"/>
              <a:gd name="connsiteX1" fmla="*/ 1010891 w 1026840"/>
              <a:gd name="connsiteY1" fmla="*/ 0 h 150534"/>
              <a:gd name="connsiteX2" fmla="*/ 1026840 w 1026840"/>
              <a:gd name="connsiteY2" fmla="*/ 147338 h 150534"/>
              <a:gd name="connsiteX3" fmla="*/ 0 w 1026840"/>
              <a:gd name="connsiteY3" fmla="*/ 150534 h 150534"/>
              <a:gd name="connsiteX4" fmla="*/ 84307 w 1026840"/>
              <a:gd name="connsiteY4" fmla="*/ 0 h 150534"/>
              <a:gd name="connsiteX0" fmla="*/ 84307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84307 w 1021143"/>
              <a:gd name="connsiteY4" fmla="*/ 0 h 153193"/>
              <a:gd name="connsiteX0" fmla="*/ 92853 w 1021143"/>
              <a:gd name="connsiteY0" fmla="*/ 0 h 153193"/>
              <a:gd name="connsiteX1" fmla="*/ 1010891 w 1021143"/>
              <a:gd name="connsiteY1" fmla="*/ 0 h 153193"/>
              <a:gd name="connsiteX2" fmla="*/ 1021143 w 1021143"/>
              <a:gd name="connsiteY2" fmla="*/ 153193 h 153193"/>
              <a:gd name="connsiteX3" fmla="*/ 0 w 1021143"/>
              <a:gd name="connsiteY3" fmla="*/ 150534 h 153193"/>
              <a:gd name="connsiteX4" fmla="*/ 92853 w 1021143"/>
              <a:gd name="connsiteY4" fmla="*/ 0 h 153193"/>
              <a:gd name="connsiteX0" fmla="*/ 90004 w 1018294"/>
              <a:gd name="connsiteY0" fmla="*/ 0 h 153193"/>
              <a:gd name="connsiteX1" fmla="*/ 1008042 w 1018294"/>
              <a:gd name="connsiteY1" fmla="*/ 0 h 153193"/>
              <a:gd name="connsiteX2" fmla="*/ 1018294 w 1018294"/>
              <a:gd name="connsiteY2" fmla="*/ 153193 h 153193"/>
              <a:gd name="connsiteX3" fmla="*/ 0 w 1018294"/>
              <a:gd name="connsiteY3" fmla="*/ 142728 h 153193"/>
              <a:gd name="connsiteX4" fmla="*/ 90004 w 1018294"/>
              <a:gd name="connsiteY4" fmla="*/ 0 h 1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986019" y="6493142"/>
            <a:ext cx="1152128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09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334546" y="254607"/>
            <a:ext cx="292833" cy="22206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6021643" y="1892842"/>
            <a:ext cx="5332528" cy="28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JDBC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由一组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语言编写的类和接口组成，使用内嵌式的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SQL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，主要实现三方面的功能：建立与数据库的连接，执行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SQL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声明以及处理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SQL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执行结果。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JDBC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支持基本的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SQL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功能，使用它可方便地与不同的关系型数据库建立连接，进行相关操作，并无需再为不同的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DBMS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分别编写程序。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038166" y="1340768"/>
            <a:ext cx="943193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JDBC</a:t>
            </a:r>
            <a:endParaRPr lang="zh-CN" altLang="en-US" sz="2400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7289" y="1708326"/>
            <a:ext cx="599800" cy="40500"/>
          </a:xfrm>
          <a:prstGeom prst="rect">
            <a:avLst/>
          </a:prstGeom>
          <a:solidFill>
            <a:srgbClr val="2F5E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12139" y="1708325"/>
            <a:ext cx="21937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40376" y="1671705"/>
            <a:ext cx="3915332" cy="324547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7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23" grpId="0" animBg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588</Words>
  <Application>Microsoft Macintosh PowerPoint</Application>
  <PresentationFormat>Custom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宋体</vt:lpstr>
      <vt:lpstr>微软雅黑</vt:lpstr>
      <vt:lpstr>方正兰亭超细黑简体</vt:lpstr>
      <vt:lpstr>方正兰亭黑简体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动态科技模板</dc:title>
  <dc:creator>第一PPT模板网：www.1ppt.com</dc:creator>
  <cp:keywords>第一PPT www.1ppt.com</cp:keywords>
  <cp:lastModifiedBy>Shengxiang Hu</cp:lastModifiedBy>
  <cp:revision>30</cp:revision>
  <dcterms:created xsi:type="dcterms:W3CDTF">2015-12-27T01:24:04Z</dcterms:created>
  <dcterms:modified xsi:type="dcterms:W3CDTF">2017-11-06T16:35:30Z</dcterms:modified>
</cp:coreProperties>
</file>