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64" r:id="rId2"/>
    <p:sldId id="276" r:id="rId3"/>
    <p:sldId id="281" r:id="rId4"/>
    <p:sldId id="278" r:id="rId5"/>
    <p:sldId id="279" r:id="rId6"/>
    <p:sldId id="268" r:id="rId7"/>
    <p:sldId id="269" r:id="rId8"/>
    <p:sldId id="266" r:id="rId9"/>
    <p:sldId id="282"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8" d="100"/>
          <a:sy n="78" d="100"/>
        </p:scale>
        <p:origin x="462" y="9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2/8/2023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264666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3545553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2/8/2023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2/8/2023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2/8/2023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2/8/2023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2/8/2023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Notes keeper app</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37840"/>
            <a:ext cx="10157354" cy="708496"/>
          </a:xfrm>
        </p:spPr>
        <p:txBody>
          <a:bodyPr>
            <a:normAutofit/>
          </a:bodyPr>
          <a:lstStyle/>
          <a:p>
            <a:r>
              <a:rPr lang="en-US" sz="4000" dirty="0" smtClean="0"/>
              <a:t>Objective</a:t>
            </a:r>
            <a:endParaRPr lang="en-US" sz="4000" dirty="0"/>
          </a:p>
        </p:txBody>
      </p:sp>
      <p:sp>
        <p:nvSpPr>
          <p:cNvPr id="14" name="Content Placeholder 13"/>
          <p:cNvSpPr>
            <a:spLocks noGrp="1"/>
          </p:cNvSpPr>
          <p:nvPr>
            <p:ph idx="1"/>
          </p:nvPr>
        </p:nvSpPr>
        <p:spPr>
          <a:xfrm>
            <a:off x="1117309" y="746336"/>
            <a:ext cx="10157354" cy="1530536"/>
          </a:xfrm>
        </p:spPr>
        <p:txBody>
          <a:bodyPr>
            <a:normAutofit lnSpcReduction="10000"/>
          </a:bodyPr>
          <a:lstStyle/>
          <a:p>
            <a:r>
              <a:rPr lang="en-US" sz="1600" b="1" dirty="0" smtClean="0"/>
              <a:t>Note Keeping App</a:t>
            </a:r>
            <a:r>
              <a:rPr lang="en-US" sz="1800" dirty="0" smtClean="0"/>
              <a:t>: </a:t>
            </a:r>
            <a:r>
              <a:rPr lang="en-US" sz="1600" dirty="0" smtClean="0"/>
              <a:t>Everyone is currently extremely busy, which causes them to forget a lot things. As a result they need a system where they can record all of their critical notes so they can check them at any moment with a single click.</a:t>
            </a:r>
          </a:p>
          <a:p>
            <a:r>
              <a:rPr lang="en-US" sz="1600" b="1" dirty="0" smtClean="0"/>
              <a:t>User-friendliness</a:t>
            </a:r>
            <a:r>
              <a:rPr lang="en-US" sz="1600" dirty="0" smtClean="0"/>
              <a:t>: Everyone should be able to utilize an app effortlessly, thus we’ll need on with an engaging and appealing user interface.</a:t>
            </a:r>
            <a:endParaRPr lang="en-US" sz="1600" dirty="0"/>
          </a:p>
        </p:txBody>
      </p:sp>
      <p:sp>
        <p:nvSpPr>
          <p:cNvPr id="5" name="Title 12"/>
          <p:cNvSpPr txBox="1">
            <a:spLocks/>
          </p:cNvSpPr>
          <p:nvPr/>
        </p:nvSpPr>
        <p:spPr>
          <a:xfrm>
            <a:off x="1117309" y="2550188"/>
            <a:ext cx="10157354" cy="708496"/>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4000" dirty="0" smtClean="0"/>
              <a:t>Benefits</a:t>
            </a:r>
            <a:endParaRPr lang="en-US" sz="4000" dirty="0"/>
          </a:p>
        </p:txBody>
      </p:sp>
      <p:sp>
        <p:nvSpPr>
          <p:cNvPr id="6" name="Content Placeholder 13"/>
          <p:cNvSpPr txBox="1">
            <a:spLocks/>
          </p:cNvSpPr>
          <p:nvPr/>
        </p:nvSpPr>
        <p:spPr>
          <a:xfrm>
            <a:off x="1117309" y="3258684"/>
            <a:ext cx="9801639" cy="2762604"/>
          </a:xfrm>
          <a:prstGeom prst="rect">
            <a:avLst/>
          </a:prstGeom>
        </p:spPr>
        <p:txBody>
          <a:bodyPr vert="horz" lIns="121899" tIns="60949" rIns="121899" bIns="60949" rtlCol="0">
            <a:no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a:lnSpc>
                <a:spcPct val="100000"/>
              </a:lnSpc>
            </a:pPr>
            <a:r>
              <a:rPr lang="en-US" sz="1600" b="1" dirty="0" smtClean="0"/>
              <a:t>Convenience: </a:t>
            </a:r>
            <a:r>
              <a:rPr lang="en-US" sz="1600" dirty="0" smtClean="0"/>
              <a:t>Notes can be easily created, edited and accessed from any device with an internet connection.</a:t>
            </a:r>
          </a:p>
          <a:p>
            <a:pPr>
              <a:lnSpc>
                <a:spcPct val="100000"/>
              </a:lnSpc>
            </a:pPr>
            <a:r>
              <a:rPr lang="en-US" sz="1600" b="1" dirty="0" smtClean="0"/>
              <a:t>Synchronization: </a:t>
            </a:r>
            <a:r>
              <a:rPr lang="en-US" sz="1600" dirty="0" smtClean="0"/>
              <a:t>Notes are automatically saved and synced across devices</a:t>
            </a:r>
          </a:p>
          <a:p>
            <a:pPr>
              <a:lnSpc>
                <a:spcPct val="100000"/>
              </a:lnSpc>
            </a:pPr>
            <a:r>
              <a:rPr lang="en-US" sz="1600" b="1" dirty="0" smtClean="0"/>
              <a:t>Security: </a:t>
            </a:r>
            <a:r>
              <a:rPr lang="en-US" sz="1600" dirty="0" smtClean="0"/>
              <a:t>Notes are </a:t>
            </a:r>
            <a:r>
              <a:rPr lang="en-US" sz="1800" dirty="0" smtClean="0"/>
              <a:t>stored</a:t>
            </a:r>
            <a:r>
              <a:rPr lang="en-US" sz="1600" dirty="0" smtClean="0"/>
              <a:t> securely on servers with encryption of sensitive information</a:t>
            </a:r>
          </a:p>
          <a:p>
            <a:pPr>
              <a:lnSpc>
                <a:spcPct val="100000"/>
              </a:lnSpc>
            </a:pPr>
            <a:r>
              <a:rPr lang="en-US" sz="1600" b="1" dirty="0" smtClean="0"/>
              <a:t>Accessibility: </a:t>
            </a:r>
            <a:r>
              <a:rPr lang="en-US" sz="1600" dirty="0" smtClean="0"/>
              <a:t>Notes </a:t>
            </a:r>
            <a:r>
              <a:rPr lang="en-US" sz="1600" dirty="0"/>
              <a:t>can be accessed from any device, making them useful for individuals who are constantly on the go</a:t>
            </a:r>
            <a:endParaRPr lang="en-US" sz="1600" dirty="0" smtClean="0"/>
          </a:p>
          <a:p>
            <a:pPr>
              <a:lnSpc>
                <a:spcPct val="100000"/>
              </a:lnSpc>
            </a:pPr>
            <a:r>
              <a:rPr lang="en-US" sz="1600" b="1" dirty="0" smtClean="0"/>
              <a:t>Flexibility: </a:t>
            </a:r>
            <a:r>
              <a:rPr lang="en-US" sz="1600" dirty="0" smtClean="0"/>
              <a:t>Notes can be edited and formatted in a variety of ways to suit different needs and preferences</a:t>
            </a:r>
            <a:endParaRPr lang="en-US" sz="160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4704"/>
            <a:ext cx="10157354" cy="708496"/>
          </a:xfrm>
        </p:spPr>
        <p:txBody>
          <a:bodyPr/>
          <a:lstStyle/>
          <a:p>
            <a:r>
              <a:rPr lang="en-US" dirty="0" smtClean="0"/>
              <a:t>Data requirement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Username </a:t>
            </a:r>
          </a:p>
          <a:p>
            <a:r>
              <a:rPr lang="en-US" dirty="0" smtClean="0"/>
              <a:t>User Email</a:t>
            </a:r>
          </a:p>
          <a:p>
            <a:r>
              <a:rPr lang="en-US" dirty="0" smtClean="0"/>
              <a:t>User Password</a:t>
            </a:r>
          </a:p>
          <a:p>
            <a:r>
              <a:rPr lang="en-US" dirty="0" smtClean="0"/>
              <a:t>Notes</a:t>
            </a:r>
          </a:p>
          <a:p>
            <a:pPr lvl="1"/>
            <a:r>
              <a:rPr lang="en-US" dirty="0" smtClean="0"/>
              <a:t>Title</a:t>
            </a:r>
          </a:p>
          <a:p>
            <a:pPr lvl="1"/>
            <a:r>
              <a:rPr lang="en-US" dirty="0" smtClean="0"/>
              <a:t>Content</a:t>
            </a:r>
          </a:p>
          <a:p>
            <a:pPr lvl="1"/>
            <a:r>
              <a:rPr lang="en-US" dirty="0" smtClean="0"/>
              <a:t>Created time </a:t>
            </a:r>
          </a:p>
          <a:p>
            <a:pPr lvl="1"/>
            <a:r>
              <a:rPr lang="en-US" dirty="0" smtClean="0"/>
              <a:t>Updated time</a:t>
            </a:r>
          </a:p>
          <a:p>
            <a:pPr lvl="1"/>
            <a:r>
              <a:rPr lang="en-US" dirty="0" smtClean="0"/>
              <a:t>Font color</a:t>
            </a:r>
          </a:p>
          <a:p>
            <a:pPr lvl="1"/>
            <a:r>
              <a:rPr lang="en-US" dirty="0" smtClean="0"/>
              <a:t>Background color</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pic>
        <p:nvPicPr>
          <p:cNvPr id="8" name="Picture 7"/>
          <p:cNvPicPr>
            <a:picLocks noChangeAspect="1"/>
          </p:cNvPicPr>
          <p:nvPr/>
        </p:nvPicPr>
        <p:blipFill>
          <a:blip r:embed="rId2"/>
          <a:stretch>
            <a:fillRect/>
          </a:stretch>
        </p:blipFill>
        <p:spPr>
          <a:xfrm>
            <a:off x="0" y="1478180"/>
            <a:ext cx="12188825" cy="5379820"/>
          </a:xfrm>
          <a:prstGeom prst="rect">
            <a:avLst/>
          </a:prstGeom>
        </p:spPr>
      </p:pic>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database design </a:t>
            </a:r>
            <a:endParaRPr lang="en-US" dirty="0"/>
          </a:p>
        </p:txBody>
      </p:sp>
      <p:sp>
        <p:nvSpPr>
          <p:cNvPr id="3" name="Content Placeholder 2"/>
          <p:cNvSpPr>
            <a:spLocks noGrp="1"/>
          </p:cNvSpPr>
          <p:nvPr>
            <p:ph sz="half" idx="1"/>
          </p:nvPr>
        </p:nvSpPr>
        <p:spPr>
          <a:xfrm>
            <a:off x="1117308" y="1701800"/>
            <a:ext cx="10377703" cy="4470400"/>
          </a:xfrm>
        </p:spPr>
        <p:txBody>
          <a:bodyPr/>
          <a:lstStyle/>
          <a:p>
            <a:r>
              <a:rPr lang="en-US" dirty="0" smtClean="0"/>
              <a:t>Data model: </a:t>
            </a:r>
            <a:r>
              <a:rPr lang="en-US" sz="1800" dirty="0" smtClean="0"/>
              <a:t>Two main model </a:t>
            </a:r>
            <a:r>
              <a:rPr lang="en-US" sz="1800" dirty="0" err="1" smtClean="0"/>
              <a:t>i.e</a:t>
            </a:r>
            <a:r>
              <a:rPr lang="en-US" sz="1800" dirty="0" smtClean="0"/>
              <a:t>, user and Note model</a:t>
            </a:r>
            <a:endParaRPr lang="en-US" dirty="0" smtClean="0"/>
          </a:p>
          <a:p>
            <a:r>
              <a:rPr lang="en-US" dirty="0" smtClean="0"/>
              <a:t>Relationships: </a:t>
            </a:r>
            <a:r>
              <a:rPr lang="en-US" sz="1800" dirty="0" smtClean="0"/>
              <a:t>The note model has one to one relationship with user model</a:t>
            </a:r>
          </a:p>
          <a:p>
            <a:r>
              <a:rPr lang="en-US" dirty="0" smtClean="0"/>
              <a:t>Data types: </a:t>
            </a:r>
            <a:r>
              <a:rPr lang="en-US" sz="1800" dirty="0" smtClean="0"/>
              <a:t>username, email, password, note title and note content belong to string data types, updated, created belong to dates object and id which belong to object id datatypes.</a:t>
            </a:r>
          </a:p>
          <a:p>
            <a:r>
              <a:rPr lang="en-US" dirty="0" smtClean="0"/>
              <a:t>Security: </a:t>
            </a:r>
            <a:r>
              <a:rPr lang="en-US" sz="1800" dirty="0" err="1" smtClean="0"/>
              <a:t>bcryptjs</a:t>
            </a:r>
            <a:r>
              <a:rPr lang="en-US" sz="1800" dirty="0" smtClean="0"/>
              <a:t>, </a:t>
            </a:r>
            <a:r>
              <a:rPr lang="en-US" sz="1800" dirty="0" err="1" smtClean="0"/>
              <a:t>jsonwebtoken</a:t>
            </a:r>
            <a:r>
              <a:rPr lang="en-US" sz="1800" dirty="0" smtClean="0"/>
              <a:t> and </a:t>
            </a:r>
            <a:r>
              <a:rPr lang="en-US" sz="1800" dirty="0" err="1" smtClean="0"/>
              <a:t>dotenv</a:t>
            </a:r>
            <a:r>
              <a:rPr lang="en-US" sz="1800" dirty="0" smtClean="0"/>
              <a:t> are used</a:t>
            </a:r>
            <a:r>
              <a:rPr lang="en-US" dirty="0" smtClean="0"/>
              <a:t>.</a:t>
            </a:r>
          </a:p>
          <a:p>
            <a:r>
              <a:rPr lang="en-US" dirty="0" smtClean="0"/>
              <a:t>Scalability: </a:t>
            </a:r>
            <a:r>
              <a:rPr lang="en-US" sz="1800" dirty="0" err="1" smtClean="0"/>
              <a:t>mongoDB</a:t>
            </a:r>
            <a:r>
              <a:rPr lang="en-US" sz="1800" dirty="0" smtClean="0"/>
              <a:t> database is a </a:t>
            </a:r>
            <a:r>
              <a:rPr lang="en-US" sz="1800" dirty="0" smtClean="0"/>
              <a:t>scalable database</a:t>
            </a:r>
            <a:r>
              <a:rPr lang="en-US" dirty="0" smtClean="0"/>
              <a:t>.</a:t>
            </a:r>
            <a:endParaRPr lang="en-US" dirty="0" smtClean="0"/>
          </a:p>
          <a:p>
            <a:endParaRPr lang="en-IN" dirty="0"/>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user interface design</a:t>
            </a:r>
            <a:endParaRPr lang="en-US" dirty="0"/>
          </a:p>
        </p:txBody>
      </p:sp>
      <p:sp>
        <p:nvSpPr>
          <p:cNvPr id="3" name="Content Placeholder 2"/>
          <p:cNvSpPr>
            <a:spLocks noGrp="1"/>
          </p:cNvSpPr>
          <p:nvPr>
            <p:ph sz="half" idx="2"/>
          </p:nvPr>
        </p:nvSpPr>
        <p:spPr>
          <a:xfrm>
            <a:off x="1117309" y="1473200"/>
            <a:ext cx="10157354" cy="3962400"/>
          </a:xfrm>
        </p:spPr>
        <p:txBody>
          <a:bodyPr/>
          <a:lstStyle/>
          <a:p>
            <a:r>
              <a:rPr lang="en-US" dirty="0" smtClean="0"/>
              <a:t>User experience (</a:t>
            </a:r>
            <a:r>
              <a:rPr lang="en-US" dirty="0" err="1" smtClean="0"/>
              <a:t>ux</a:t>
            </a:r>
            <a:r>
              <a:rPr lang="en-US" dirty="0" smtClean="0"/>
              <a:t>): </a:t>
            </a:r>
            <a:r>
              <a:rPr lang="en-US" sz="1800" dirty="0" smtClean="0"/>
              <a:t>the user experience is built using </a:t>
            </a:r>
            <a:r>
              <a:rPr lang="en-US" sz="1800" dirty="0" err="1" smtClean="0"/>
              <a:t>R</a:t>
            </a:r>
            <a:r>
              <a:rPr lang="en-US" sz="1800" dirty="0" err="1" smtClean="0"/>
              <a:t>eactJs</a:t>
            </a:r>
            <a:r>
              <a:rPr lang="en-US" sz="1800" dirty="0" smtClean="0"/>
              <a:t> </a:t>
            </a:r>
            <a:r>
              <a:rPr lang="en-US" sz="1800" dirty="0" smtClean="0"/>
              <a:t>which is modern </a:t>
            </a:r>
            <a:r>
              <a:rPr lang="en-US" sz="1800" dirty="0" smtClean="0"/>
              <a:t>J</a:t>
            </a:r>
            <a:r>
              <a:rPr lang="en-US" sz="1800" dirty="0" smtClean="0"/>
              <a:t>avaScript </a:t>
            </a:r>
            <a:r>
              <a:rPr lang="en-US" sz="1800" dirty="0" smtClean="0"/>
              <a:t>library for creating user interface</a:t>
            </a:r>
            <a:r>
              <a:rPr lang="en-US" dirty="0" smtClean="0"/>
              <a:t>.</a:t>
            </a:r>
          </a:p>
          <a:p>
            <a:r>
              <a:rPr lang="en-US" dirty="0" smtClean="0"/>
              <a:t>UI Elements – </a:t>
            </a:r>
            <a:r>
              <a:rPr lang="en-US" sz="1800" dirty="0" smtClean="0"/>
              <a:t>some of the UI elements includes signup button, login button, search input field with search button, notes input  field, add update button, change font and background color with color input field.</a:t>
            </a:r>
          </a:p>
          <a:p>
            <a:r>
              <a:rPr lang="en-US" dirty="0" smtClean="0"/>
              <a:t>Layout and navigation</a:t>
            </a:r>
            <a:r>
              <a:rPr lang="en-US" sz="1800" dirty="0" smtClean="0"/>
              <a:t>: </a:t>
            </a:r>
            <a:r>
              <a:rPr lang="en-US" sz="1600" dirty="0" smtClean="0"/>
              <a:t>the system of </a:t>
            </a:r>
            <a:r>
              <a:rPr lang="en-US" sz="1600" dirty="0" err="1" smtClean="0"/>
              <a:t>navbar</a:t>
            </a:r>
            <a:r>
              <a:rPr lang="en-US" sz="1600" dirty="0" smtClean="0"/>
              <a:t> , note creation and note container field.</a:t>
            </a:r>
          </a:p>
          <a:p>
            <a:r>
              <a:rPr lang="en-US" dirty="0" smtClean="0"/>
              <a:t>Responsiveness</a:t>
            </a:r>
            <a:r>
              <a:rPr lang="en-US" sz="1600" dirty="0" smtClean="0"/>
              <a:t>: the system is made responsive for both mobile and desktop screen size.</a:t>
            </a:r>
          </a:p>
          <a:p>
            <a:r>
              <a:rPr lang="en-US" dirty="0" smtClean="0"/>
              <a:t>Error handling</a:t>
            </a:r>
            <a:r>
              <a:rPr lang="en-US" sz="1600" dirty="0" smtClean="0"/>
              <a:t>: every error in the system is display using react-</a:t>
            </a:r>
            <a:r>
              <a:rPr lang="en-US" sz="1600" dirty="0" err="1" smtClean="0"/>
              <a:t>toastify</a:t>
            </a:r>
            <a:r>
              <a:rPr lang="en-US" sz="1600" dirty="0" smtClean="0"/>
              <a:t>.</a:t>
            </a:r>
          </a:p>
          <a:p>
            <a:endParaRPr lang="en-US" sz="1800"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pic>
        <p:nvPicPr>
          <p:cNvPr id="3" name="Picture 2"/>
          <p:cNvPicPr>
            <a:picLocks noChangeAspect="1"/>
          </p:cNvPicPr>
          <p:nvPr/>
        </p:nvPicPr>
        <p:blipFill>
          <a:blip r:embed="rId2"/>
          <a:stretch>
            <a:fillRect/>
          </a:stretch>
        </p:blipFill>
        <p:spPr>
          <a:xfrm>
            <a:off x="1589945" y="2492286"/>
            <a:ext cx="7280742" cy="3810594"/>
          </a:xfrm>
          <a:prstGeom prst="rect">
            <a:avLst/>
          </a:prstGeom>
        </p:spPr>
      </p:pic>
      <p:sp>
        <p:nvSpPr>
          <p:cNvPr id="4" name="TextBox 3"/>
          <p:cNvSpPr txBox="1"/>
          <p:nvPr/>
        </p:nvSpPr>
        <p:spPr>
          <a:xfrm>
            <a:off x="1197868" y="1628800"/>
            <a:ext cx="8064896" cy="707886"/>
          </a:xfrm>
          <a:prstGeom prst="rect">
            <a:avLst/>
          </a:prstGeom>
          <a:noFill/>
        </p:spPr>
        <p:txBody>
          <a:bodyPr wrap="square" rtlCol="0">
            <a:spAutoFit/>
          </a:bodyPr>
          <a:lstStyle/>
          <a:p>
            <a:r>
              <a:rPr lang="en-US" sz="2000" dirty="0" smtClean="0"/>
              <a:t>The system is built with MERN stack, however details of libraries and frameworks are shown below in the table</a:t>
            </a:r>
            <a:endParaRPr lang="en-IN" sz="2000" dirty="0"/>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332656"/>
            <a:ext cx="7008574" cy="864096"/>
          </a:xfrm>
        </p:spPr>
        <p:txBody>
          <a:bodyPr/>
          <a:lstStyle/>
          <a:p>
            <a:pPr algn="ctr"/>
            <a:r>
              <a:rPr lang="en-US" dirty="0" smtClean="0"/>
              <a:t>Q &amp; A</a:t>
            </a:r>
            <a:endParaRPr lang="en-US" dirty="0"/>
          </a:p>
        </p:txBody>
      </p:sp>
      <p:sp>
        <p:nvSpPr>
          <p:cNvPr id="5" name="TextBox 4"/>
          <p:cNvSpPr txBox="1"/>
          <p:nvPr/>
        </p:nvSpPr>
        <p:spPr>
          <a:xfrm>
            <a:off x="33762" y="1196752"/>
            <a:ext cx="9073008" cy="4708981"/>
          </a:xfrm>
          <a:prstGeom prst="rect">
            <a:avLst/>
          </a:prstGeom>
          <a:noFill/>
        </p:spPr>
        <p:txBody>
          <a:bodyPr wrap="square" rtlCol="0">
            <a:spAutoFit/>
          </a:bodyPr>
          <a:lstStyle/>
          <a:p>
            <a:pPr marL="342900" indent="-342900">
              <a:buFont typeface="Arial" panose="020B0604020202020204" pitchFamily="34" charset="0"/>
              <a:buChar char="•"/>
            </a:pPr>
            <a:r>
              <a:rPr lang="en-US" dirty="0" smtClean="0"/>
              <a:t>What Is Notes keeping </a:t>
            </a:r>
            <a:r>
              <a:rPr lang="en-US" dirty="0" smtClean="0"/>
              <a:t>Applications</a:t>
            </a:r>
          </a:p>
          <a:p>
            <a:pPr marL="952393" lvl="1" indent="-342900">
              <a:buFont typeface="Wingdings" panose="05000000000000000000" pitchFamily="2" charset="2"/>
              <a:buChar char="Ø"/>
            </a:pPr>
            <a:r>
              <a:rPr lang="en-US" sz="1800" dirty="0" smtClean="0"/>
              <a:t>A notes keeping app is a digital tool used to organize and store notes, ideas and information</a:t>
            </a:r>
            <a:endParaRPr lang="en-US" sz="1800" dirty="0" smtClean="0"/>
          </a:p>
          <a:p>
            <a:pPr marL="342900" indent="-342900">
              <a:buFont typeface="Arial" panose="020B0604020202020204" pitchFamily="34" charset="0"/>
              <a:buChar char="•"/>
            </a:pPr>
            <a:r>
              <a:rPr lang="en-US" dirty="0" smtClean="0"/>
              <a:t>What are the benefits of using notes keeping </a:t>
            </a:r>
            <a:r>
              <a:rPr lang="en-US" dirty="0" smtClean="0"/>
              <a:t>Applications</a:t>
            </a:r>
          </a:p>
          <a:p>
            <a:pPr marL="952393" lvl="1" indent="-342900">
              <a:buFont typeface="Wingdings" panose="05000000000000000000" pitchFamily="2" charset="2"/>
              <a:buChar char="Ø"/>
            </a:pPr>
            <a:r>
              <a:rPr lang="en-US" sz="1800" dirty="0" smtClean="0"/>
              <a:t>The benefits include accessibility of notes, the ability to search and the ability to access notes from multiple devices</a:t>
            </a:r>
            <a:endParaRPr lang="en-US" sz="1800" dirty="0" smtClean="0"/>
          </a:p>
          <a:p>
            <a:pPr marL="342900" indent="-342900">
              <a:buFont typeface="Arial" panose="020B0604020202020204" pitchFamily="34" charset="0"/>
              <a:buChar char="•"/>
            </a:pPr>
            <a:r>
              <a:rPr lang="en-US" dirty="0" smtClean="0"/>
              <a:t>How does a Notes keeping application </a:t>
            </a:r>
            <a:r>
              <a:rPr lang="en-US" dirty="0" smtClean="0"/>
              <a:t>work</a:t>
            </a:r>
          </a:p>
          <a:p>
            <a:pPr marL="952393" lvl="1" indent="-342900">
              <a:buFont typeface="Wingdings" panose="05000000000000000000" pitchFamily="2" charset="2"/>
              <a:buChar char="Ø"/>
            </a:pPr>
            <a:r>
              <a:rPr lang="en-US" sz="1800" dirty="0" smtClean="0"/>
              <a:t>It typically allow users to create, edit and store notes in a digital format and provide tools for searching and retrieving notes</a:t>
            </a:r>
            <a:endParaRPr lang="en-US" dirty="0" smtClean="0"/>
          </a:p>
          <a:p>
            <a:pPr marL="342900" indent="-342900">
              <a:buFont typeface="Arial" panose="020B0604020202020204" pitchFamily="34" charset="0"/>
              <a:buChar char="•"/>
            </a:pPr>
            <a:r>
              <a:rPr lang="en-US" dirty="0" smtClean="0"/>
              <a:t>Is </a:t>
            </a:r>
            <a:r>
              <a:rPr lang="en-US" dirty="0" smtClean="0"/>
              <a:t>a notes keeping application the same as a to-do list </a:t>
            </a:r>
            <a:r>
              <a:rPr lang="en-US" dirty="0" smtClean="0"/>
              <a:t>application</a:t>
            </a:r>
          </a:p>
          <a:p>
            <a:pPr marL="952393" lvl="1" indent="-342900">
              <a:buFont typeface="Wingdings" panose="05000000000000000000" pitchFamily="2" charset="2"/>
              <a:buChar char="Ø"/>
            </a:pPr>
            <a:r>
              <a:rPr lang="en-US" sz="1800" dirty="0" smtClean="0"/>
              <a:t>While both types of applications can be used similar purpose, a notes keeping application generally has a broader focus and may include more comprehensive organizational tools. A </a:t>
            </a:r>
            <a:r>
              <a:rPr lang="en-US" sz="1800" dirty="0" err="1" smtClean="0"/>
              <a:t>Todo</a:t>
            </a:r>
            <a:r>
              <a:rPr lang="en-US" sz="1800" dirty="0" smtClean="0"/>
              <a:t>-list application is more focus on tracking tasks and deadlines.</a:t>
            </a:r>
            <a:endParaRPr lang="en-US" sz="1800" dirty="0" smtClean="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332656"/>
            <a:ext cx="7008574" cy="864096"/>
          </a:xfrm>
        </p:spPr>
        <p:txBody>
          <a:bodyPr/>
          <a:lstStyle/>
          <a:p>
            <a:pPr algn="ctr"/>
            <a:r>
              <a:rPr lang="en-US" dirty="0" smtClean="0"/>
              <a:t>Q &amp; A</a:t>
            </a:r>
            <a:endParaRPr lang="en-US" dirty="0"/>
          </a:p>
        </p:txBody>
      </p:sp>
      <p:sp>
        <p:nvSpPr>
          <p:cNvPr id="5" name="TextBox 4"/>
          <p:cNvSpPr txBox="1"/>
          <p:nvPr/>
        </p:nvSpPr>
        <p:spPr>
          <a:xfrm>
            <a:off x="124036" y="1412776"/>
            <a:ext cx="9156237" cy="304698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Is it necessary to have internet connection to use a notes application.</a:t>
            </a:r>
          </a:p>
          <a:p>
            <a:pPr marL="952393" lvl="1" indent="-342900">
              <a:buFont typeface="Wingdings" panose="05000000000000000000" pitchFamily="2" charset="2"/>
              <a:buChar char="Ø"/>
            </a:pPr>
            <a:r>
              <a:rPr lang="en-US" sz="1800" dirty="0" smtClean="0"/>
              <a:t>The application is a web base application so internet connection is a must. The user wont be able to access without internet connectivity.</a:t>
            </a:r>
          </a:p>
          <a:p>
            <a:pPr marL="285750" indent="-285750">
              <a:buFont typeface="Arial" panose="020B0604020202020204" pitchFamily="34" charset="0"/>
              <a:buChar char="•"/>
            </a:pPr>
            <a:r>
              <a:rPr lang="en-US" dirty="0" smtClean="0"/>
              <a:t>What are some of the features can be added in future.</a:t>
            </a:r>
          </a:p>
          <a:p>
            <a:pPr marL="952393" lvl="1" indent="-342900">
              <a:buFont typeface="Wingdings" panose="05000000000000000000" pitchFamily="2" charset="2"/>
              <a:buChar char="Ø"/>
            </a:pPr>
            <a:r>
              <a:rPr lang="en-US" sz="1800" dirty="0" smtClean="0"/>
              <a:t>Some of the features includes</a:t>
            </a:r>
          </a:p>
          <a:p>
            <a:pPr marL="1676187" lvl="2" indent="-457200">
              <a:buFont typeface="+mj-lt"/>
              <a:buAutoNum type="arabicPeriod"/>
            </a:pPr>
            <a:r>
              <a:rPr lang="en-US" sz="1800" dirty="0" smtClean="0"/>
              <a:t>Note tag name or category</a:t>
            </a:r>
          </a:p>
          <a:p>
            <a:pPr marL="1676187" lvl="2" indent="-457200">
              <a:buFont typeface="+mj-lt"/>
              <a:buAutoNum type="arabicPeriod"/>
            </a:pPr>
            <a:r>
              <a:rPr lang="en-US" sz="1800" dirty="0" smtClean="0"/>
              <a:t>Add Task with date features functionality</a:t>
            </a:r>
            <a:endParaRPr lang="en-US" dirty="0" smtClean="0"/>
          </a:p>
          <a:p>
            <a:pPr marL="952393" lvl="1"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35109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143</TotalTime>
  <Words>603</Words>
  <Application>Microsoft Office PowerPoint</Application>
  <PresentationFormat>Custom</PresentationFormat>
  <Paragraphs>54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vt:lpstr>
      <vt:lpstr>Books 16x9</vt:lpstr>
      <vt:lpstr>Notes keeper app</vt:lpstr>
      <vt:lpstr>Objective</vt:lpstr>
      <vt:lpstr>Data requirement</vt:lpstr>
      <vt:lpstr>Architecture</vt:lpstr>
      <vt:lpstr>Description of database design </vt:lpstr>
      <vt:lpstr>Description of user interface design</vt:lpstr>
      <vt:lpstr>Technology stack</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keeper app</dc:title>
  <dc:creator>huebart touthang</dc:creator>
  <cp:lastModifiedBy>huebart touthang</cp:lastModifiedBy>
  <cp:revision>16</cp:revision>
  <dcterms:created xsi:type="dcterms:W3CDTF">2023-02-02T18:49:51Z</dcterms:created>
  <dcterms:modified xsi:type="dcterms:W3CDTF">2023-02-08T07:11:17Z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