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handoutMasterIdLst>
    <p:handoutMasterId r:id="rId9"/>
  </p:handoutMasterIdLst>
  <p:sldIdLst>
    <p:sldId id="257" r:id="rId2"/>
    <p:sldId id="260" r:id="rId3"/>
    <p:sldId id="261" r:id="rId4"/>
    <p:sldId id="262" r:id="rId5"/>
    <p:sldId id="274" r:id="rId6"/>
    <p:sldId id="275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8" d="100"/>
          <a:sy n="78" d="100"/>
        </p:scale>
        <p:origin x="462" y="9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2/1/2023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2/1/2023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3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42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7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1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2/1/2023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2/1/2023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2/1/2023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2/1/2023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2/1/2023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2/1/2023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2/1/2023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2/1/2023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2/1/2023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2/1/2023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Weather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453" y="3009455"/>
            <a:ext cx="9753600" cy="6194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Benefits: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9753600" cy="1024136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Create a simple weather App that allows users to get current weather information based on the </a:t>
            </a:r>
            <a:r>
              <a:rPr lang="en-US" sz="2000" dirty="0" smtClean="0"/>
              <a:t>city name </a:t>
            </a:r>
            <a:r>
              <a:rPr lang="en-US" sz="2000" dirty="0"/>
              <a:t>user </a:t>
            </a:r>
            <a:r>
              <a:rPr lang="en-US" sz="2000" dirty="0" smtClean="0"/>
              <a:t>enter using any external </a:t>
            </a:r>
            <a:r>
              <a:rPr lang="en-US" sz="2000" dirty="0"/>
              <a:t>weather </a:t>
            </a:r>
            <a:r>
              <a:rPr lang="en-US" sz="2000" dirty="0" smtClean="0"/>
              <a:t>API.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0014" y="1133128"/>
            <a:ext cx="9753600" cy="6194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Objective: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17614" y="3861646"/>
            <a:ext cx="9753600" cy="2735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Accurate and up-to-date information provided by </a:t>
            </a:r>
            <a:r>
              <a:rPr lang="en-US" sz="2000" dirty="0" err="1" smtClean="0"/>
              <a:t>OpenWeatherMap</a:t>
            </a:r>
            <a:r>
              <a:rPr lang="en-US" sz="2000" dirty="0" smtClean="0"/>
              <a:t> API</a:t>
            </a:r>
          </a:p>
          <a:p>
            <a:r>
              <a:rPr lang="en-US" sz="2000" dirty="0" smtClean="0"/>
              <a:t>Convenient: Weather </a:t>
            </a:r>
            <a:r>
              <a:rPr lang="en-US" sz="2000" dirty="0" smtClean="0"/>
              <a:t>app is </a:t>
            </a:r>
            <a:r>
              <a:rPr lang="en-US" sz="2000" dirty="0" smtClean="0"/>
              <a:t>easily accessible and can be used on the go</a:t>
            </a:r>
          </a:p>
          <a:p>
            <a:r>
              <a:rPr lang="en-US" sz="2000" dirty="0" smtClean="0"/>
              <a:t>Planning and preparation: helps users plan and prepare for the weather of the city</a:t>
            </a:r>
          </a:p>
          <a:p>
            <a:r>
              <a:rPr lang="en-US" sz="2000" dirty="0" smtClean="0"/>
              <a:t>Safety: help users to stay safe by providing information about severe weather condition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69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3238"/>
            <a:ext cx="9753600" cy="1325562"/>
          </a:xfrm>
        </p:spPr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Openweathermap</a:t>
            </a:r>
            <a:r>
              <a:rPr lang="en-US" dirty="0" smtClean="0"/>
              <a:t> which is an online service, owned by </a:t>
            </a:r>
            <a:r>
              <a:rPr lang="en-US" dirty="0" err="1" smtClean="0"/>
              <a:t>openWeatherMap</a:t>
            </a:r>
            <a:r>
              <a:rPr lang="en-US" dirty="0" smtClean="0"/>
              <a:t> </a:t>
            </a:r>
            <a:r>
              <a:rPr lang="en-US" dirty="0" smtClean="0"/>
              <a:t>Ltd, that provides global weather data via API, including current weather data, forecasts, now-casts and historical weather data for any geographical location.</a:t>
            </a:r>
          </a:p>
        </p:txBody>
      </p:sp>
    </p:spTree>
    <p:extLst>
      <p:ext uri="{BB962C8B-B14F-4D97-AF65-F5344CB8AC3E}">
        <p14:creationId xmlns:p14="http://schemas.microsoft.com/office/powerpoint/2010/main" val="15705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828" y="415227"/>
            <a:ext cx="9753600" cy="69148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124744"/>
            <a:ext cx="10338611" cy="52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6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548680"/>
            <a:ext cx="9753600" cy="6194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 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461" y="1168152"/>
            <a:ext cx="9753600" cy="5285184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What is a weather app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A weather app is a software application that provides real-time weather information and forecast on user’s browser</a:t>
            </a:r>
          </a:p>
          <a:p>
            <a:pPr lvl="0"/>
            <a:r>
              <a:rPr lang="en-US" dirty="0" smtClean="0"/>
              <a:t>What information can a weather app provide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Weather app can provide information of a any city current weather conditions</a:t>
            </a:r>
          </a:p>
          <a:p>
            <a:pPr lvl="0"/>
            <a:r>
              <a:rPr lang="en-US" dirty="0" smtClean="0"/>
              <a:t>How accurate is weather app forecast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It use </a:t>
            </a:r>
            <a:r>
              <a:rPr lang="en-US" sz="1600" dirty="0" err="1" smtClean="0"/>
              <a:t>OpenWeatherMap</a:t>
            </a:r>
            <a:r>
              <a:rPr lang="en-US" sz="1600" dirty="0" smtClean="0"/>
              <a:t> API which is considered to be a reliable source of weather data, and many organization and businesses use it to power their weather-related applications.</a:t>
            </a:r>
          </a:p>
          <a:p>
            <a:pPr lvl="0"/>
            <a:r>
              <a:rPr lang="en-US" dirty="0" smtClean="0"/>
              <a:t>Can I get severe weather alerts on a weather app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smtClean="0"/>
              <a:t>No, you can </a:t>
            </a:r>
            <a:r>
              <a:rPr lang="en-US" sz="1600" dirty="0" smtClean="0"/>
              <a:t>only fetch</a:t>
            </a:r>
            <a:r>
              <a:rPr lang="en-US" sz="1600" dirty="0" smtClean="0"/>
              <a:t> </a:t>
            </a:r>
            <a:r>
              <a:rPr lang="en-US" sz="1600" dirty="0" smtClean="0"/>
              <a:t>the weather data </a:t>
            </a:r>
            <a:r>
              <a:rPr lang="en-US" sz="1600" dirty="0" smtClean="0"/>
              <a:t>which will be </a:t>
            </a:r>
            <a:r>
              <a:rPr lang="en-US" sz="1600" dirty="0" smtClean="0"/>
              <a:t>display it in the UI</a:t>
            </a:r>
          </a:p>
          <a:p>
            <a:pPr lvl="0"/>
            <a:r>
              <a:rPr lang="en-US" dirty="0" smtClean="0"/>
              <a:t>Are weather apps available for both iOS and android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They it works for </a:t>
            </a:r>
            <a:r>
              <a:rPr lang="en-US" dirty="0" smtClean="0"/>
              <a:t>both </a:t>
            </a:r>
            <a:r>
              <a:rPr lang="en-US" dirty="0"/>
              <a:t>through browser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132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548680"/>
            <a:ext cx="9753600" cy="6194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 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461" y="1168152"/>
            <a:ext cx="9753600" cy="528518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How logs are managed </a:t>
            </a:r>
            <a:r>
              <a:rPr lang="en-US" dirty="0" smtClean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 this projects log are mainly handle using react-</a:t>
            </a:r>
            <a:r>
              <a:rPr lang="en-US" dirty="0" err="1" smtClean="0"/>
              <a:t>toastify</a:t>
            </a:r>
            <a:endParaRPr lang="en-US" dirty="0"/>
          </a:p>
          <a:p>
            <a:pPr lvl="0"/>
            <a:r>
              <a:rPr lang="en-US" dirty="0" smtClean="0"/>
              <a:t>What are the different stages of deployment?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Create-react-app comes with built tools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We use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smtClean="0"/>
              <a:t>to control version and push it to </a:t>
            </a:r>
            <a:r>
              <a:rPr lang="en-US" dirty="0" err="1"/>
              <a:t>G</a:t>
            </a:r>
            <a:r>
              <a:rPr lang="en-US" dirty="0" err="1" smtClean="0"/>
              <a:t>ithub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And host it in </a:t>
            </a:r>
            <a:r>
              <a:rPr lang="en-US" dirty="0" err="1"/>
              <a:t>N</a:t>
            </a:r>
            <a:r>
              <a:rPr lang="en-US" dirty="0" err="1" smtClean="0"/>
              <a:t>etlify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359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55</TotalTime>
  <Words>304</Words>
  <Application>Microsoft Office PowerPoint</Application>
  <PresentationFormat>Custom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State history report presentation</vt:lpstr>
      <vt:lpstr>Weather application</vt:lpstr>
      <vt:lpstr>Benefits:</vt:lpstr>
      <vt:lpstr>Data source</vt:lpstr>
      <vt:lpstr>Architecture</vt:lpstr>
      <vt:lpstr>Q &amp;A</vt:lpstr>
      <vt:lpstr>Q 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application</dc:title>
  <dc:creator>huebart touthang</dc:creator>
  <cp:lastModifiedBy>huebart touthang</cp:lastModifiedBy>
  <cp:revision>7</cp:revision>
  <dcterms:created xsi:type="dcterms:W3CDTF">2023-01-31T19:36:07Z</dcterms:created>
  <dcterms:modified xsi:type="dcterms:W3CDTF">2023-02-01T11:26:29Z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