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0"/>
    <p:restoredTop sz="94686"/>
  </p:normalViewPr>
  <p:slideViewPr>
    <p:cSldViewPr snapToGrid="0">
      <p:cViewPr varScale="1">
        <p:scale>
          <a:sx n="129" d="100"/>
          <a:sy n="12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abelle.in.tum.de/community/Project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D1E-B894-6812-E2A3-EF35C9DF1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Isabelle and Regex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9D7D-E80B-CAEA-D33D-87DF1E800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Spencer</a:t>
            </a:r>
          </a:p>
          <a:p>
            <a:r>
              <a:rPr lang="en-US" dirty="0"/>
              <a:t>Mukerrem Tufekcioglu</a:t>
            </a:r>
          </a:p>
        </p:txBody>
      </p:sp>
    </p:spTree>
    <p:extLst>
      <p:ext uri="{BB962C8B-B14F-4D97-AF65-F5344CB8AC3E}">
        <p14:creationId xmlns:p14="http://schemas.microsoft.com/office/powerpoint/2010/main" val="37933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D276-2EBF-43DB-C457-FC58737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C77-77B5-6601-FFCD-2290C9FC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Developed by Larry Paulson, Tobias Nipkow, and </a:t>
            </a:r>
            <a:r>
              <a:rPr lang="en-US" sz="1700" err="1"/>
              <a:t>Makarius</a:t>
            </a:r>
            <a:r>
              <a:rPr lang="en-US" sz="1700"/>
              <a:t> Wenzel</a:t>
            </a:r>
          </a:p>
          <a:p>
            <a:pPr>
              <a:lnSpc>
                <a:spcPct val="90000"/>
              </a:lnSpc>
            </a:pPr>
            <a:r>
              <a:rPr lang="en-US" sz="1700"/>
              <a:t>Written in Standard ML and Scala</a:t>
            </a:r>
          </a:p>
          <a:p>
            <a:pPr>
              <a:lnSpc>
                <a:spcPct val="90000"/>
              </a:lnSpc>
            </a:pPr>
            <a:r>
              <a:rPr lang="en-US" sz="1700" err="1"/>
              <a:t>Isar</a:t>
            </a:r>
            <a:r>
              <a:rPr lang="en-US" sz="1700"/>
              <a:t> (“intelligible semi-automated reasoning”) proof language</a:t>
            </a:r>
          </a:p>
          <a:p>
            <a:pPr>
              <a:lnSpc>
                <a:spcPct val="90000"/>
              </a:lnSpc>
            </a:pPr>
            <a:r>
              <a:rPr lang="en-US" sz="1700"/>
              <a:t>Archive of Formal Proofs (AFP)</a:t>
            </a:r>
          </a:p>
          <a:p>
            <a:pPr>
              <a:lnSpc>
                <a:spcPct val="90000"/>
              </a:lnSpc>
            </a:pPr>
            <a:r>
              <a:rPr lang="en-US" sz="1700"/>
              <a:t>Lightweight Java was proven type-sound, and the seL4 microkernel was proved functionally correct using Isabelle (more on </a:t>
            </a:r>
            <a:r>
              <a:rPr lang="en-US" sz="1700">
                <a:hlinkClick r:id="rId3"/>
              </a:rPr>
              <a:t>https://isabelle.in.tum.de/community/Projects</a:t>
            </a:r>
            <a:r>
              <a:rPr lang="en-US" sz="1700"/>
              <a:t>)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8A58E6-63A7-E088-13B3-E5184D1D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595402"/>
            <a:ext cx="6095593" cy="3504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10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FFCB-0A28-CCAE-5103-43945AA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Isabelle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C262-7CFD-3E4D-C845-FC9D8495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Theories: collection of types, functions, theorems, lemmas</a:t>
            </a:r>
          </a:p>
          <a:p>
            <a:endParaRPr lang="en-US" dirty="0"/>
          </a:p>
          <a:p>
            <a:r>
              <a:rPr lang="en-US" dirty="0"/>
              <a:t>Type variables: ‘a, ‘b </a:t>
            </a:r>
          </a:p>
          <a:p>
            <a:r>
              <a:rPr lang="en-US" dirty="0"/>
              <a:t>[t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] =&gt; t</a:t>
            </a:r>
            <a:r>
              <a:rPr lang="en-US" baseline="-25000" dirty="0"/>
              <a:t>1 </a:t>
            </a:r>
            <a:r>
              <a:rPr lang="en-US" dirty="0"/>
              <a:t>is the same as t</a:t>
            </a:r>
            <a:r>
              <a:rPr lang="en-US" baseline="-25000" dirty="0"/>
              <a:t>1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=&gt; t</a:t>
            </a:r>
            <a:r>
              <a:rPr lang="en-US" baseline="-25000" dirty="0"/>
              <a:t>1</a:t>
            </a:r>
          </a:p>
          <a:p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LMMonoSlant10"/>
              </a:rPr>
              <a:t>x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y</a:t>
            </a:r>
            <a:r>
              <a:rPr lang="en-US" sz="1800" dirty="0">
                <a:effectLst/>
                <a:latin typeface="LMMonoSlant10"/>
              </a:rPr>
              <a:t>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z</a:t>
            </a:r>
            <a:r>
              <a:rPr lang="en-US" sz="1800" dirty="0">
                <a:effectLst/>
                <a:latin typeface="LMMonoSlant10"/>
              </a:rPr>
              <a:t>. t </a:t>
            </a:r>
            <a:r>
              <a:rPr lang="en-US" sz="1800" dirty="0">
                <a:effectLst/>
                <a:latin typeface="LMRoman10"/>
              </a:rPr>
              <a:t>is equivalent to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CMMI9"/>
              </a:rPr>
              <a:t> </a:t>
            </a:r>
            <a:r>
              <a:rPr lang="en-US" sz="1800" dirty="0">
                <a:effectLst/>
                <a:latin typeface="LMMonoSlant10"/>
              </a:rPr>
              <a:t>x, y, z</a:t>
            </a:r>
          </a:p>
          <a:p>
            <a:r>
              <a:rPr lang="en-US" dirty="0">
                <a:latin typeface="LMMonoSlant10"/>
              </a:rPr>
              <a:t>Definition before 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2988</TotalTime>
  <Words>137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CMMI9</vt:lpstr>
      <vt:lpstr>LMMonoSlant10</vt:lpstr>
      <vt:lpstr>LMRoman10</vt:lpstr>
      <vt:lpstr>Celestial</vt:lpstr>
      <vt:lpstr>Isabelle and Regex Fun</vt:lpstr>
      <vt:lpstr>A bit of history</vt:lpstr>
      <vt:lpstr>Isabelle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Isabelle and Regex Fun</dc:title>
  <dc:creator>Mukerrem Tufekcioglu</dc:creator>
  <cp:lastModifiedBy>Mukerrem Tufekcioglu</cp:lastModifiedBy>
  <cp:revision>4</cp:revision>
  <dcterms:created xsi:type="dcterms:W3CDTF">2024-05-01T16:51:29Z</dcterms:created>
  <dcterms:modified xsi:type="dcterms:W3CDTF">2024-05-14T16:16:12Z</dcterms:modified>
</cp:coreProperties>
</file>