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95" r:id="rId5"/>
    <p:sldId id="328" r:id="rId6"/>
    <p:sldId id="329" r:id="rId7"/>
    <p:sldId id="327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D93"/>
    <a:srgbClr val="9EEACD"/>
    <a:srgbClr val="B1E884"/>
    <a:srgbClr val="26D0A3"/>
    <a:srgbClr val="C66868"/>
    <a:srgbClr val="E4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3373" autoAdjust="0"/>
  </p:normalViewPr>
  <p:slideViewPr>
    <p:cSldViewPr>
      <p:cViewPr varScale="1">
        <p:scale>
          <a:sx n="196" d="100"/>
          <a:sy n="196" d="100"/>
        </p:scale>
        <p:origin x="16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9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28DE-8280-4298-AE9E-FCD30F612A8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CD04-28F2-4ADF-B128-E6B35077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33AC-FD60-48C3-8049-F103CE71B2DC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13;p2">
            <a:extLst>
              <a:ext uri="{FF2B5EF4-FFF2-40B4-BE49-F238E27FC236}">
                <a16:creationId xmlns:a16="http://schemas.microsoft.com/office/drawing/2014/main" id="{F74C76DC-28D9-4790-9A7A-2E70E97880C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1"/>
            <a:ext cx="12192001" cy="20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CCB7F5-15EE-495B-9B67-92A78948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7065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27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7027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6F72-EEDA-4296-9DBC-E817DB799B91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166B06-8410-47B0-B6FC-50A96901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270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2489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814129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50293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687B-7C0C-4B80-8792-65DE59FF9396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E90741-F4B4-4DB9-9FD6-E44EE044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5016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DCE0-C966-4CE8-A065-6FD5B14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4" y="0"/>
            <a:ext cx="8751551" cy="798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B8B7-264F-4B78-8B72-72597FA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F8EE-28EC-4306-A3E3-08EC1C579BED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7DE1-DFFE-4495-B180-780ED80A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5E22-2204-4076-849D-F9EDDB75BB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Dr. Grant Scott - EECS | IDSI | CGI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7DF50-86DB-49AD-ABD4-D996E9E5C43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732773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F4C73-1BFD-4321-9A45-7F2581B48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3613732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2DC8-E0C7-4DA3-864C-E1AFEC1EF2B4}"/>
              </a:ext>
            </a:extLst>
          </p:cNvPr>
          <p:cNvCxnSpPr>
            <a:cxnSpLocks/>
          </p:cNvCxnSpPr>
          <p:nvPr userDrawn="1"/>
        </p:nvCxnSpPr>
        <p:spPr>
          <a:xfrm>
            <a:off x="6033370" y="798507"/>
            <a:ext cx="85078" cy="5827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B38DBD-4313-450F-8DE8-A7312FC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90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6F28C4-A669-4531-8CA3-5B1B6D64FD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906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E15465-B861-4F4B-B396-2151F142E8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5590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FCFB11-AFF9-4FBB-85B0-19B4E1A9D11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2906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84C1EE3-C3BC-4692-85C4-19ACB9E64C0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25590" y="831247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D3AFB0-6518-42A5-BD28-63B4351D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2906" y="823546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08B7AD-DE1D-4FC3-80C6-34646BA062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25590" y="3676120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F9376E9-E26C-4C04-BF57-364F0500B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2906" y="3668419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618194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618194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A1B5-1EBE-4BD2-96FC-BE71580D638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45CA20-39BB-4442-96EE-4F0837BD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26774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027-C201-4280-924A-F7C8A053D90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DBF8FDB-4E58-499F-BAB3-28A488E3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5723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64815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65661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566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8866-BCCA-4074-B21F-ED681AE1EC4F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FDA158-F616-4C0D-A225-75C10AA7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505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7158-C820-4CA6-BBCF-7BC272E9A237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88A9FD-D860-45B1-9CC8-BF7ABE20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337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5A15-85E4-43A4-AC10-1DC4D4C6F864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8DB238-0DA7-4253-A1D2-15D13E64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636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400"/>
            </a:lvl4pPr>
            <a:lvl5pPr>
              <a:buClrTx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0DB2-71FD-4392-922F-B41D67B2A0E2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263486-64C8-4528-AC72-6D2B9994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467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7D1A-8FC9-448E-B45F-02EE15F82363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62B90-678E-4C9C-AD08-64C2C0D3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92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922-6485-445E-9272-14D90EBFACE5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1E94F0-1FE7-4527-B5F3-129C64FC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675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BC16-CA2B-4031-AFE3-DDC9F7262809}" type="datetime1">
              <a:rPr lang="en-US" smtClean="0"/>
              <a:t>2/16/23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2A9F483-A1B9-4DB6-882F-35C4D5B97A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857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5661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900E-DE23-41C0-BDA8-EF9CEFD2021B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4C5FD-C858-4387-86AA-0251FE26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0483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0FD1-A965-48C3-AE46-37A8CC16CD30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E7-907F-45D8-9A87-D31906B8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71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6788642" cy="552643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C255-6A4D-4D16-82B5-E6B75D5CFCF0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D34F7-5DFB-46DD-BBE7-8D284AD1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4277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8179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081798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8179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D74-4526-4894-AD48-2FE1BE817622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DA27E1-1E0C-4272-AE9E-771D2E0A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2415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5797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4330" y="6398659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649F8EE-28EC-4306-A3E3-08EC1C579BED}" type="datetime1">
              <a:rPr lang="en-US" smtClean="0"/>
              <a:t>2/16/23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7108" y="639866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mizzou.com/s/1002/images/editor/mu_logo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" y="5921176"/>
            <a:ext cx="3485332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5E20DADF-C02C-474D-94FD-77918768D2B7}"/>
              </a:ext>
            </a:extLst>
          </p:cNvPr>
          <p:cNvPicPr preferRelativeResize="0"/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271076" y="6939"/>
            <a:ext cx="2920924" cy="4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0B0E1FA7-A390-4A06-8DD6-9F8F7ECA9914}"/>
              </a:ext>
            </a:extLst>
          </p:cNvPr>
          <p:cNvSpPr txBox="1"/>
          <p:nvPr userDrawn="1"/>
        </p:nvSpPr>
        <p:spPr>
          <a:xfrm>
            <a:off x="9271139" y="463290"/>
            <a:ext cx="29208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https://scottgs.mufaculty.umsystem.edu/</a:t>
            </a:r>
            <a:endParaRPr sz="950" b="1" dirty="0">
              <a:solidFill>
                <a:srgbClr val="134F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8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5C0-3846-62C0-A905-7ACF4547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210" y="4162237"/>
            <a:ext cx="7766936" cy="1017516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User Interface in Nautilus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E37F-B9DB-86D0-7F33-DEFCA24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210" y="5243297"/>
            <a:ext cx="7766936" cy="1017516"/>
          </a:xfrm>
        </p:spPr>
        <p:txBody>
          <a:bodyPr>
            <a:normAutofit/>
          </a:bodyPr>
          <a:lstStyle/>
          <a:p>
            <a:r>
              <a:rPr lang="en-US" sz="2400" dirty="0" err="1"/>
              <a:t>MORENet</a:t>
            </a:r>
            <a:r>
              <a:rPr lang="en-US" sz="2400" dirty="0"/>
              <a:t> Technical Summit</a:t>
            </a:r>
          </a:p>
          <a:p>
            <a:r>
              <a:rPr lang="en-US" sz="2400" dirty="0"/>
              <a:t>20 Feb 2023</a:t>
            </a:r>
          </a:p>
        </p:txBody>
      </p:sp>
    </p:spTree>
    <p:extLst>
      <p:ext uri="{BB962C8B-B14F-4D97-AF65-F5344CB8AC3E}">
        <p14:creationId xmlns:p14="http://schemas.microsoft.com/office/powerpoint/2010/main" val="14928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91FB-F8CD-651B-8CA3-BDC4641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User Interface (UI) in Nautilus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pod spinning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0FF1FDF-4434-5044-02BB-585985DC4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46" y="1929636"/>
            <a:ext cx="6217920" cy="44432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53ED7-57D5-1CC0-56FC-2196E5CF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8B01-A781-49DD-090A-E32894E3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C792DA-61E6-A7B9-DB5A-C4BC3CA851D6}"/>
              </a:ext>
            </a:extLst>
          </p:cNvPr>
          <p:cNvSpPr/>
          <p:nvPr/>
        </p:nvSpPr>
        <p:spPr>
          <a:xfrm>
            <a:off x="7575871" y="2528161"/>
            <a:ext cx="3886200" cy="3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F12ABF-292F-5631-5D07-F1874F79CEDD}"/>
              </a:ext>
            </a:extLst>
          </p:cNvPr>
          <p:cNvCxnSpPr>
            <a:cxnSpLocks/>
          </p:cNvCxnSpPr>
          <p:nvPr/>
        </p:nvCxnSpPr>
        <p:spPr>
          <a:xfrm>
            <a:off x="4616130" y="4191000"/>
            <a:ext cx="2959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095D59-EAFC-0422-BC19-C4822D2B2C52}"/>
              </a:ext>
            </a:extLst>
          </p:cNvPr>
          <p:cNvCxnSpPr>
            <a:cxnSpLocks/>
          </p:cNvCxnSpPr>
          <p:nvPr/>
        </p:nvCxnSpPr>
        <p:spPr>
          <a:xfrm>
            <a:off x="4724400" y="5791200"/>
            <a:ext cx="2973491" cy="3878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1B568E-6F6B-209A-647B-339DB3727461}"/>
              </a:ext>
            </a:extLst>
          </p:cNvPr>
          <p:cNvSpPr txBox="1"/>
          <p:nvPr/>
        </p:nvSpPr>
        <p:spPr>
          <a:xfrm>
            <a:off x="533400" y="1929636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container contains a set of software and libraries pre-installed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container can be spawn by any student who is a member of the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D15412-3F8C-0F51-3E25-B72706699A4D}"/>
              </a:ext>
            </a:extLst>
          </p:cNvPr>
          <p:cNvSpPr txBox="1"/>
          <p:nvPr/>
        </p:nvSpPr>
        <p:spPr>
          <a:xfrm>
            <a:off x="2250836" y="3996775"/>
            <a:ext cx="236571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containers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1A2DB1-4894-FF68-4EA3-BF96711FE9F8}"/>
              </a:ext>
            </a:extLst>
          </p:cNvPr>
          <p:cNvSpPr txBox="1"/>
          <p:nvPr/>
        </p:nvSpPr>
        <p:spPr>
          <a:xfrm>
            <a:off x="1447800" y="5596975"/>
            <a:ext cx="314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to spin up a pod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1EDE-C8F9-5463-1AF9-FD5CAB4B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User Interface (UI) in Nautilus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pod spinning</a:t>
            </a:r>
            <a:endParaRPr lang="en-US" dirty="0"/>
          </a:p>
        </p:txBody>
      </p:sp>
      <p:pic>
        <p:nvPicPr>
          <p:cNvPr id="7" name="Content Placeholder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68BDD8B-8BA4-78B5-B82C-FB7A5464B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4" y="2609144"/>
            <a:ext cx="10579100" cy="18566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C1D6-D440-CF81-0FE6-9E60B04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F27D-6E35-1E31-0774-2F61008A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2158-7C02-26CE-69A4-2C972563C8F6}"/>
              </a:ext>
            </a:extLst>
          </p:cNvPr>
          <p:cNvSpPr txBox="1"/>
          <p:nvPr/>
        </p:nvSpPr>
        <p:spPr>
          <a:xfrm>
            <a:off x="16954" y="4798634"/>
            <a:ext cx="1217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may take time depending on the size of the container and the internet connection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C9501-9833-A900-1560-CD718EF37248}"/>
              </a:ext>
            </a:extLst>
          </p:cNvPr>
          <p:cNvSpPr txBox="1"/>
          <p:nvPr/>
        </p:nvSpPr>
        <p:spPr>
          <a:xfrm>
            <a:off x="2037527" y="1917740"/>
            <a:ext cx="87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After pressing start the container will be spun up</a:t>
            </a:r>
          </a:p>
        </p:txBody>
      </p:sp>
    </p:spTree>
    <p:extLst>
      <p:ext uri="{BB962C8B-B14F-4D97-AF65-F5344CB8AC3E}">
        <p14:creationId xmlns:p14="http://schemas.microsoft.com/office/powerpoint/2010/main" val="36431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5167-22B9-947E-2956-550F7B3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User Interface (UI) in Nautilus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container elements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363F-BBE8-4651-0D84-1FAB2A3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D8E3-92D3-78C9-6268-7BA276CB1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pic>
        <p:nvPicPr>
          <p:cNvPr id="15" name="Content Placeholder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658DAC-F251-4044-3801-BAA31EA85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51" y="1993410"/>
            <a:ext cx="7607988" cy="4572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1B5C27-DC1E-2492-B465-828496F73460}"/>
              </a:ext>
            </a:extLst>
          </p:cNvPr>
          <p:cNvSpPr/>
          <p:nvPr/>
        </p:nvSpPr>
        <p:spPr>
          <a:xfrm>
            <a:off x="3124200" y="2179320"/>
            <a:ext cx="2743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6478FF-4685-1F59-28E0-E56EEE9A2A8F}"/>
              </a:ext>
            </a:extLst>
          </p:cNvPr>
          <p:cNvSpPr/>
          <p:nvPr/>
        </p:nvSpPr>
        <p:spPr>
          <a:xfrm>
            <a:off x="3458324" y="2179320"/>
            <a:ext cx="274320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2986360-89AF-6595-7AB8-217EB0AC988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905000" y="1905000"/>
            <a:ext cx="1356360" cy="2743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70DB09-E962-EF95-95CE-13CBDF3ABD46}"/>
              </a:ext>
            </a:extLst>
          </p:cNvPr>
          <p:cNvCxnSpPr>
            <a:cxnSpLocks/>
          </p:cNvCxnSpPr>
          <p:nvPr/>
        </p:nvCxnSpPr>
        <p:spPr>
          <a:xfrm>
            <a:off x="1988834" y="1270000"/>
            <a:ext cx="1584960" cy="909320"/>
          </a:xfrm>
          <a:prstGeom prst="bentConnector3">
            <a:avLst>
              <a:gd name="adj1" fmla="val 10118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DB160AF-253D-36BD-4F56-720F92A3261D}"/>
              </a:ext>
            </a:extLst>
          </p:cNvPr>
          <p:cNvSpPr/>
          <p:nvPr/>
        </p:nvSpPr>
        <p:spPr>
          <a:xfrm>
            <a:off x="5593080" y="2895600"/>
            <a:ext cx="883920" cy="944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B0B37-9E7D-428C-65B6-75E6FCD7C3C6}"/>
              </a:ext>
            </a:extLst>
          </p:cNvPr>
          <p:cNvSpPr/>
          <p:nvPr/>
        </p:nvSpPr>
        <p:spPr>
          <a:xfrm>
            <a:off x="5593080" y="4191000"/>
            <a:ext cx="883920" cy="944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9E39E-6996-4649-7780-48D46A35A228}"/>
              </a:ext>
            </a:extLst>
          </p:cNvPr>
          <p:cNvSpPr/>
          <p:nvPr/>
        </p:nvSpPr>
        <p:spPr>
          <a:xfrm>
            <a:off x="8017155" y="5458900"/>
            <a:ext cx="822960" cy="8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F44631-3BA4-53B8-7BD3-12A1D39CE50D}"/>
              </a:ext>
            </a:extLst>
          </p:cNvPr>
          <p:cNvSpPr/>
          <p:nvPr/>
        </p:nvSpPr>
        <p:spPr>
          <a:xfrm>
            <a:off x="7239000" y="5460390"/>
            <a:ext cx="762000" cy="822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9369-E469-9337-FBEC-A0D6F3FAA12F}"/>
              </a:ext>
            </a:extLst>
          </p:cNvPr>
          <p:cNvSpPr/>
          <p:nvPr/>
        </p:nvSpPr>
        <p:spPr>
          <a:xfrm>
            <a:off x="6401257" y="5458900"/>
            <a:ext cx="822960" cy="82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BF16A9-317B-7D18-B5F0-D9EF71D11018}"/>
              </a:ext>
            </a:extLst>
          </p:cNvPr>
          <p:cNvSpPr/>
          <p:nvPr/>
        </p:nvSpPr>
        <p:spPr>
          <a:xfrm>
            <a:off x="5624475" y="5459815"/>
            <a:ext cx="762000" cy="822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7DB0EA8-7623-6B39-74BD-2EDA248DD834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221812" y="4648200"/>
            <a:ext cx="3402663" cy="1223095"/>
          </a:xfrm>
          <a:prstGeom prst="bentConnector3">
            <a:avLst>
              <a:gd name="adj1" fmla="val 5848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49AF3FA-3BEC-6BD8-8045-26733F2A09B6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127663" y="5400003"/>
            <a:ext cx="4685074" cy="881857"/>
          </a:xfrm>
          <a:prstGeom prst="bentConnector4">
            <a:avLst>
              <a:gd name="adj1" fmla="val 32695"/>
              <a:gd name="adj2" fmla="val 1259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5F97EF-0D06-B232-56FA-108A94560DF1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7620000" y="4927600"/>
            <a:ext cx="2667000" cy="5327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04514B-8626-09C1-89DA-040BD84C535E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>
            <a:off x="8428635" y="5458900"/>
            <a:ext cx="1874522" cy="221114"/>
          </a:xfrm>
          <a:prstGeom prst="bentConnector4">
            <a:avLst>
              <a:gd name="adj1" fmla="val 39024"/>
              <a:gd name="adj2" fmla="val 203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6EB974-8E1B-A76D-3E38-343E1CA952E5}"/>
              </a:ext>
            </a:extLst>
          </p:cNvPr>
          <p:cNvCxnSpPr>
            <a:cxnSpLocks/>
          </p:cNvCxnSpPr>
          <p:nvPr/>
        </p:nvCxnSpPr>
        <p:spPr>
          <a:xfrm flipH="1">
            <a:off x="6477000" y="3307080"/>
            <a:ext cx="3733800" cy="15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9AF706-9BA6-1568-A204-28F2E66066F8}"/>
              </a:ext>
            </a:extLst>
          </p:cNvPr>
          <p:cNvSpPr txBox="1"/>
          <p:nvPr/>
        </p:nvSpPr>
        <p:spPr>
          <a:xfrm>
            <a:off x="0" y="104691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Upload files/folders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6CAAB3-70F1-CB0A-3623-375D84A16CFB}"/>
              </a:ext>
            </a:extLst>
          </p:cNvPr>
          <p:cNvSpPr txBox="1"/>
          <p:nvPr/>
        </p:nvSpPr>
        <p:spPr>
          <a:xfrm>
            <a:off x="46580" y="171630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new folder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C40937-A09A-B729-913E-E2BADF71C77F}"/>
              </a:ext>
            </a:extLst>
          </p:cNvPr>
          <p:cNvSpPr txBox="1"/>
          <p:nvPr/>
        </p:nvSpPr>
        <p:spPr>
          <a:xfrm>
            <a:off x="76200" y="4464587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terminal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504E78E-0B6F-21A8-CEEA-F9526AFBF935}"/>
              </a:ext>
            </a:extLst>
          </p:cNvPr>
          <p:cNvCxnSpPr>
            <a:endCxn id="34" idx="3"/>
          </p:cNvCxnSpPr>
          <p:nvPr/>
        </p:nvCxnSpPr>
        <p:spPr>
          <a:xfrm rot="10800000" flipV="1">
            <a:off x="6477000" y="4191000"/>
            <a:ext cx="3733800" cy="4724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C247EC-8CEF-1974-6CF1-63B226C30391}"/>
              </a:ext>
            </a:extLst>
          </p:cNvPr>
          <p:cNvSpPr txBox="1"/>
          <p:nvPr/>
        </p:nvSpPr>
        <p:spPr>
          <a:xfrm>
            <a:off x="117470" y="521176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text file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69D314-03B7-27A4-1B5E-5352BA6AE725}"/>
              </a:ext>
            </a:extLst>
          </p:cNvPr>
          <p:cNvSpPr txBox="1"/>
          <p:nvPr/>
        </p:nvSpPr>
        <p:spPr>
          <a:xfrm>
            <a:off x="10228408" y="3133786"/>
            <a:ext cx="196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6D6B3D-4255-D5A6-09F9-5EE2A55DAD65}"/>
              </a:ext>
            </a:extLst>
          </p:cNvPr>
          <p:cNvSpPr txBox="1"/>
          <p:nvPr/>
        </p:nvSpPr>
        <p:spPr>
          <a:xfrm>
            <a:off x="10228408" y="3886200"/>
            <a:ext cx="196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python console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05EA6-A411-361A-FF7E-5048B75F11AB}"/>
              </a:ext>
            </a:extLst>
          </p:cNvPr>
          <p:cNvSpPr txBox="1"/>
          <p:nvPr/>
        </p:nvSpPr>
        <p:spPr>
          <a:xfrm>
            <a:off x="10287000" y="4648200"/>
            <a:ext cx="196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markdown file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A302F3-E287-2178-3F0C-A3276B67595A}"/>
              </a:ext>
            </a:extLst>
          </p:cNvPr>
          <p:cNvSpPr txBox="1"/>
          <p:nvPr/>
        </p:nvSpPr>
        <p:spPr>
          <a:xfrm>
            <a:off x="10379719" y="5344272"/>
            <a:ext cx="196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launch new python file</a:t>
            </a:r>
          </a:p>
        </p:txBody>
      </p:sp>
    </p:spTree>
    <p:extLst>
      <p:ext uri="{BB962C8B-B14F-4D97-AF65-F5344CB8AC3E}">
        <p14:creationId xmlns:p14="http://schemas.microsoft.com/office/powerpoint/2010/main" val="776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5" grpId="0"/>
      <p:bldP spid="61" grpId="0"/>
      <p:bldP spid="62" grpId="0"/>
      <p:bldP spid="80" grpId="0"/>
      <p:bldP spid="81" grpId="0"/>
      <p:bldP spid="82" grpId="0"/>
      <p:bldP spid="83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6214-2207-16A6-3287-C22C081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User Interface (UI) in Nautilus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container elements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F42333-3269-715F-06CB-DDD10765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00" y="2743200"/>
            <a:ext cx="10579100" cy="1890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5CD5-78E5-7756-244C-BDCCDCB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D8AD-4771-93C9-C0B8-941150CA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B3CCB-D5B8-C072-CA50-2C731C77A082}"/>
              </a:ext>
            </a:extLst>
          </p:cNvPr>
          <p:cNvSpPr txBox="1"/>
          <p:nvPr/>
        </p:nvSpPr>
        <p:spPr>
          <a:xfrm>
            <a:off x="1863306" y="2320037"/>
            <a:ext cx="820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an example of </a:t>
            </a:r>
            <a:r>
              <a:rPr lang="en-US" sz="1600" dirty="0" err="1"/>
              <a:t>jupyter</a:t>
            </a:r>
            <a:r>
              <a:rPr lang="en-US" sz="1600" dirty="0"/>
              <a:t> notebook as described above from within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6792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61A-C56F-3AFF-8C36-1DF1DBB7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User Interface (UI) in Nautilus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06C-3255-15AE-EB07-55735935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Can I make this?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How hard it is?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How to do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4252-DEA6-8BC1-0D2B-EA558E5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963E-002D-C6C6-B06B-D87E3AF6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Grant Scott - EECS | IDSI | CGI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92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d03d24-0886-44e8-b00c-9dfda9209ce1">
      <Terms xmlns="http://schemas.microsoft.com/office/infopath/2007/PartnerControls"/>
    </lcf76f155ced4ddcb4097134ff3c332f>
    <TaxCatchAll xmlns="54c344c4-e930-441a-8ba1-88dc3af8de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63079D4BF1046A5AB5CE90E854232" ma:contentTypeVersion="11" ma:contentTypeDescription="Create a new document." ma:contentTypeScope="" ma:versionID="cd21059c174cf4e5b111de7eec7582af">
  <xsd:schema xmlns:xsd="http://www.w3.org/2001/XMLSchema" xmlns:xs="http://www.w3.org/2001/XMLSchema" xmlns:p="http://schemas.microsoft.com/office/2006/metadata/properties" xmlns:ns2="d4d03d24-0886-44e8-b00c-9dfda9209ce1" xmlns:ns3="54c344c4-e930-441a-8ba1-88dc3af8de49" targetNamespace="http://schemas.microsoft.com/office/2006/metadata/properties" ma:root="true" ma:fieldsID="baff7ed49988ca493003537129617446" ns2:_="" ns3:_="">
    <xsd:import namespace="d4d03d24-0886-44e8-b00c-9dfda9209ce1"/>
    <xsd:import namespace="54c344c4-e930-441a-8ba1-88dc3af8de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03d24-0886-44e8-b00c-9dfda9209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344c4-e930-441a-8ba1-88dc3af8de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8e27f92-7b04-4f2e-86de-aa81fbc5fd6e}" ma:internalName="TaxCatchAll" ma:showField="CatchAllData" ma:web="54c344c4-e930-441a-8ba1-88dc3af8de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CF6A4D-C905-4AF7-BAD0-66B04EE58150}">
  <ds:schemaRefs>
    <ds:schemaRef ds:uri="http://schemas.microsoft.com/office/2006/metadata/properties"/>
    <ds:schemaRef ds:uri="http://schemas.microsoft.com/office/infopath/2007/PartnerControls"/>
    <ds:schemaRef ds:uri="d4d03d24-0886-44e8-b00c-9dfda9209ce1"/>
    <ds:schemaRef ds:uri="54c344c4-e930-441a-8ba1-88dc3af8de49"/>
  </ds:schemaRefs>
</ds:datastoreItem>
</file>

<file path=customXml/itemProps2.xml><?xml version="1.0" encoding="utf-8"?>
<ds:datastoreItem xmlns:ds="http://schemas.openxmlformats.org/officeDocument/2006/customXml" ds:itemID="{B23141A2-1D30-4390-8911-7CF573989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AD60E-358B-46D3-A5F6-E5C626CE1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03d24-0886-44e8-b00c-9dfda9209ce1"/>
    <ds:schemaRef ds:uri="54c344c4-e930-441a-8ba1-88dc3af8d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40469</TotalTime>
  <Words>237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Trebuchet MS</vt:lpstr>
      <vt:lpstr>Wingdings 3</vt:lpstr>
      <vt:lpstr>Facet</vt:lpstr>
      <vt:lpstr>Jupyter User Interface in Nautilus</vt:lpstr>
      <vt:lpstr>Jupyter User Interface (UI) in Nautilus pod spinning</vt:lpstr>
      <vt:lpstr>Jupyter User Interface (UI) in Nautilus pod spinning</vt:lpstr>
      <vt:lpstr>Jupyter User Interface (UI) in Nautilus container elements</vt:lpstr>
      <vt:lpstr>Jupyter User Interface (UI) in Nautilus container elements</vt:lpstr>
      <vt:lpstr>Jupyter User Interface (UI) in Nautilus container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scottgs@missouri.edu</dc:creator>
  <cp:lastModifiedBy>Hurt, James</cp:lastModifiedBy>
  <cp:revision>577</cp:revision>
  <dcterms:created xsi:type="dcterms:W3CDTF">2018-01-23T02:07:13Z</dcterms:created>
  <dcterms:modified xsi:type="dcterms:W3CDTF">2023-02-16T19:24:39Z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0x010100ADB63079D4BF1046A5AB5CE90E854232</vt:lpwstr>
  </property>
</Properties>
</file>