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3"/>
  </p:notesMasterIdLst>
  <p:handoutMasterIdLst>
    <p:handoutMasterId r:id="rId24"/>
  </p:handoutMasterIdLst>
  <p:sldIdLst>
    <p:sldId id="329" r:id="rId2"/>
    <p:sldId id="330" r:id="rId3"/>
    <p:sldId id="400" r:id="rId4"/>
    <p:sldId id="331" r:id="rId5"/>
    <p:sldId id="332" r:id="rId6"/>
    <p:sldId id="333" r:id="rId7"/>
    <p:sldId id="363" r:id="rId8"/>
    <p:sldId id="365" r:id="rId9"/>
    <p:sldId id="366" r:id="rId10"/>
    <p:sldId id="367" r:id="rId11"/>
    <p:sldId id="336" r:id="rId12"/>
    <p:sldId id="356" r:id="rId13"/>
    <p:sldId id="368" r:id="rId14"/>
    <p:sldId id="351" r:id="rId15"/>
    <p:sldId id="352" r:id="rId16"/>
    <p:sldId id="340" r:id="rId17"/>
    <p:sldId id="362" r:id="rId18"/>
    <p:sldId id="353" r:id="rId19"/>
    <p:sldId id="354" r:id="rId20"/>
    <p:sldId id="401" r:id="rId21"/>
    <p:sldId id="369" r:id="rId22"/>
  </p:sldIdLst>
  <p:sldSz cx="9144000" cy="6858000" type="screen4x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pos="57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851"/>
    <a:srgbClr val="053139"/>
    <a:srgbClr val="ED8800"/>
    <a:srgbClr val="00A3AD"/>
    <a:srgbClr val="FFFFFF"/>
    <a:srgbClr val="004E40"/>
    <a:srgbClr val="275D38"/>
    <a:srgbClr val="000000"/>
    <a:srgbClr val="C90026"/>
    <a:srgbClr val="DA188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821" autoAdjust="0"/>
    <p:restoredTop sz="95802" autoAdjust="0"/>
  </p:normalViewPr>
  <p:slideViewPr>
    <p:cSldViewPr snapToGrid="0" snapToObjects="1" showGuides="1">
      <p:cViewPr varScale="1">
        <p:scale>
          <a:sx n="109" d="100"/>
          <a:sy n="109" d="100"/>
        </p:scale>
        <p:origin x="1320" y="108"/>
      </p:cViewPr>
      <p:guideLst>
        <p:guide orient="horz"/>
        <p:guide pos="5759"/>
      </p:guideLst>
    </p:cSldViewPr>
  </p:slideViewPr>
  <p:outlineViewPr>
    <p:cViewPr>
      <p:scale>
        <a:sx n="33" d="100"/>
        <a:sy n="33" d="100"/>
      </p:scale>
      <p:origin x="0" y="-115952"/>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8" d="100"/>
          <a:sy n="88" d="100"/>
        </p:scale>
        <p:origin x="2152"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DE2F9ED7-D9DF-9B4A-A1AC-9FBF0C9B1C8E}" type="datetime1">
              <a:rPr lang="es-ES" smtClean="0"/>
              <a:t>16/02/2022</a:t>
            </a:fld>
            <a:endParaRPr lang="en-US"/>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r>
              <a:rPr lang="es-ES_tradnl"/>
              <a:t>Nombre presentación</a:t>
            </a:r>
            <a:endParaRPr lang="en-US"/>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6C9381E0-5EA1-A741-8E0F-979B987291DA}" type="slidenum">
              <a:rPr lang="en-US" smtClean="0"/>
              <a:t>‹Nº›</a:t>
            </a:fld>
            <a:endParaRPr lang="en-US"/>
          </a:p>
        </p:txBody>
      </p:sp>
    </p:spTree>
    <p:extLst>
      <p:ext uri="{BB962C8B-B14F-4D97-AF65-F5344CB8AC3E}">
        <p14:creationId xmlns:p14="http://schemas.microsoft.com/office/powerpoint/2010/main" val="365246217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FEDC53B6-CB23-B545-A702-0812837A95EA}" type="datetime1">
              <a:rPr lang="es-ES" smtClean="0"/>
              <a:t>16/02/2022</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s-ES_tradnl"/>
              <a:t>Nombre presentación</a:t>
            </a:r>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80BC7D51-4C89-E346-BC52-B4E8590D3FF6}" type="slidenum">
              <a:rPr lang="en-US" smtClean="0"/>
              <a:t>‹Nº›</a:t>
            </a:fld>
            <a:endParaRPr lang="en-US"/>
          </a:p>
        </p:txBody>
      </p:sp>
    </p:spTree>
    <p:extLst>
      <p:ext uri="{BB962C8B-B14F-4D97-AF65-F5344CB8AC3E}">
        <p14:creationId xmlns:p14="http://schemas.microsoft.com/office/powerpoint/2010/main" val="2205575759"/>
      </p:ext>
    </p:extLst>
  </p:cSld>
  <p:clrMap bg1="lt1" tx1="dk1" bg2="lt2" tx2="dk2" accent1="accent1" accent2="accent2" accent3="accent3" accent4="accent4" accent5="accent5" accent6="accent6" hlink="hlink" folHlink="folHlink"/>
  <p:hf hd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3</a:t>
            </a:fld>
            <a:endParaRPr lang="en-US"/>
          </a:p>
        </p:txBody>
      </p:sp>
    </p:spTree>
    <p:extLst>
      <p:ext uri="{BB962C8B-B14F-4D97-AF65-F5344CB8AC3E}">
        <p14:creationId xmlns:p14="http://schemas.microsoft.com/office/powerpoint/2010/main" val="2903287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20</a:t>
            </a:fld>
            <a:endParaRPr lang="en-US"/>
          </a:p>
        </p:txBody>
      </p:sp>
    </p:spTree>
    <p:extLst>
      <p:ext uri="{BB962C8B-B14F-4D97-AF65-F5344CB8AC3E}">
        <p14:creationId xmlns:p14="http://schemas.microsoft.com/office/powerpoint/2010/main" val="2882212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6</a:t>
            </a:fld>
            <a:endParaRPr lang="en-US"/>
          </a:p>
        </p:txBody>
      </p:sp>
    </p:spTree>
    <p:extLst>
      <p:ext uri="{BB962C8B-B14F-4D97-AF65-F5344CB8AC3E}">
        <p14:creationId xmlns:p14="http://schemas.microsoft.com/office/powerpoint/2010/main" val="367873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7</a:t>
            </a:fld>
            <a:endParaRPr lang="en-US"/>
          </a:p>
        </p:txBody>
      </p:sp>
    </p:spTree>
    <p:extLst>
      <p:ext uri="{BB962C8B-B14F-4D97-AF65-F5344CB8AC3E}">
        <p14:creationId xmlns:p14="http://schemas.microsoft.com/office/powerpoint/2010/main" val="697395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9</a:t>
            </a:fld>
            <a:endParaRPr lang="en-US"/>
          </a:p>
        </p:txBody>
      </p:sp>
    </p:spTree>
    <p:extLst>
      <p:ext uri="{BB962C8B-B14F-4D97-AF65-F5344CB8AC3E}">
        <p14:creationId xmlns:p14="http://schemas.microsoft.com/office/powerpoint/2010/main" val="3880643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10</a:t>
            </a:fld>
            <a:endParaRPr lang="en-US"/>
          </a:p>
        </p:txBody>
      </p:sp>
    </p:spTree>
    <p:extLst>
      <p:ext uri="{BB962C8B-B14F-4D97-AF65-F5344CB8AC3E}">
        <p14:creationId xmlns:p14="http://schemas.microsoft.com/office/powerpoint/2010/main" val="1992511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13</a:t>
            </a:fld>
            <a:endParaRPr lang="en-US"/>
          </a:p>
        </p:txBody>
      </p:sp>
    </p:spTree>
    <p:extLst>
      <p:ext uri="{BB962C8B-B14F-4D97-AF65-F5344CB8AC3E}">
        <p14:creationId xmlns:p14="http://schemas.microsoft.com/office/powerpoint/2010/main" val="3531486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16</a:t>
            </a:fld>
            <a:endParaRPr lang="en-US"/>
          </a:p>
        </p:txBody>
      </p:sp>
    </p:spTree>
    <p:extLst>
      <p:ext uri="{BB962C8B-B14F-4D97-AF65-F5344CB8AC3E}">
        <p14:creationId xmlns:p14="http://schemas.microsoft.com/office/powerpoint/2010/main" val="21429139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17</a:t>
            </a:fld>
            <a:endParaRPr lang="en-US"/>
          </a:p>
        </p:txBody>
      </p:sp>
    </p:spTree>
    <p:extLst>
      <p:ext uri="{BB962C8B-B14F-4D97-AF65-F5344CB8AC3E}">
        <p14:creationId xmlns:p14="http://schemas.microsoft.com/office/powerpoint/2010/main" val="22229403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19</a:t>
            </a:fld>
            <a:endParaRPr lang="en-US"/>
          </a:p>
        </p:txBody>
      </p:sp>
    </p:spTree>
    <p:extLst>
      <p:ext uri="{BB962C8B-B14F-4D97-AF65-F5344CB8AC3E}">
        <p14:creationId xmlns:p14="http://schemas.microsoft.com/office/powerpoint/2010/main" val="28822127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1 - Eskola">
    <p:bg>
      <p:bgPr>
        <a:solidFill>
          <a:srgbClr val="053139"/>
        </a:solidFill>
        <a:effectLst/>
      </p:bgPr>
    </p:bg>
    <p:spTree>
      <p:nvGrpSpPr>
        <p:cNvPr id="1" name=""/>
        <p:cNvGrpSpPr/>
        <p:nvPr/>
      </p:nvGrpSpPr>
      <p:grpSpPr>
        <a:xfrm>
          <a:off x="0" y="0"/>
          <a:ext cx="0" cy="0"/>
          <a:chOff x="0" y="0"/>
          <a:chExt cx="0" cy="0"/>
        </a:xfrm>
      </p:grpSpPr>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295" y="-2608"/>
            <a:ext cx="1762124" cy="1679288"/>
          </a:xfrm>
          <a:prstGeom prst="rect">
            <a:avLst/>
          </a:prstGeom>
        </p:spPr>
      </p:pic>
      <p:pic>
        <p:nvPicPr>
          <p:cNvPr id="12" name="Imagen 11"/>
          <p:cNvPicPr>
            <a:picLocks noChangeAspect="1"/>
          </p:cNvPicPr>
          <p:nvPr userDrawn="1"/>
        </p:nvPicPr>
        <p:blipFill rotWithShape="1">
          <a:blip r:embed="rId3">
            <a:extLst>
              <a:ext uri="{28A0092B-C50C-407E-A947-70E740481C1C}">
                <a14:useLocalDpi xmlns:a14="http://schemas.microsoft.com/office/drawing/2010/main" val="0"/>
              </a:ext>
            </a:extLst>
          </a:blip>
          <a:srcRect t="53702"/>
          <a:stretch/>
        </p:blipFill>
        <p:spPr>
          <a:xfrm rot="10800000">
            <a:off x="71336" y="4712421"/>
            <a:ext cx="5019110" cy="2277316"/>
          </a:xfrm>
          <a:prstGeom prst="rect">
            <a:avLst/>
          </a:prstGeom>
        </p:spPr>
      </p:pic>
      <p:pic>
        <p:nvPicPr>
          <p:cNvPr id="6" name="Imagen 5" descr="adasdasd.png"/>
          <p:cNvPicPr>
            <a:picLocks noChangeAspect="1"/>
          </p:cNvPicPr>
          <p:nvPr userDrawn="1"/>
        </p:nvPicPr>
        <p:blipFill rotWithShape="1">
          <a:blip r:embed="rId4">
            <a:extLst>
              <a:ext uri="{28A0092B-C50C-407E-A947-70E740481C1C}">
                <a14:useLocalDpi xmlns:a14="http://schemas.microsoft.com/office/drawing/2010/main" val="0"/>
              </a:ext>
            </a:extLst>
          </a:blip>
          <a:srcRect t="56570" r="32820"/>
          <a:stretch/>
        </p:blipFill>
        <p:spPr>
          <a:xfrm rot="10800000">
            <a:off x="-3" y="613372"/>
            <a:ext cx="9809599" cy="6376364"/>
          </a:xfrm>
          <a:prstGeom prst="rect">
            <a:avLst/>
          </a:prstGeom>
        </p:spPr>
      </p:pic>
      <p:sp>
        <p:nvSpPr>
          <p:cNvPr id="5" name="Title 1"/>
          <p:cNvSpPr>
            <a:spLocks noGrp="1"/>
          </p:cNvSpPr>
          <p:nvPr>
            <p:ph type="title" hasCustomPrompt="1"/>
          </p:nvPr>
        </p:nvSpPr>
        <p:spPr>
          <a:xfrm>
            <a:off x="325549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255493" y="4120284"/>
            <a:ext cx="4393687" cy="1184275"/>
          </a:xfrm>
          <a:prstGeom prst="rect">
            <a:avLst/>
          </a:prstGeom>
          <a:noFill/>
        </p:spPr>
        <p:txBody>
          <a:bodyPr anchor="t"/>
          <a:lstStyle>
            <a:lvl1pPr marL="0" indent="0" algn="l">
              <a:buNone/>
              <a:defRPr sz="2000" b="0" i="0">
                <a:solidFill>
                  <a:schemeClr val="accent1"/>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836005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ransparencia 1 - MU">
    <p:spTree>
      <p:nvGrpSpPr>
        <p:cNvPr id="1" name=""/>
        <p:cNvGrpSpPr/>
        <p:nvPr/>
      </p:nvGrpSpPr>
      <p:grpSpPr>
        <a:xfrm>
          <a:off x="0" y="0"/>
          <a:ext cx="0" cy="0"/>
          <a:chOff x="0" y="0"/>
          <a:chExt cx="0" cy="0"/>
        </a:xfrm>
      </p:grpSpPr>
      <p:sp>
        <p:nvSpPr>
          <p:cNvPr id="6" name="Date Placeholder 3"/>
          <p:cNvSpPr>
            <a:spLocks noGrp="1"/>
          </p:cNvSpPr>
          <p:nvPr>
            <p:ph type="dt" sz="half" idx="10"/>
          </p:nvPr>
        </p:nvSpPr>
        <p:spPr>
          <a:xfrm>
            <a:off x="422031" y="6467092"/>
            <a:ext cx="1180893" cy="365125"/>
          </a:xfrm>
        </p:spPr>
        <p:txBody>
          <a:bodyPr/>
          <a:lstStyle>
            <a:lvl1pPr>
              <a:defRPr>
                <a:solidFill>
                  <a:schemeClr val="accent2"/>
                </a:solidFill>
              </a:defRPr>
            </a:lvl1pPr>
          </a:lstStyle>
          <a:p>
            <a:fld id="{2D72A43D-7419-4C41-A920-C6E38643746D}" type="datetime3">
              <a:rPr lang="es-ES_tradnl" smtClean="0"/>
              <a:pPr/>
              <a:t>16.02.22</a:t>
            </a:fld>
            <a:endParaRPr lang="en-US" dirty="0"/>
          </a:p>
        </p:txBody>
      </p:sp>
      <p:sp>
        <p:nvSpPr>
          <p:cNvPr id="7"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8" name="Slide Number Placeholder 5"/>
          <p:cNvSpPr>
            <a:spLocks noGrp="1"/>
          </p:cNvSpPr>
          <p:nvPr>
            <p:ph type="sldNum" sz="quarter" idx="12"/>
          </p:nvPr>
        </p:nvSpPr>
        <p:spPr>
          <a:xfrm>
            <a:off x="7610077" y="6460528"/>
            <a:ext cx="1111893"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37E1AFCC-F5D5-2E44-8A1E-A2568632792E}"/>
              </a:ext>
            </a:extLst>
          </p:cNvPr>
          <p:cNvSpPr>
            <a:spLocks noGrp="1"/>
          </p:cNvSpPr>
          <p:nvPr>
            <p:ph type="title"/>
          </p:nvPr>
        </p:nvSpPr>
        <p:spPr/>
        <p:txBody>
          <a:bodyPr/>
          <a:lstStyle/>
          <a:p>
            <a:r>
              <a:rPr lang="en-US" dirty="0"/>
              <a:t>Click to edit Master title style</a:t>
            </a:r>
            <a:endParaRPr lang="es-ES_tradnl" dirty="0"/>
          </a:p>
        </p:txBody>
      </p:sp>
      <p:sp>
        <p:nvSpPr>
          <p:cNvPr id="15" name="Content Placeholder 14">
            <a:extLst>
              <a:ext uri="{FF2B5EF4-FFF2-40B4-BE49-F238E27FC236}">
                <a16:creationId xmlns:a16="http://schemas.microsoft.com/office/drawing/2014/main" id="{0831EFA9-70A5-5243-AF18-1C79AB9D8FCB}"/>
              </a:ext>
            </a:extLst>
          </p:cNvPr>
          <p:cNvSpPr>
            <a:spLocks noGrp="1"/>
          </p:cNvSpPr>
          <p:nvPr>
            <p:ph sz="quarter" idx="13"/>
          </p:nvPr>
        </p:nvSpPr>
        <p:spPr>
          <a:xfrm>
            <a:off x="422031" y="1275347"/>
            <a:ext cx="8299939" cy="481271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9779" y="-8238"/>
            <a:ext cx="1085983" cy="780403"/>
          </a:xfrm>
          <a:prstGeom prst="rect">
            <a:avLst/>
          </a:prstGeom>
        </p:spPr>
      </p:pic>
    </p:spTree>
    <p:extLst>
      <p:ext uri="{BB962C8B-B14F-4D97-AF65-F5344CB8AC3E}">
        <p14:creationId xmlns:p14="http://schemas.microsoft.com/office/powerpoint/2010/main" val="1149069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ransparencia 1 - Profesionalentzako Prestakuntza">
    <p:spTree>
      <p:nvGrpSpPr>
        <p:cNvPr id="1" name=""/>
        <p:cNvGrpSpPr/>
        <p:nvPr/>
      </p:nvGrpSpPr>
      <p:grpSpPr>
        <a:xfrm>
          <a:off x="0" y="0"/>
          <a:ext cx="0" cy="0"/>
          <a:chOff x="0" y="0"/>
          <a:chExt cx="0" cy="0"/>
        </a:xfrm>
      </p:grpSpPr>
      <p:sp>
        <p:nvSpPr>
          <p:cNvPr id="6" name="Date Placeholder 3"/>
          <p:cNvSpPr>
            <a:spLocks noGrp="1"/>
          </p:cNvSpPr>
          <p:nvPr>
            <p:ph type="dt" sz="half" idx="10"/>
          </p:nvPr>
        </p:nvSpPr>
        <p:spPr>
          <a:xfrm>
            <a:off x="422031" y="6467092"/>
            <a:ext cx="1180893" cy="365125"/>
          </a:xfrm>
        </p:spPr>
        <p:txBody>
          <a:bodyPr/>
          <a:lstStyle>
            <a:lvl1pPr>
              <a:defRPr>
                <a:solidFill>
                  <a:schemeClr val="accent2"/>
                </a:solidFill>
              </a:defRPr>
            </a:lvl1pPr>
          </a:lstStyle>
          <a:p>
            <a:fld id="{2D72A43D-7419-4C41-A920-C6E38643746D}" type="datetime3">
              <a:rPr lang="es-ES_tradnl" smtClean="0"/>
              <a:pPr/>
              <a:t>16.02.22</a:t>
            </a:fld>
            <a:endParaRPr lang="en-US" dirty="0"/>
          </a:p>
        </p:txBody>
      </p:sp>
      <p:sp>
        <p:nvSpPr>
          <p:cNvPr id="7"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8" name="Slide Number Placeholder 5"/>
          <p:cNvSpPr>
            <a:spLocks noGrp="1"/>
          </p:cNvSpPr>
          <p:nvPr>
            <p:ph type="sldNum" sz="quarter" idx="12"/>
          </p:nvPr>
        </p:nvSpPr>
        <p:spPr>
          <a:xfrm>
            <a:off x="7610077" y="6460528"/>
            <a:ext cx="1111893"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37E1AFCC-F5D5-2E44-8A1E-A2568632792E}"/>
              </a:ext>
            </a:extLst>
          </p:cNvPr>
          <p:cNvSpPr>
            <a:spLocks noGrp="1"/>
          </p:cNvSpPr>
          <p:nvPr>
            <p:ph type="title"/>
          </p:nvPr>
        </p:nvSpPr>
        <p:spPr/>
        <p:txBody>
          <a:bodyPr/>
          <a:lstStyle/>
          <a:p>
            <a:r>
              <a:rPr lang="en-US" dirty="0"/>
              <a:t>Click to edit Master title style</a:t>
            </a:r>
            <a:endParaRPr lang="es-ES_tradnl" dirty="0"/>
          </a:p>
        </p:txBody>
      </p:sp>
      <p:sp>
        <p:nvSpPr>
          <p:cNvPr id="15" name="Content Placeholder 14">
            <a:extLst>
              <a:ext uri="{FF2B5EF4-FFF2-40B4-BE49-F238E27FC236}">
                <a16:creationId xmlns:a16="http://schemas.microsoft.com/office/drawing/2014/main" id="{0831EFA9-70A5-5243-AF18-1C79AB9D8FCB}"/>
              </a:ext>
            </a:extLst>
          </p:cNvPr>
          <p:cNvSpPr>
            <a:spLocks noGrp="1"/>
          </p:cNvSpPr>
          <p:nvPr>
            <p:ph sz="quarter" idx="13"/>
          </p:nvPr>
        </p:nvSpPr>
        <p:spPr>
          <a:xfrm>
            <a:off x="422031" y="1275347"/>
            <a:ext cx="8299939" cy="481271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91362" y="0"/>
            <a:ext cx="1163878" cy="1042346"/>
          </a:xfrm>
          <a:prstGeom prst="rect">
            <a:avLst/>
          </a:prstGeom>
        </p:spPr>
      </p:pic>
    </p:spTree>
    <p:extLst>
      <p:ext uri="{BB962C8B-B14F-4D97-AF65-F5344CB8AC3E}">
        <p14:creationId xmlns:p14="http://schemas.microsoft.com/office/powerpoint/2010/main" val="971508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ransparencia 2 - Eskola">
    <p:bg>
      <p:bgPr>
        <a:solidFill>
          <a:srgbClr val="053139"/>
        </a:solidFill>
        <a:effectLst/>
      </p:bgPr>
    </p:bg>
    <p:spTree>
      <p:nvGrpSpPr>
        <p:cNvPr id="1" name=""/>
        <p:cNvGrpSpPr/>
        <p:nvPr/>
      </p:nvGrpSpPr>
      <p:grpSpPr>
        <a:xfrm>
          <a:off x="0" y="0"/>
          <a:ext cx="0" cy="0"/>
          <a:chOff x="0" y="0"/>
          <a:chExt cx="0" cy="0"/>
        </a:xfrm>
      </p:grpSpPr>
      <p:pic>
        <p:nvPicPr>
          <p:cNvPr id="4" name="Imagen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72826" y="-12340"/>
            <a:ext cx="1083080" cy="1032166"/>
          </a:xfrm>
          <a:prstGeom prst="rect">
            <a:avLst/>
          </a:prstGeom>
        </p:spPr>
      </p:pic>
      <p:sp>
        <p:nvSpPr>
          <p:cNvPr id="8"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0051B10C-2937-EF49-B2B2-FDE1E3A46A2D}" type="datetime3">
              <a:rPr lang="es-ES_tradnl" smtClean="0"/>
              <a:t>16.02.22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1" name="Content Placeholder 14">
            <a:extLst>
              <a:ext uri="{FF2B5EF4-FFF2-40B4-BE49-F238E27FC236}">
                <a16:creationId xmlns:a16="http://schemas.microsoft.com/office/drawing/2014/main" id="{00D15E21-D2CF-1240-9C1C-EE2BBCF2DFB7}"/>
              </a:ext>
            </a:extLst>
          </p:cNvPr>
          <p:cNvSpPr>
            <a:spLocks noGrp="1"/>
          </p:cNvSpPr>
          <p:nvPr>
            <p:ph sz="quarter" idx="13"/>
          </p:nvPr>
        </p:nvSpPr>
        <p:spPr>
          <a:xfrm>
            <a:off x="422031" y="1275347"/>
            <a:ext cx="8299939" cy="481271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F1401D28-75B5-FC4C-A926-0D97A7D678B9}"/>
              </a:ext>
            </a:extLst>
          </p:cNvPr>
          <p:cNvSpPr>
            <a:spLocks noGrp="1"/>
          </p:cNvSpPr>
          <p:nvPr>
            <p:ph type="title"/>
          </p:nvPr>
        </p:nvSpPr>
        <p:spPr/>
        <p:txBody>
          <a:bodyPr/>
          <a:lstStyle/>
          <a:p>
            <a:r>
              <a:rPr lang="en-US" dirty="0"/>
              <a:t>Click to edit Master title style</a:t>
            </a:r>
            <a:endParaRPr lang="es-ES_tradnl" dirty="0"/>
          </a:p>
        </p:txBody>
      </p:sp>
    </p:spTree>
    <p:extLst>
      <p:ext uri="{BB962C8B-B14F-4D97-AF65-F5344CB8AC3E}">
        <p14:creationId xmlns:p14="http://schemas.microsoft.com/office/powerpoint/2010/main" val="11584402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nsparencia 2 - MU">
    <p:bg>
      <p:bgPr>
        <a:solidFill>
          <a:srgbClr val="053139"/>
        </a:solidFill>
        <a:effectLst/>
      </p:bgPr>
    </p:bg>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0051B10C-2937-EF49-B2B2-FDE1E3A46A2D}" type="datetime3">
              <a:rPr lang="es-ES_tradnl" smtClean="0"/>
              <a:t>16.02.22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1" name="Content Placeholder 14">
            <a:extLst>
              <a:ext uri="{FF2B5EF4-FFF2-40B4-BE49-F238E27FC236}">
                <a16:creationId xmlns:a16="http://schemas.microsoft.com/office/drawing/2014/main" id="{00D15E21-D2CF-1240-9C1C-EE2BBCF2DFB7}"/>
              </a:ext>
            </a:extLst>
          </p:cNvPr>
          <p:cNvSpPr>
            <a:spLocks noGrp="1"/>
          </p:cNvSpPr>
          <p:nvPr>
            <p:ph sz="quarter" idx="13"/>
          </p:nvPr>
        </p:nvSpPr>
        <p:spPr>
          <a:xfrm>
            <a:off x="422031" y="1275347"/>
            <a:ext cx="8299939" cy="481271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F1401D28-75B5-FC4C-A926-0D97A7D678B9}"/>
              </a:ext>
            </a:extLst>
          </p:cNvPr>
          <p:cNvSpPr>
            <a:spLocks noGrp="1"/>
          </p:cNvSpPr>
          <p:nvPr>
            <p:ph type="title"/>
          </p:nvPr>
        </p:nvSpPr>
        <p:spPr/>
        <p:txBody>
          <a:bodyPr/>
          <a:lstStyle/>
          <a:p>
            <a:r>
              <a:rPr lang="en-US" dirty="0"/>
              <a:t>Click to edit Master title style</a:t>
            </a:r>
            <a:endParaRPr lang="es-ES_tradnl" dirty="0"/>
          </a:p>
        </p:txBody>
      </p:sp>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6096" y="-3526"/>
            <a:ext cx="1094279" cy="786366"/>
          </a:xfrm>
          <a:prstGeom prst="rect">
            <a:avLst/>
          </a:prstGeom>
        </p:spPr>
      </p:pic>
    </p:spTree>
    <p:extLst>
      <p:ext uri="{BB962C8B-B14F-4D97-AF65-F5344CB8AC3E}">
        <p14:creationId xmlns:p14="http://schemas.microsoft.com/office/powerpoint/2010/main" val="18190554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nsparencia 2 - Profesionalentzako Prestakuntza">
    <p:bg>
      <p:bgPr>
        <a:solidFill>
          <a:srgbClr val="053139"/>
        </a:solidFill>
        <a:effectLst/>
      </p:bgPr>
    </p:bg>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0051B10C-2937-EF49-B2B2-FDE1E3A46A2D}" type="datetime3">
              <a:rPr lang="es-ES_tradnl" smtClean="0"/>
              <a:t>16.02.22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1" name="Content Placeholder 14">
            <a:extLst>
              <a:ext uri="{FF2B5EF4-FFF2-40B4-BE49-F238E27FC236}">
                <a16:creationId xmlns:a16="http://schemas.microsoft.com/office/drawing/2014/main" id="{00D15E21-D2CF-1240-9C1C-EE2BBCF2DFB7}"/>
              </a:ext>
            </a:extLst>
          </p:cNvPr>
          <p:cNvSpPr>
            <a:spLocks noGrp="1"/>
          </p:cNvSpPr>
          <p:nvPr>
            <p:ph sz="quarter" idx="13"/>
          </p:nvPr>
        </p:nvSpPr>
        <p:spPr>
          <a:xfrm>
            <a:off x="422031" y="1275347"/>
            <a:ext cx="8299939" cy="481271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F1401D28-75B5-FC4C-A926-0D97A7D678B9}"/>
              </a:ext>
            </a:extLst>
          </p:cNvPr>
          <p:cNvSpPr>
            <a:spLocks noGrp="1"/>
          </p:cNvSpPr>
          <p:nvPr>
            <p:ph type="title"/>
          </p:nvPr>
        </p:nvSpPr>
        <p:spPr>
          <a:xfrm>
            <a:off x="422032" y="472037"/>
            <a:ext cx="7600813" cy="428157"/>
          </a:xfrm>
        </p:spPr>
        <p:txBody>
          <a:bodyPr/>
          <a:lstStyle/>
          <a:p>
            <a:r>
              <a:rPr lang="en-US" dirty="0"/>
              <a:t>Click to edit Master title style</a:t>
            </a:r>
            <a:endParaRPr lang="es-ES_tradnl" dirty="0"/>
          </a:p>
        </p:txBody>
      </p:sp>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2845" y="0"/>
            <a:ext cx="1116836" cy="1000218"/>
          </a:xfrm>
          <a:prstGeom prst="rect">
            <a:avLst/>
          </a:prstGeom>
        </p:spPr>
      </p:pic>
    </p:spTree>
    <p:extLst>
      <p:ext uri="{BB962C8B-B14F-4D97-AF65-F5344CB8AC3E}">
        <p14:creationId xmlns:p14="http://schemas.microsoft.com/office/powerpoint/2010/main" val="3643716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ransparencia 3 - Eskola">
    <p:bg>
      <p:bgPr>
        <a:solidFill>
          <a:srgbClr val="00A3AD"/>
        </a:solidFill>
        <a:effectLst/>
      </p:bgPr>
    </p:bg>
    <p:spTree>
      <p:nvGrpSpPr>
        <p:cNvPr id="1" name=""/>
        <p:cNvGrpSpPr/>
        <p:nvPr/>
      </p:nvGrpSpPr>
      <p:grpSpPr>
        <a:xfrm>
          <a:off x="0" y="0"/>
          <a:ext cx="0" cy="0"/>
          <a:chOff x="0" y="0"/>
          <a:chExt cx="0" cy="0"/>
        </a:xfrm>
      </p:grpSpPr>
      <p:sp>
        <p:nvSpPr>
          <p:cNvPr id="9"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2DCE5B6F-4229-BD47-9F49-CE071C120013}" type="datetime3">
              <a:rPr lang="es-ES_tradnl" smtClean="0"/>
              <a:t>16.02.22</a:t>
            </a:fld>
            <a:endParaRPr lang="en-US" dirty="0"/>
          </a:p>
        </p:txBody>
      </p:sp>
      <p:sp>
        <p:nvSpPr>
          <p:cNvPr id="10"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1"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2" name="Content Placeholder 14">
            <a:extLst>
              <a:ext uri="{FF2B5EF4-FFF2-40B4-BE49-F238E27FC236}">
                <a16:creationId xmlns:a16="http://schemas.microsoft.com/office/drawing/2014/main" id="{95BF4BF0-1531-0D46-A693-444EF8563251}"/>
              </a:ext>
            </a:extLst>
          </p:cNvPr>
          <p:cNvSpPr>
            <a:spLocks noGrp="1"/>
          </p:cNvSpPr>
          <p:nvPr>
            <p:ph sz="quarter" idx="13"/>
          </p:nvPr>
        </p:nvSpPr>
        <p:spPr>
          <a:xfrm>
            <a:off x="422031" y="1275347"/>
            <a:ext cx="8299939" cy="4812716"/>
          </a:xfrm>
        </p:spPr>
        <p:txBody>
          <a:bodyPr/>
          <a:lstStyle>
            <a:lvl1pPr>
              <a:buClr>
                <a:srgbClr val="004851"/>
              </a:buClr>
              <a:defRPr>
                <a:solidFill>
                  <a:schemeClr val="bg1"/>
                </a:solidFill>
              </a:defRPr>
            </a:lvl1pPr>
            <a:lvl2pPr>
              <a:buClr>
                <a:srgbClr val="004851"/>
              </a:buClr>
              <a:defRPr>
                <a:solidFill>
                  <a:schemeClr val="bg1"/>
                </a:solidFill>
              </a:defRPr>
            </a:lvl2pPr>
            <a:lvl3pPr>
              <a:buClr>
                <a:srgbClr val="004851"/>
              </a:buClr>
              <a:defRPr>
                <a:solidFill>
                  <a:schemeClr val="bg1"/>
                </a:solidFill>
              </a:defRPr>
            </a:lvl3pPr>
            <a:lvl4pPr>
              <a:buClr>
                <a:srgbClr val="004851"/>
              </a:buClr>
              <a:defRPr>
                <a:solidFill>
                  <a:schemeClr val="bg1"/>
                </a:solidFill>
              </a:defRPr>
            </a:lvl4pPr>
            <a:lvl5pPr>
              <a:buClr>
                <a:srgbClr val="00485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B5718D01-A768-EC4B-B724-CFE88E2E2B6C}"/>
              </a:ext>
            </a:extLst>
          </p:cNvPr>
          <p:cNvSpPr>
            <a:spLocks noGrp="1"/>
          </p:cNvSpPr>
          <p:nvPr>
            <p:ph type="title"/>
          </p:nvPr>
        </p:nvSpPr>
        <p:spPr/>
        <p:txBody>
          <a:bodyPr/>
          <a:lstStyle>
            <a:lvl1pPr>
              <a:defRPr>
                <a:solidFill>
                  <a:schemeClr val="accent1"/>
                </a:solidFill>
              </a:defRPr>
            </a:lvl1pPr>
          </a:lstStyle>
          <a:p>
            <a:r>
              <a:rPr lang="en-US" dirty="0"/>
              <a:t>Click to edit Master title style</a:t>
            </a:r>
            <a:endParaRPr lang="es-ES_tradnl" dirty="0"/>
          </a:p>
        </p:txBody>
      </p:sp>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72826" y="-12340"/>
            <a:ext cx="1083080" cy="1032166"/>
          </a:xfrm>
          <a:prstGeom prst="rect">
            <a:avLst/>
          </a:prstGeom>
        </p:spPr>
      </p:pic>
    </p:spTree>
    <p:extLst>
      <p:ext uri="{BB962C8B-B14F-4D97-AF65-F5344CB8AC3E}">
        <p14:creationId xmlns:p14="http://schemas.microsoft.com/office/powerpoint/2010/main" val="20112039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ransparencia 3 - MU">
    <p:bg>
      <p:bgPr>
        <a:solidFill>
          <a:srgbClr val="00A3AD"/>
        </a:solidFill>
        <a:effectLst/>
      </p:bgPr>
    </p:bg>
    <p:spTree>
      <p:nvGrpSpPr>
        <p:cNvPr id="1" name=""/>
        <p:cNvGrpSpPr/>
        <p:nvPr/>
      </p:nvGrpSpPr>
      <p:grpSpPr>
        <a:xfrm>
          <a:off x="0" y="0"/>
          <a:ext cx="0" cy="0"/>
          <a:chOff x="0" y="0"/>
          <a:chExt cx="0" cy="0"/>
        </a:xfrm>
      </p:grpSpPr>
      <p:sp>
        <p:nvSpPr>
          <p:cNvPr id="9"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2DCE5B6F-4229-BD47-9F49-CE071C120013}" type="datetime3">
              <a:rPr lang="es-ES_tradnl" smtClean="0"/>
              <a:t>16.02.22</a:t>
            </a:fld>
            <a:endParaRPr lang="en-US" dirty="0"/>
          </a:p>
        </p:txBody>
      </p:sp>
      <p:sp>
        <p:nvSpPr>
          <p:cNvPr id="10"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1"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2" name="Content Placeholder 14">
            <a:extLst>
              <a:ext uri="{FF2B5EF4-FFF2-40B4-BE49-F238E27FC236}">
                <a16:creationId xmlns:a16="http://schemas.microsoft.com/office/drawing/2014/main" id="{95BF4BF0-1531-0D46-A693-444EF8563251}"/>
              </a:ext>
            </a:extLst>
          </p:cNvPr>
          <p:cNvSpPr>
            <a:spLocks noGrp="1"/>
          </p:cNvSpPr>
          <p:nvPr>
            <p:ph sz="quarter" idx="13"/>
          </p:nvPr>
        </p:nvSpPr>
        <p:spPr>
          <a:xfrm>
            <a:off x="422031" y="1275347"/>
            <a:ext cx="8299939" cy="4812716"/>
          </a:xfrm>
        </p:spPr>
        <p:txBody>
          <a:bodyPr/>
          <a:lstStyle>
            <a:lvl1pPr>
              <a:buClr>
                <a:srgbClr val="004851"/>
              </a:buClr>
              <a:defRPr>
                <a:solidFill>
                  <a:schemeClr val="bg1"/>
                </a:solidFill>
              </a:defRPr>
            </a:lvl1pPr>
            <a:lvl2pPr>
              <a:buClr>
                <a:srgbClr val="004851"/>
              </a:buClr>
              <a:defRPr>
                <a:solidFill>
                  <a:schemeClr val="bg1"/>
                </a:solidFill>
              </a:defRPr>
            </a:lvl2pPr>
            <a:lvl3pPr>
              <a:buClr>
                <a:srgbClr val="004851"/>
              </a:buClr>
              <a:defRPr>
                <a:solidFill>
                  <a:schemeClr val="bg1"/>
                </a:solidFill>
              </a:defRPr>
            </a:lvl3pPr>
            <a:lvl4pPr>
              <a:buClr>
                <a:srgbClr val="004851"/>
              </a:buClr>
              <a:defRPr>
                <a:solidFill>
                  <a:schemeClr val="bg1"/>
                </a:solidFill>
              </a:defRPr>
            </a:lvl4pPr>
            <a:lvl5pPr>
              <a:buClr>
                <a:srgbClr val="00485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B5718D01-A768-EC4B-B724-CFE88E2E2B6C}"/>
              </a:ext>
            </a:extLst>
          </p:cNvPr>
          <p:cNvSpPr>
            <a:spLocks noGrp="1"/>
          </p:cNvSpPr>
          <p:nvPr>
            <p:ph type="title"/>
          </p:nvPr>
        </p:nvSpPr>
        <p:spPr/>
        <p:txBody>
          <a:bodyPr/>
          <a:lstStyle>
            <a:lvl1pPr>
              <a:defRPr>
                <a:solidFill>
                  <a:schemeClr val="accent1"/>
                </a:solidFill>
              </a:defRPr>
            </a:lvl1pPr>
          </a:lstStyle>
          <a:p>
            <a:r>
              <a:rPr lang="en-US" dirty="0"/>
              <a:t>Click to edit Master title style</a:t>
            </a:r>
            <a:endParaRPr lang="es-ES_tradnl" dirty="0"/>
          </a:p>
        </p:txBody>
      </p:sp>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6096" y="-3526"/>
            <a:ext cx="1094279" cy="786366"/>
          </a:xfrm>
          <a:prstGeom prst="rect">
            <a:avLst/>
          </a:prstGeom>
        </p:spPr>
      </p:pic>
    </p:spTree>
    <p:extLst>
      <p:ext uri="{BB962C8B-B14F-4D97-AF65-F5344CB8AC3E}">
        <p14:creationId xmlns:p14="http://schemas.microsoft.com/office/powerpoint/2010/main" val="1706331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ransparencia 3 - Profesionalentzako Prestakuntza">
    <p:bg>
      <p:bgPr>
        <a:solidFill>
          <a:srgbClr val="00A3AD"/>
        </a:solidFill>
        <a:effectLst/>
      </p:bgPr>
    </p:bg>
    <p:spTree>
      <p:nvGrpSpPr>
        <p:cNvPr id="1" name=""/>
        <p:cNvGrpSpPr/>
        <p:nvPr/>
      </p:nvGrpSpPr>
      <p:grpSpPr>
        <a:xfrm>
          <a:off x="0" y="0"/>
          <a:ext cx="0" cy="0"/>
          <a:chOff x="0" y="0"/>
          <a:chExt cx="0" cy="0"/>
        </a:xfrm>
      </p:grpSpPr>
      <p:sp>
        <p:nvSpPr>
          <p:cNvPr id="9"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2DCE5B6F-4229-BD47-9F49-CE071C120013}" type="datetime3">
              <a:rPr lang="es-ES_tradnl" smtClean="0"/>
              <a:t>16.02.22</a:t>
            </a:fld>
            <a:endParaRPr lang="en-US" dirty="0"/>
          </a:p>
        </p:txBody>
      </p:sp>
      <p:sp>
        <p:nvSpPr>
          <p:cNvPr id="10"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1"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2" name="Content Placeholder 14">
            <a:extLst>
              <a:ext uri="{FF2B5EF4-FFF2-40B4-BE49-F238E27FC236}">
                <a16:creationId xmlns:a16="http://schemas.microsoft.com/office/drawing/2014/main" id="{95BF4BF0-1531-0D46-A693-444EF8563251}"/>
              </a:ext>
            </a:extLst>
          </p:cNvPr>
          <p:cNvSpPr>
            <a:spLocks noGrp="1"/>
          </p:cNvSpPr>
          <p:nvPr>
            <p:ph sz="quarter" idx="13"/>
          </p:nvPr>
        </p:nvSpPr>
        <p:spPr>
          <a:xfrm>
            <a:off x="422031" y="1275347"/>
            <a:ext cx="8299939" cy="4812716"/>
          </a:xfrm>
        </p:spPr>
        <p:txBody>
          <a:bodyPr/>
          <a:lstStyle>
            <a:lvl1pPr>
              <a:buClr>
                <a:srgbClr val="004851"/>
              </a:buClr>
              <a:defRPr>
                <a:solidFill>
                  <a:schemeClr val="bg1"/>
                </a:solidFill>
              </a:defRPr>
            </a:lvl1pPr>
            <a:lvl2pPr>
              <a:buClr>
                <a:srgbClr val="004851"/>
              </a:buClr>
              <a:defRPr>
                <a:solidFill>
                  <a:schemeClr val="bg1"/>
                </a:solidFill>
              </a:defRPr>
            </a:lvl2pPr>
            <a:lvl3pPr>
              <a:buClr>
                <a:srgbClr val="004851"/>
              </a:buClr>
              <a:defRPr>
                <a:solidFill>
                  <a:schemeClr val="bg1"/>
                </a:solidFill>
              </a:defRPr>
            </a:lvl3pPr>
            <a:lvl4pPr>
              <a:buClr>
                <a:srgbClr val="004851"/>
              </a:buClr>
              <a:defRPr>
                <a:solidFill>
                  <a:schemeClr val="bg1"/>
                </a:solidFill>
              </a:defRPr>
            </a:lvl4pPr>
            <a:lvl5pPr>
              <a:buClr>
                <a:srgbClr val="00485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B5718D01-A768-EC4B-B724-CFE88E2E2B6C}"/>
              </a:ext>
            </a:extLst>
          </p:cNvPr>
          <p:cNvSpPr>
            <a:spLocks noGrp="1"/>
          </p:cNvSpPr>
          <p:nvPr>
            <p:ph type="title"/>
          </p:nvPr>
        </p:nvSpPr>
        <p:spPr>
          <a:xfrm>
            <a:off x="422033" y="472037"/>
            <a:ext cx="7511006" cy="428157"/>
          </a:xfrm>
        </p:spPr>
        <p:txBody>
          <a:bodyPr/>
          <a:lstStyle>
            <a:lvl1pPr>
              <a:defRPr>
                <a:solidFill>
                  <a:schemeClr val="accent1"/>
                </a:solidFill>
              </a:defRPr>
            </a:lvl1pPr>
          </a:lstStyle>
          <a:p>
            <a:r>
              <a:rPr lang="en-US" dirty="0"/>
              <a:t>Click to edit Master title style</a:t>
            </a:r>
            <a:endParaRPr lang="es-ES_tradnl" dirty="0"/>
          </a:p>
        </p:txBody>
      </p:sp>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2845" y="0"/>
            <a:ext cx="1116836" cy="1000218"/>
          </a:xfrm>
          <a:prstGeom prst="rect">
            <a:avLst/>
          </a:prstGeom>
        </p:spPr>
      </p:pic>
    </p:spTree>
    <p:extLst>
      <p:ext uri="{BB962C8B-B14F-4D97-AF65-F5344CB8AC3E}">
        <p14:creationId xmlns:p14="http://schemas.microsoft.com/office/powerpoint/2010/main" val="32029107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ransparencia 4 - Eskola">
    <p:spTree>
      <p:nvGrpSpPr>
        <p:cNvPr id="1" name=""/>
        <p:cNvGrpSpPr/>
        <p:nvPr/>
      </p:nvGrpSpPr>
      <p:grpSpPr>
        <a:xfrm>
          <a:off x="0" y="0"/>
          <a:ext cx="0" cy="0"/>
          <a:chOff x="0" y="0"/>
          <a:chExt cx="0" cy="0"/>
        </a:xfrm>
      </p:grpSpPr>
      <p:sp>
        <p:nvSpPr>
          <p:cNvPr id="30" name="Content Placeholder 2"/>
          <p:cNvSpPr>
            <a:spLocks noGrp="1"/>
          </p:cNvSpPr>
          <p:nvPr>
            <p:ph idx="1"/>
          </p:nvPr>
        </p:nvSpPr>
        <p:spPr>
          <a:xfrm>
            <a:off x="422030"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6D8C46FE-6D60-7E43-9EAD-3064B98E9FE4}" type="datetime3">
              <a:rPr lang="es-ES_tradnl" smtClean="0"/>
              <a:pPr/>
              <a:t>16.02.22</a:t>
            </a:fld>
            <a:endParaRPr lang="en-US" dirty="0"/>
          </a:p>
        </p:txBody>
      </p:sp>
      <p:sp>
        <p:nvSpPr>
          <p:cNvPr id="32"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33" name="Slide Number Placeholder 5"/>
          <p:cNvSpPr>
            <a:spLocks noGrp="1"/>
          </p:cNvSpPr>
          <p:nvPr>
            <p:ph type="sldNum" sz="quarter" idx="12"/>
          </p:nvPr>
        </p:nvSpPr>
        <p:spPr>
          <a:xfrm>
            <a:off x="7551460" y="6460527"/>
            <a:ext cx="1167814"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35" name="Content Placeholder 2"/>
          <p:cNvSpPr>
            <a:spLocks noGrp="1"/>
          </p:cNvSpPr>
          <p:nvPr>
            <p:ph idx="13"/>
          </p:nvPr>
        </p:nvSpPr>
        <p:spPr>
          <a:xfrm>
            <a:off x="4731582"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a16="http://schemas.microsoft.com/office/drawing/2014/main" id="{43FB9805-B57F-7F42-9040-39F8506006CE}"/>
              </a:ext>
            </a:extLst>
          </p:cNvPr>
          <p:cNvSpPr>
            <a:spLocks noGrp="1"/>
          </p:cNvSpPr>
          <p:nvPr>
            <p:ph type="title"/>
          </p:nvPr>
        </p:nvSpPr>
        <p:spPr/>
        <p:txBody>
          <a:bodyPr/>
          <a:lstStyle/>
          <a:p>
            <a:r>
              <a:rPr lang="en-US" dirty="0"/>
              <a:t>Click to edit Master title style</a:t>
            </a:r>
            <a:endParaRPr lang="es-ES_tradnl" dirty="0"/>
          </a:p>
        </p:txBody>
      </p:sp>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1039" y="-17539"/>
            <a:ext cx="1105341" cy="1053381"/>
          </a:xfrm>
          <a:prstGeom prst="rect">
            <a:avLst/>
          </a:prstGeom>
        </p:spPr>
      </p:pic>
    </p:spTree>
    <p:extLst>
      <p:ext uri="{BB962C8B-B14F-4D97-AF65-F5344CB8AC3E}">
        <p14:creationId xmlns:p14="http://schemas.microsoft.com/office/powerpoint/2010/main" val="3600161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ransparencia 4 - MU">
    <p:spTree>
      <p:nvGrpSpPr>
        <p:cNvPr id="1" name=""/>
        <p:cNvGrpSpPr/>
        <p:nvPr/>
      </p:nvGrpSpPr>
      <p:grpSpPr>
        <a:xfrm>
          <a:off x="0" y="0"/>
          <a:ext cx="0" cy="0"/>
          <a:chOff x="0" y="0"/>
          <a:chExt cx="0" cy="0"/>
        </a:xfrm>
      </p:grpSpPr>
      <p:sp>
        <p:nvSpPr>
          <p:cNvPr id="30" name="Content Placeholder 2"/>
          <p:cNvSpPr>
            <a:spLocks noGrp="1"/>
          </p:cNvSpPr>
          <p:nvPr>
            <p:ph idx="1"/>
          </p:nvPr>
        </p:nvSpPr>
        <p:spPr>
          <a:xfrm>
            <a:off x="422030"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6D8C46FE-6D60-7E43-9EAD-3064B98E9FE4}" type="datetime3">
              <a:rPr lang="es-ES_tradnl" smtClean="0"/>
              <a:pPr/>
              <a:t>16.02.22</a:t>
            </a:fld>
            <a:endParaRPr lang="en-US" dirty="0"/>
          </a:p>
        </p:txBody>
      </p:sp>
      <p:sp>
        <p:nvSpPr>
          <p:cNvPr id="32"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33" name="Slide Number Placeholder 5"/>
          <p:cNvSpPr>
            <a:spLocks noGrp="1"/>
          </p:cNvSpPr>
          <p:nvPr>
            <p:ph type="sldNum" sz="quarter" idx="12"/>
          </p:nvPr>
        </p:nvSpPr>
        <p:spPr>
          <a:xfrm>
            <a:off x="7551460" y="6460527"/>
            <a:ext cx="1167814"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35" name="Content Placeholder 2"/>
          <p:cNvSpPr>
            <a:spLocks noGrp="1"/>
          </p:cNvSpPr>
          <p:nvPr>
            <p:ph idx="13"/>
          </p:nvPr>
        </p:nvSpPr>
        <p:spPr>
          <a:xfrm>
            <a:off x="4731582"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a16="http://schemas.microsoft.com/office/drawing/2014/main" id="{43FB9805-B57F-7F42-9040-39F8506006CE}"/>
              </a:ext>
            </a:extLst>
          </p:cNvPr>
          <p:cNvSpPr>
            <a:spLocks noGrp="1"/>
          </p:cNvSpPr>
          <p:nvPr>
            <p:ph type="title"/>
          </p:nvPr>
        </p:nvSpPr>
        <p:spPr/>
        <p:txBody>
          <a:bodyPr/>
          <a:lstStyle/>
          <a:p>
            <a:r>
              <a:rPr lang="en-US" dirty="0"/>
              <a:t>Click to edit Master title style</a:t>
            </a:r>
            <a:endParaRPr lang="es-ES_tradnl" dirty="0"/>
          </a:p>
        </p:txBody>
      </p:sp>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9779" y="-8238"/>
            <a:ext cx="1085983" cy="780403"/>
          </a:xfrm>
          <a:prstGeom prst="rect">
            <a:avLst/>
          </a:prstGeom>
        </p:spPr>
      </p:pic>
    </p:spTree>
    <p:extLst>
      <p:ext uri="{BB962C8B-B14F-4D97-AF65-F5344CB8AC3E}">
        <p14:creationId xmlns:p14="http://schemas.microsoft.com/office/powerpoint/2010/main" val="1902092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ortada 1 - MU">
    <p:bg>
      <p:bgPr>
        <a:solidFill>
          <a:srgbClr val="053139"/>
        </a:solidFill>
        <a:effectLst/>
      </p:bgPr>
    </p:bg>
    <p:spTree>
      <p:nvGrpSpPr>
        <p:cNvPr id="1" name=""/>
        <p:cNvGrpSpPr/>
        <p:nvPr/>
      </p:nvGrpSpPr>
      <p:grpSpPr>
        <a:xfrm>
          <a:off x="0" y="0"/>
          <a:ext cx="0" cy="0"/>
          <a:chOff x="0" y="0"/>
          <a:chExt cx="0" cy="0"/>
        </a:xfrm>
      </p:grpSpPr>
      <p:pic>
        <p:nvPicPr>
          <p:cNvPr id="15" name="Imagen 14" descr="adasdasd.png"/>
          <p:cNvPicPr>
            <a:picLocks noChangeAspect="1"/>
          </p:cNvPicPr>
          <p:nvPr userDrawn="1"/>
        </p:nvPicPr>
        <p:blipFill rotWithShape="1">
          <a:blip r:embed="rId2">
            <a:extLst>
              <a:ext uri="{28A0092B-C50C-407E-A947-70E740481C1C}">
                <a14:useLocalDpi xmlns:a14="http://schemas.microsoft.com/office/drawing/2010/main" val="0"/>
              </a:ext>
            </a:extLst>
          </a:blip>
          <a:srcRect t="56570" r="32820"/>
          <a:stretch/>
        </p:blipFill>
        <p:spPr>
          <a:xfrm rot="10800000">
            <a:off x="-3" y="613372"/>
            <a:ext cx="9809599" cy="6376364"/>
          </a:xfrm>
          <a:prstGeom prst="rect">
            <a:avLst/>
          </a:prstGeom>
        </p:spPr>
      </p:pic>
      <p:pic>
        <p:nvPicPr>
          <p:cNvPr id="12" name="Imagen 11"/>
          <p:cNvPicPr>
            <a:picLocks noChangeAspect="1"/>
          </p:cNvPicPr>
          <p:nvPr userDrawn="1"/>
        </p:nvPicPr>
        <p:blipFill rotWithShape="1">
          <a:blip r:embed="rId3">
            <a:extLst>
              <a:ext uri="{28A0092B-C50C-407E-A947-70E740481C1C}">
                <a14:useLocalDpi xmlns:a14="http://schemas.microsoft.com/office/drawing/2010/main" val="0"/>
              </a:ext>
            </a:extLst>
          </a:blip>
          <a:srcRect t="53702"/>
          <a:stretch/>
        </p:blipFill>
        <p:spPr>
          <a:xfrm rot="10800000">
            <a:off x="71336" y="4712421"/>
            <a:ext cx="5019110" cy="2277316"/>
          </a:xfrm>
          <a:prstGeom prst="rect">
            <a:avLst/>
          </a:prstGeom>
        </p:spPr>
      </p:pic>
      <p:sp>
        <p:nvSpPr>
          <p:cNvPr id="5" name="Title 1"/>
          <p:cNvSpPr>
            <a:spLocks noGrp="1"/>
          </p:cNvSpPr>
          <p:nvPr>
            <p:ph type="title" hasCustomPrompt="1"/>
          </p:nvPr>
        </p:nvSpPr>
        <p:spPr>
          <a:xfrm>
            <a:off x="325549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255493" y="4120284"/>
            <a:ext cx="4393687" cy="1184275"/>
          </a:xfrm>
          <a:prstGeom prst="rect">
            <a:avLst/>
          </a:prstGeom>
          <a:noFill/>
        </p:spPr>
        <p:txBody>
          <a:bodyPr anchor="t"/>
          <a:lstStyle>
            <a:lvl1pPr marL="0" indent="0" algn="l">
              <a:buNone/>
              <a:defRPr sz="2000" b="0" i="0">
                <a:solidFill>
                  <a:schemeClr val="accent1"/>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pic>
        <p:nvPicPr>
          <p:cNvPr id="13" name="Imagen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5715" y="-2192"/>
            <a:ext cx="1736530" cy="1247896"/>
          </a:xfrm>
          <a:prstGeom prst="rect">
            <a:avLst/>
          </a:prstGeom>
        </p:spPr>
      </p:pic>
    </p:spTree>
    <p:extLst>
      <p:ext uri="{BB962C8B-B14F-4D97-AF65-F5344CB8AC3E}">
        <p14:creationId xmlns:p14="http://schemas.microsoft.com/office/powerpoint/2010/main" val="20874671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ransparencia 4 - Profesionalentzako Prestakuntza">
    <p:spTree>
      <p:nvGrpSpPr>
        <p:cNvPr id="1" name=""/>
        <p:cNvGrpSpPr/>
        <p:nvPr/>
      </p:nvGrpSpPr>
      <p:grpSpPr>
        <a:xfrm>
          <a:off x="0" y="0"/>
          <a:ext cx="0" cy="0"/>
          <a:chOff x="0" y="0"/>
          <a:chExt cx="0" cy="0"/>
        </a:xfrm>
      </p:grpSpPr>
      <p:sp>
        <p:nvSpPr>
          <p:cNvPr id="30" name="Content Placeholder 2"/>
          <p:cNvSpPr>
            <a:spLocks noGrp="1"/>
          </p:cNvSpPr>
          <p:nvPr>
            <p:ph idx="1"/>
          </p:nvPr>
        </p:nvSpPr>
        <p:spPr>
          <a:xfrm>
            <a:off x="422030"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6D8C46FE-6D60-7E43-9EAD-3064B98E9FE4}" type="datetime3">
              <a:rPr lang="es-ES_tradnl" smtClean="0"/>
              <a:pPr/>
              <a:t>16.02.22</a:t>
            </a:fld>
            <a:endParaRPr lang="en-US" dirty="0"/>
          </a:p>
        </p:txBody>
      </p:sp>
      <p:sp>
        <p:nvSpPr>
          <p:cNvPr id="32"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33" name="Slide Number Placeholder 5"/>
          <p:cNvSpPr>
            <a:spLocks noGrp="1"/>
          </p:cNvSpPr>
          <p:nvPr>
            <p:ph type="sldNum" sz="quarter" idx="12"/>
          </p:nvPr>
        </p:nvSpPr>
        <p:spPr>
          <a:xfrm>
            <a:off x="7551460" y="6460527"/>
            <a:ext cx="1167814"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35" name="Content Placeholder 2"/>
          <p:cNvSpPr>
            <a:spLocks noGrp="1"/>
          </p:cNvSpPr>
          <p:nvPr>
            <p:ph idx="13"/>
          </p:nvPr>
        </p:nvSpPr>
        <p:spPr>
          <a:xfrm>
            <a:off x="4731582"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a16="http://schemas.microsoft.com/office/drawing/2014/main" id="{43FB9805-B57F-7F42-9040-39F8506006CE}"/>
              </a:ext>
            </a:extLst>
          </p:cNvPr>
          <p:cNvSpPr>
            <a:spLocks noGrp="1"/>
          </p:cNvSpPr>
          <p:nvPr>
            <p:ph type="title"/>
          </p:nvPr>
        </p:nvSpPr>
        <p:spPr>
          <a:xfrm>
            <a:off x="422033" y="472037"/>
            <a:ext cx="7569330" cy="428157"/>
          </a:xfrm>
        </p:spPr>
        <p:txBody>
          <a:bodyPr/>
          <a:lstStyle/>
          <a:p>
            <a:r>
              <a:rPr lang="en-US" dirty="0"/>
              <a:t>Click to edit Master title style</a:t>
            </a:r>
            <a:endParaRPr lang="es-ES_tradnl" dirty="0"/>
          </a:p>
        </p:txBody>
      </p:sp>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91362" y="0"/>
            <a:ext cx="1163878" cy="1042346"/>
          </a:xfrm>
          <a:prstGeom prst="rect">
            <a:avLst/>
          </a:prstGeom>
        </p:spPr>
      </p:pic>
    </p:spTree>
    <p:extLst>
      <p:ext uri="{BB962C8B-B14F-4D97-AF65-F5344CB8AC3E}">
        <p14:creationId xmlns:p14="http://schemas.microsoft.com/office/powerpoint/2010/main" val="18169326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ransparencia 5 - Eskola">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03BAEA45-06BF-1B4B-8B5F-15A64A07D060}" type="datetime3">
              <a:rPr lang="es-ES_tradnl" smtClean="0"/>
              <a:pPr/>
              <a:t>16.02.22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EC7C6413-A5EF-F24B-A948-194185139AE2}"/>
              </a:ext>
            </a:extLst>
          </p:cNvPr>
          <p:cNvSpPr>
            <a:spLocks noGrp="1"/>
          </p:cNvSpPr>
          <p:nvPr>
            <p:ph type="title"/>
          </p:nvPr>
        </p:nvSpPr>
        <p:spPr/>
        <p:txBody>
          <a:bodyPr/>
          <a:lstStyle/>
          <a:p>
            <a:r>
              <a:rPr lang="en-US"/>
              <a:t>Click to edit Master title style</a:t>
            </a:r>
            <a:endParaRPr lang="es-ES_tradnl"/>
          </a:p>
        </p:txBody>
      </p:sp>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1039" y="-17539"/>
            <a:ext cx="1105341" cy="1053381"/>
          </a:xfrm>
          <a:prstGeom prst="rect">
            <a:avLst/>
          </a:prstGeom>
        </p:spPr>
      </p:pic>
    </p:spTree>
    <p:extLst>
      <p:ext uri="{BB962C8B-B14F-4D97-AF65-F5344CB8AC3E}">
        <p14:creationId xmlns:p14="http://schemas.microsoft.com/office/powerpoint/2010/main" val="42740498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ransparencia 5 - MU">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03BAEA45-06BF-1B4B-8B5F-15A64A07D060}" type="datetime3">
              <a:rPr lang="es-ES_tradnl" smtClean="0"/>
              <a:pPr/>
              <a:t>16.02.22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EC7C6413-A5EF-F24B-A948-194185139AE2}"/>
              </a:ext>
            </a:extLst>
          </p:cNvPr>
          <p:cNvSpPr>
            <a:spLocks noGrp="1"/>
          </p:cNvSpPr>
          <p:nvPr>
            <p:ph type="title"/>
          </p:nvPr>
        </p:nvSpPr>
        <p:spPr/>
        <p:txBody>
          <a:bodyPr/>
          <a:lstStyle/>
          <a:p>
            <a:r>
              <a:rPr lang="en-US"/>
              <a:t>Click to edit Master title style</a:t>
            </a:r>
            <a:endParaRPr lang="es-ES_tradnl"/>
          </a:p>
        </p:txBody>
      </p:sp>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9779" y="-8238"/>
            <a:ext cx="1085983" cy="780403"/>
          </a:xfrm>
          <a:prstGeom prst="rect">
            <a:avLst/>
          </a:prstGeom>
        </p:spPr>
      </p:pic>
    </p:spTree>
    <p:extLst>
      <p:ext uri="{BB962C8B-B14F-4D97-AF65-F5344CB8AC3E}">
        <p14:creationId xmlns:p14="http://schemas.microsoft.com/office/powerpoint/2010/main" val="19545180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ransparencia 5 - Profesionalentzako Prestakuntza">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03BAEA45-06BF-1B4B-8B5F-15A64A07D060}" type="datetime3">
              <a:rPr lang="es-ES_tradnl" smtClean="0"/>
              <a:pPr/>
              <a:t>16.02.22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EC7C6413-A5EF-F24B-A948-194185139AE2}"/>
              </a:ext>
            </a:extLst>
          </p:cNvPr>
          <p:cNvSpPr>
            <a:spLocks noGrp="1"/>
          </p:cNvSpPr>
          <p:nvPr>
            <p:ph type="title"/>
          </p:nvPr>
        </p:nvSpPr>
        <p:spPr>
          <a:xfrm>
            <a:off x="422033" y="472037"/>
            <a:ext cx="7569330" cy="428157"/>
          </a:xfrm>
        </p:spPr>
        <p:txBody>
          <a:bodyPr/>
          <a:lstStyle/>
          <a:p>
            <a:r>
              <a:rPr lang="en-US"/>
              <a:t>Click to edit Master title style</a:t>
            </a:r>
            <a:endParaRPr lang="es-ES_tradnl"/>
          </a:p>
        </p:txBody>
      </p:sp>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91362" y="0"/>
            <a:ext cx="1163878" cy="1042346"/>
          </a:xfrm>
          <a:prstGeom prst="rect">
            <a:avLst/>
          </a:prstGeom>
        </p:spPr>
      </p:pic>
    </p:spTree>
    <p:extLst>
      <p:ext uri="{BB962C8B-B14F-4D97-AF65-F5344CB8AC3E}">
        <p14:creationId xmlns:p14="http://schemas.microsoft.com/office/powerpoint/2010/main" val="34919682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ca no logo">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raportada 1 -Eskola">
    <p:bg>
      <p:bgPr>
        <a:solidFill>
          <a:srgbClr val="053139"/>
        </a:solidFill>
        <a:effectLst/>
      </p:bgPr>
    </p:bg>
    <p:spTree>
      <p:nvGrpSpPr>
        <p:cNvPr id="1" name=""/>
        <p:cNvGrpSpPr/>
        <p:nvPr/>
      </p:nvGrpSpPr>
      <p:grpSpPr>
        <a:xfrm>
          <a:off x="0" y="0"/>
          <a:ext cx="0" cy="0"/>
          <a:chOff x="0" y="0"/>
          <a:chExt cx="0" cy="0"/>
        </a:xfrm>
      </p:grpSpPr>
      <p:pic>
        <p:nvPicPr>
          <p:cNvPr id="8" name="Imagen 5" descr="dvbbsb.png">
            <a:extLst>
              <a:ext uri="{FF2B5EF4-FFF2-40B4-BE49-F238E27FC236}">
                <a16:creationId xmlns:a16="http://schemas.microsoft.com/office/drawing/2014/main" id="{C7FEBEA0-2609-4B43-AF94-718CE77E08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2801" y="-1"/>
            <a:ext cx="6548430" cy="6858000"/>
          </a:xfrm>
          <a:prstGeom prst="rect">
            <a:avLst/>
          </a:prstGeom>
        </p:spPr>
      </p:pic>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 name="Grupo 3"/>
          <p:cNvGrpSpPr/>
          <p:nvPr userDrawn="1"/>
        </p:nvGrpSpPr>
        <p:grpSpPr>
          <a:xfrm>
            <a:off x="0" y="0"/>
            <a:ext cx="1826378" cy="1807452"/>
            <a:chOff x="0" y="0"/>
            <a:chExt cx="1826378" cy="1807452"/>
          </a:xfrm>
        </p:grpSpPr>
        <p:pic>
          <p:nvPicPr>
            <p:cNvPr id="6" name="Imagen 4">
              <a:extLst>
                <a:ext uri="{FF2B5EF4-FFF2-40B4-BE49-F238E27FC236}">
                  <a16:creationId xmlns:a16="http://schemas.microsoft.com/office/drawing/2014/main" id="{515488D9-A4EB-9247-86E0-1D6F089F731E}"/>
                </a:ext>
              </a:extLst>
            </p:cNvPr>
            <p:cNvPicPr>
              <a:picLocks noChangeAspect="1"/>
            </p:cNvPicPr>
            <p:nvPr userDrawn="1"/>
          </p:nvPicPr>
          <p:blipFill>
            <a:blip r:embed="rId3"/>
            <a:stretch>
              <a:fillRect/>
            </a:stretch>
          </p:blipFill>
          <p:spPr>
            <a:xfrm>
              <a:off x="0" y="0"/>
              <a:ext cx="1826378" cy="1807452"/>
            </a:xfrm>
            <a:prstGeom prst="rect">
              <a:avLst/>
            </a:prstGeom>
          </p:spPr>
        </p:pic>
        <p:sp>
          <p:nvSpPr>
            <p:cNvPr id="3" name="Rectángulo 2"/>
            <p:cNvSpPr/>
            <p:nvPr userDrawn="1"/>
          </p:nvSpPr>
          <p:spPr>
            <a:xfrm>
              <a:off x="147597" y="158214"/>
              <a:ext cx="1023937" cy="103584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chemeClr val="bg1"/>
                </a:solidFill>
              </a:endParaRPr>
            </a:p>
          </p:txBody>
        </p:sp>
      </p:grpSp>
      <p:pic>
        <p:nvPicPr>
          <p:cNvPr id="2" name="Imagen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9782" y="-11104"/>
            <a:ext cx="1368013" cy="1303704"/>
          </a:xfrm>
          <a:prstGeom prst="rect">
            <a:avLst/>
          </a:prstGeom>
        </p:spPr>
      </p:pic>
    </p:spTree>
    <p:extLst>
      <p:ext uri="{BB962C8B-B14F-4D97-AF65-F5344CB8AC3E}">
        <p14:creationId xmlns:p14="http://schemas.microsoft.com/office/powerpoint/2010/main" val="25484821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raportada 1 -MU">
    <p:bg>
      <p:bgPr>
        <a:solidFill>
          <a:srgbClr val="053139"/>
        </a:solidFill>
        <a:effectLst/>
      </p:bgPr>
    </p:bg>
    <p:spTree>
      <p:nvGrpSpPr>
        <p:cNvPr id="1" name=""/>
        <p:cNvGrpSpPr/>
        <p:nvPr/>
      </p:nvGrpSpPr>
      <p:grpSpPr>
        <a:xfrm>
          <a:off x="0" y="0"/>
          <a:ext cx="0" cy="0"/>
          <a:chOff x="0" y="0"/>
          <a:chExt cx="0" cy="0"/>
        </a:xfrm>
      </p:grpSpPr>
      <p:pic>
        <p:nvPicPr>
          <p:cNvPr id="8" name="Imagen 5" descr="dvbbsb.png">
            <a:extLst>
              <a:ext uri="{FF2B5EF4-FFF2-40B4-BE49-F238E27FC236}">
                <a16:creationId xmlns:a16="http://schemas.microsoft.com/office/drawing/2014/main" id="{C7FEBEA0-2609-4B43-AF94-718CE77E08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2801" y="-1"/>
            <a:ext cx="6548430" cy="6858000"/>
          </a:xfrm>
          <a:prstGeom prst="rect">
            <a:avLst/>
          </a:prstGeom>
        </p:spPr>
      </p:pic>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Imagen 6"/>
          <p:cNvPicPr>
            <a:picLocks noChangeAspect="1"/>
          </p:cNvPicPr>
          <p:nvPr userDrawn="1"/>
        </p:nvPicPr>
        <p:blipFill>
          <a:blip r:embed="rId3"/>
          <a:stretch>
            <a:fillRect/>
          </a:stretch>
        </p:blipFill>
        <p:spPr>
          <a:xfrm>
            <a:off x="0" y="0"/>
            <a:ext cx="1826378" cy="1807452"/>
          </a:xfrm>
          <a:prstGeom prst="rect">
            <a:avLst/>
          </a:prstGeom>
        </p:spPr>
      </p:pic>
    </p:spTree>
    <p:extLst>
      <p:ext uri="{BB962C8B-B14F-4D97-AF65-F5344CB8AC3E}">
        <p14:creationId xmlns:p14="http://schemas.microsoft.com/office/powerpoint/2010/main" val="7135116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raportada 1 - Profesionalentzako Prestakuntza">
    <p:bg>
      <p:bgPr>
        <a:solidFill>
          <a:srgbClr val="053139"/>
        </a:solidFill>
        <a:effectLst/>
      </p:bgPr>
    </p:bg>
    <p:spTree>
      <p:nvGrpSpPr>
        <p:cNvPr id="1" name=""/>
        <p:cNvGrpSpPr/>
        <p:nvPr/>
      </p:nvGrpSpPr>
      <p:grpSpPr>
        <a:xfrm>
          <a:off x="0" y="0"/>
          <a:ext cx="0" cy="0"/>
          <a:chOff x="0" y="0"/>
          <a:chExt cx="0" cy="0"/>
        </a:xfrm>
      </p:grpSpPr>
      <p:pic>
        <p:nvPicPr>
          <p:cNvPr id="8" name="Imagen 5" descr="dvbbsb.png">
            <a:extLst>
              <a:ext uri="{FF2B5EF4-FFF2-40B4-BE49-F238E27FC236}">
                <a16:creationId xmlns:a16="http://schemas.microsoft.com/office/drawing/2014/main" id="{C7FEBEA0-2609-4B43-AF94-718CE77E08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2801" y="-1"/>
            <a:ext cx="6548430" cy="6858000"/>
          </a:xfrm>
          <a:prstGeom prst="rect">
            <a:avLst/>
          </a:prstGeom>
        </p:spPr>
      </p:pic>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Imagen 6"/>
          <p:cNvPicPr>
            <a:picLocks noChangeAspect="1"/>
          </p:cNvPicPr>
          <p:nvPr userDrawn="1"/>
        </p:nvPicPr>
        <p:blipFill>
          <a:blip r:embed="rId3"/>
          <a:stretch>
            <a:fillRect/>
          </a:stretch>
        </p:blipFill>
        <p:spPr>
          <a:xfrm>
            <a:off x="0" y="0"/>
            <a:ext cx="1826378" cy="1807452"/>
          </a:xfrm>
          <a:prstGeom prst="rect">
            <a:avLst/>
          </a:prstGeom>
        </p:spPr>
      </p:pic>
    </p:spTree>
    <p:extLst>
      <p:ext uri="{BB962C8B-B14F-4D97-AF65-F5344CB8AC3E}">
        <p14:creationId xmlns:p14="http://schemas.microsoft.com/office/powerpoint/2010/main" val="957943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raportada 2 -Eskola">
    <p:bg>
      <p:bgPr>
        <a:solidFill>
          <a:srgbClr val="053139"/>
        </a:solidFill>
        <a:effectLst/>
      </p:bgPr>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 name="Grupo 3"/>
          <p:cNvGrpSpPr/>
          <p:nvPr userDrawn="1"/>
        </p:nvGrpSpPr>
        <p:grpSpPr>
          <a:xfrm>
            <a:off x="0" y="0"/>
            <a:ext cx="1826378" cy="1807452"/>
            <a:chOff x="0" y="0"/>
            <a:chExt cx="1826378" cy="1807452"/>
          </a:xfrm>
        </p:grpSpPr>
        <p:pic>
          <p:nvPicPr>
            <p:cNvPr id="7" name="Imagen 4">
              <a:extLst>
                <a:ext uri="{FF2B5EF4-FFF2-40B4-BE49-F238E27FC236}">
                  <a16:creationId xmlns:a16="http://schemas.microsoft.com/office/drawing/2014/main" id="{515488D9-A4EB-9247-86E0-1D6F089F731E}"/>
                </a:ext>
              </a:extLst>
            </p:cNvPr>
            <p:cNvPicPr>
              <a:picLocks noChangeAspect="1"/>
            </p:cNvPicPr>
            <p:nvPr userDrawn="1"/>
          </p:nvPicPr>
          <p:blipFill>
            <a:blip r:embed="rId2"/>
            <a:stretch>
              <a:fillRect/>
            </a:stretch>
          </p:blipFill>
          <p:spPr>
            <a:xfrm>
              <a:off x="0" y="0"/>
              <a:ext cx="1826378" cy="1807452"/>
            </a:xfrm>
            <a:prstGeom prst="rect">
              <a:avLst/>
            </a:prstGeom>
          </p:spPr>
        </p:pic>
        <p:sp>
          <p:nvSpPr>
            <p:cNvPr id="8" name="Rectángulo 7"/>
            <p:cNvSpPr/>
            <p:nvPr userDrawn="1"/>
          </p:nvSpPr>
          <p:spPr>
            <a:xfrm>
              <a:off x="147597" y="158214"/>
              <a:ext cx="1023937" cy="103584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chemeClr val="bg1"/>
                </a:solidFill>
              </a:endParaRPr>
            </a:p>
          </p:txBody>
        </p:sp>
      </p:grpSp>
      <p:pic>
        <p:nvPicPr>
          <p:cNvPr id="9" name="Imagen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782" y="-11104"/>
            <a:ext cx="1368013" cy="1303704"/>
          </a:xfrm>
          <a:prstGeom prst="rect">
            <a:avLst/>
          </a:prstGeom>
        </p:spPr>
      </p:pic>
    </p:spTree>
    <p:extLst>
      <p:ext uri="{BB962C8B-B14F-4D97-AF65-F5344CB8AC3E}">
        <p14:creationId xmlns:p14="http://schemas.microsoft.com/office/powerpoint/2010/main" val="32484150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raportada 2 -MU">
    <p:bg>
      <p:bgPr>
        <a:solidFill>
          <a:srgbClr val="053139"/>
        </a:solidFill>
        <a:effectLst/>
      </p:bgPr>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Imagen 3"/>
          <p:cNvPicPr>
            <a:picLocks noChangeAspect="1"/>
          </p:cNvPicPr>
          <p:nvPr userDrawn="1"/>
        </p:nvPicPr>
        <p:blipFill>
          <a:blip r:embed="rId2"/>
          <a:stretch>
            <a:fillRect/>
          </a:stretch>
        </p:blipFill>
        <p:spPr>
          <a:xfrm>
            <a:off x="0" y="0"/>
            <a:ext cx="1826378" cy="1807452"/>
          </a:xfrm>
          <a:prstGeom prst="rect">
            <a:avLst/>
          </a:prstGeom>
        </p:spPr>
      </p:pic>
    </p:spTree>
    <p:extLst>
      <p:ext uri="{BB962C8B-B14F-4D97-AF65-F5344CB8AC3E}">
        <p14:creationId xmlns:p14="http://schemas.microsoft.com/office/powerpoint/2010/main" val="1459553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rtada 1 - Profesionalentzako Prestakuntza">
    <p:bg>
      <p:bgPr>
        <a:solidFill>
          <a:srgbClr val="053139"/>
        </a:solidFill>
        <a:effectLst/>
      </p:bgPr>
    </p:bg>
    <p:spTree>
      <p:nvGrpSpPr>
        <p:cNvPr id="1" name=""/>
        <p:cNvGrpSpPr/>
        <p:nvPr/>
      </p:nvGrpSpPr>
      <p:grpSpPr>
        <a:xfrm>
          <a:off x="0" y="0"/>
          <a:ext cx="0" cy="0"/>
          <a:chOff x="0" y="0"/>
          <a:chExt cx="0" cy="0"/>
        </a:xfrm>
      </p:grpSpPr>
      <p:pic>
        <p:nvPicPr>
          <p:cNvPr id="12" name="Imagen 11"/>
          <p:cNvPicPr>
            <a:picLocks noChangeAspect="1"/>
          </p:cNvPicPr>
          <p:nvPr userDrawn="1"/>
        </p:nvPicPr>
        <p:blipFill rotWithShape="1">
          <a:blip r:embed="rId2">
            <a:extLst>
              <a:ext uri="{28A0092B-C50C-407E-A947-70E740481C1C}">
                <a14:useLocalDpi xmlns:a14="http://schemas.microsoft.com/office/drawing/2010/main" val="0"/>
              </a:ext>
            </a:extLst>
          </a:blip>
          <a:srcRect t="53702"/>
          <a:stretch/>
        </p:blipFill>
        <p:spPr>
          <a:xfrm rot="10800000">
            <a:off x="71336" y="4712421"/>
            <a:ext cx="5019110" cy="2277316"/>
          </a:xfrm>
          <a:prstGeom prst="rect">
            <a:avLst/>
          </a:prstGeom>
        </p:spPr>
      </p:pic>
      <p:pic>
        <p:nvPicPr>
          <p:cNvPr id="6" name="Imagen 5" descr="adasdasd.png"/>
          <p:cNvPicPr>
            <a:picLocks noChangeAspect="1"/>
          </p:cNvPicPr>
          <p:nvPr userDrawn="1"/>
        </p:nvPicPr>
        <p:blipFill rotWithShape="1">
          <a:blip r:embed="rId3">
            <a:extLst>
              <a:ext uri="{28A0092B-C50C-407E-A947-70E740481C1C}">
                <a14:useLocalDpi xmlns:a14="http://schemas.microsoft.com/office/drawing/2010/main" val="0"/>
              </a:ext>
            </a:extLst>
          </a:blip>
          <a:srcRect t="56570" r="32820"/>
          <a:stretch/>
        </p:blipFill>
        <p:spPr>
          <a:xfrm rot="10800000">
            <a:off x="-3" y="613372"/>
            <a:ext cx="9809599" cy="6376364"/>
          </a:xfrm>
          <a:prstGeom prst="rect">
            <a:avLst/>
          </a:prstGeom>
        </p:spPr>
      </p:pic>
      <p:sp>
        <p:nvSpPr>
          <p:cNvPr id="5" name="Title 1"/>
          <p:cNvSpPr>
            <a:spLocks noGrp="1"/>
          </p:cNvSpPr>
          <p:nvPr>
            <p:ph type="title" hasCustomPrompt="1"/>
          </p:nvPr>
        </p:nvSpPr>
        <p:spPr>
          <a:xfrm>
            <a:off x="325549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255493" y="4120284"/>
            <a:ext cx="4393687" cy="1184275"/>
          </a:xfrm>
          <a:prstGeom prst="rect">
            <a:avLst/>
          </a:prstGeom>
          <a:noFill/>
        </p:spPr>
        <p:txBody>
          <a:bodyPr anchor="t"/>
          <a:lstStyle>
            <a:lvl1pPr marL="0" indent="0" algn="l">
              <a:buNone/>
              <a:defRPr sz="2000" b="0" i="0">
                <a:solidFill>
                  <a:schemeClr val="accent1"/>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pic>
        <p:nvPicPr>
          <p:cNvPr id="9" name="Imagen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336" y="3688"/>
            <a:ext cx="1859933" cy="1665723"/>
          </a:xfrm>
          <a:prstGeom prst="rect">
            <a:avLst/>
          </a:prstGeom>
        </p:spPr>
      </p:pic>
    </p:spTree>
    <p:extLst>
      <p:ext uri="{BB962C8B-B14F-4D97-AF65-F5344CB8AC3E}">
        <p14:creationId xmlns:p14="http://schemas.microsoft.com/office/powerpoint/2010/main" val="3477815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raportada 2 -Profesionalentzako Prestakuntza">
    <p:bg>
      <p:bgPr>
        <a:solidFill>
          <a:srgbClr val="053139"/>
        </a:solidFill>
        <a:effectLst/>
      </p:bgPr>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Imagen 3"/>
          <p:cNvPicPr>
            <a:picLocks noChangeAspect="1"/>
          </p:cNvPicPr>
          <p:nvPr userDrawn="1"/>
        </p:nvPicPr>
        <p:blipFill>
          <a:blip r:embed="rId2"/>
          <a:stretch>
            <a:fillRect/>
          </a:stretch>
        </p:blipFill>
        <p:spPr>
          <a:xfrm>
            <a:off x="0" y="0"/>
            <a:ext cx="1826378" cy="1807452"/>
          </a:xfrm>
          <a:prstGeom prst="rect">
            <a:avLst/>
          </a:prstGeom>
        </p:spPr>
      </p:pic>
    </p:spTree>
    <p:extLst>
      <p:ext uri="{BB962C8B-B14F-4D97-AF65-F5344CB8AC3E}">
        <p14:creationId xmlns:p14="http://schemas.microsoft.com/office/powerpoint/2010/main" val="459121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ortada 2 - Eskola">
    <p:bg>
      <p:bgPr>
        <a:solidFill>
          <a:srgbClr val="00A3AD"/>
        </a:solidFill>
        <a:effectLst/>
      </p:bgPr>
    </p:bg>
    <p:spTree>
      <p:nvGrpSpPr>
        <p:cNvPr id="1" name=""/>
        <p:cNvGrpSpPr/>
        <p:nvPr/>
      </p:nvGrpSpPr>
      <p:grpSpPr>
        <a:xfrm>
          <a:off x="0" y="0"/>
          <a:ext cx="0" cy="0"/>
          <a:chOff x="0" y="0"/>
          <a:chExt cx="0" cy="0"/>
        </a:xfrm>
      </p:grpSpPr>
      <p:pic>
        <p:nvPicPr>
          <p:cNvPr id="6" name="Imagen 9">
            <a:extLst>
              <a:ext uri="{FF2B5EF4-FFF2-40B4-BE49-F238E27FC236}">
                <a16:creationId xmlns:a16="http://schemas.microsoft.com/office/drawing/2014/main" id="{617E215C-6F53-0B4B-A3E8-4F644F282B43}"/>
              </a:ext>
            </a:extLst>
          </p:cNvPr>
          <p:cNvPicPr>
            <a:picLocks noChangeAspect="1"/>
          </p:cNvPicPr>
          <p:nvPr userDrawn="1"/>
        </p:nvPicPr>
        <p:blipFill>
          <a:blip r:embed="rId2"/>
          <a:stretch>
            <a:fillRect/>
          </a:stretch>
        </p:blipFill>
        <p:spPr>
          <a:xfrm>
            <a:off x="2054944" y="692754"/>
            <a:ext cx="7851056" cy="6165246"/>
          </a:xfrm>
          <a:prstGeom prst="rect">
            <a:avLst/>
          </a:prstGeom>
        </p:spPr>
      </p:pic>
      <p:sp>
        <p:nvSpPr>
          <p:cNvPr id="5" name="Title 1"/>
          <p:cNvSpPr>
            <a:spLocks noGrp="1"/>
          </p:cNvSpPr>
          <p:nvPr>
            <p:ph type="title" hasCustomPrompt="1"/>
          </p:nvPr>
        </p:nvSpPr>
        <p:spPr>
          <a:xfrm>
            <a:off x="307391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073913" y="4120284"/>
            <a:ext cx="4393687" cy="1184275"/>
          </a:xfrm>
          <a:prstGeom prst="rect">
            <a:avLst/>
          </a:prstGeom>
          <a:noFill/>
        </p:spPr>
        <p:txBody>
          <a:bodyPr anchor="t"/>
          <a:lstStyle>
            <a:lvl1pPr marL="0" indent="0" algn="l">
              <a:buNone/>
              <a:defRPr sz="2000" b="0" i="0">
                <a:solidFill>
                  <a:srgbClr val="4AA4AD"/>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grpSp>
        <p:nvGrpSpPr>
          <p:cNvPr id="4" name="Grupo 3"/>
          <p:cNvGrpSpPr/>
          <p:nvPr userDrawn="1"/>
        </p:nvGrpSpPr>
        <p:grpSpPr>
          <a:xfrm>
            <a:off x="0" y="0"/>
            <a:ext cx="2184872" cy="2162231"/>
            <a:chOff x="0" y="0"/>
            <a:chExt cx="2184872" cy="2162231"/>
          </a:xfrm>
        </p:grpSpPr>
        <p:pic>
          <p:nvPicPr>
            <p:cNvPr id="10" name="Imagen 7">
              <a:extLst>
                <a:ext uri="{FF2B5EF4-FFF2-40B4-BE49-F238E27FC236}">
                  <a16:creationId xmlns:a16="http://schemas.microsoft.com/office/drawing/2014/main" id="{772BB687-5563-CE41-B322-1DCFDF987B6E}"/>
                </a:ext>
              </a:extLst>
            </p:cNvPr>
            <p:cNvPicPr>
              <a:picLocks noChangeAspect="1"/>
            </p:cNvPicPr>
            <p:nvPr userDrawn="1"/>
          </p:nvPicPr>
          <p:blipFill>
            <a:blip r:embed="rId3"/>
            <a:stretch>
              <a:fillRect/>
            </a:stretch>
          </p:blipFill>
          <p:spPr>
            <a:xfrm>
              <a:off x="0" y="0"/>
              <a:ext cx="2184872" cy="2162231"/>
            </a:xfrm>
            <a:prstGeom prst="rect">
              <a:avLst/>
            </a:prstGeom>
          </p:spPr>
        </p:pic>
        <p:sp>
          <p:nvSpPr>
            <p:cNvPr id="3" name="Rectángulo 2"/>
            <p:cNvSpPr/>
            <p:nvPr userDrawn="1"/>
          </p:nvSpPr>
          <p:spPr>
            <a:xfrm>
              <a:off x="122201" y="222250"/>
              <a:ext cx="1489075" cy="136434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grpSp>
      <p:pic>
        <p:nvPicPr>
          <p:cNvPr id="2" name="Imagen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8100" y="31364"/>
            <a:ext cx="1631950" cy="1555234"/>
          </a:xfrm>
          <a:prstGeom prst="rect">
            <a:avLst/>
          </a:prstGeom>
        </p:spPr>
      </p:pic>
    </p:spTree>
    <p:extLst>
      <p:ext uri="{BB962C8B-B14F-4D97-AF65-F5344CB8AC3E}">
        <p14:creationId xmlns:p14="http://schemas.microsoft.com/office/powerpoint/2010/main" val="1106987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ortada 2 - MU">
    <p:bg>
      <p:bgPr>
        <a:solidFill>
          <a:srgbClr val="00A3AD"/>
        </a:solidFill>
        <a:effectLst/>
      </p:bgPr>
    </p:bg>
    <p:spTree>
      <p:nvGrpSpPr>
        <p:cNvPr id="1" name=""/>
        <p:cNvGrpSpPr/>
        <p:nvPr/>
      </p:nvGrpSpPr>
      <p:grpSpPr>
        <a:xfrm>
          <a:off x="0" y="0"/>
          <a:ext cx="0" cy="0"/>
          <a:chOff x="0" y="0"/>
          <a:chExt cx="0" cy="0"/>
        </a:xfrm>
      </p:grpSpPr>
      <p:pic>
        <p:nvPicPr>
          <p:cNvPr id="6" name="Imagen 9">
            <a:extLst>
              <a:ext uri="{FF2B5EF4-FFF2-40B4-BE49-F238E27FC236}">
                <a16:creationId xmlns:a16="http://schemas.microsoft.com/office/drawing/2014/main" id="{617E215C-6F53-0B4B-A3E8-4F644F282B43}"/>
              </a:ext>
            </a:extLst>
          </p:cNvPr>
          <p:cNvPicPr>
            <a:picLocks noChangeAspect="1"/>
          </p:cNvPicPr>
          <p:nvPr userDrawn="1"/>
        </p:nvPicPr>
        <p:blipFill>
          <a:blip r:embed="rId2"/>
          <a:stretch>
            <a:fillRect/>
          </a:stretch>
        </p:blipFill>
        <p:spPr>
          <a:xfrm>
            <a:off x="2054944" y="692754"/>
            <a:ext cx="7851056" cy="6165246"/>
          </a:xfrm>
          <a:prstGeom prst="rect">
            <a:avLst/>
          </a:prstGeom>
        </p:spPr>
      </p:pic>
      <p:sp>
        <p:nvSpPr>
          <p:cNvPr id="5" name="Title 1"/>
          <p:cNvSpPr>
            <a:spLocks noGrp="1"/>
          </p:cNvSpPr>
          <p:nvPr>
            <p:ph type="title" hasCustomPrompt="1"/>
          </p:nvPr>
        </p:nvSpPr>
        <p:spPr>
          <a:xfrm>
            <a:off x="307391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073913" y="4120284"/>
            <a:ext cx="4393687" cy="1184275"/>
          </a:xfrm>
          <a:prstGeom prst="rect">
            <a:avLst/>
          </a:prstGeom>
          <a:noFill/>
        </p:spPr>
        <p:txBody>
          <a:bodyPr anchor="t"/>
          <a:lstStyle>
            <a:lvl1pPr marL="0" indent="0" algn="l">
              <a:buNone/>
              <a:defRPr sz="2000" b="0" i="0">
                <a:solidFill>
                  <a:srgbClr val="4AA4AD"/>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pic>
        <p:nvPicPr>
          <p:cNvPr id="8" name="Imagen 7"/>
          <p:cNvPicPr>
            <a:picLocks noChangeAspect="1"/>
          </p:cNvPicPr>
          <p:nvPr userDrawn="1"/>
        </p:nvPicPr>
        <p:blipFill>
          <a:blip r:embed="rId3"/>
          <a:stretch>
            <a:fillRect/>
          </a:stretch>
        </p:blipFill>
        <p:spPr>
          <a:xfrm>
            <a:off x="0" y="0"/>
            <a:ext cx="2184872" cy="2162231"/>
          </a:xfrm>
          <a:prstGeom prst="rect">
            <a:avLst/>
          </a:prstGeom>
        </p:spPr>
      </p:pic>
    </p:spTree>
    <p:extLst>
      <p:ext uri="{BB962C8B-B14F-4D97-AF65-F5344CB8AC3E}">
        <p14:creationId xmlns:p14="http://schemas.microsoft.com/office/powerpoint/2010/main" val="245406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ortada 2 - Profesionalentzako Prestakuntza">
    <p:bg>
      <p:bgPr>
        <a:solidFill>
          <a:srgbClr val="00A3AD"/>
        </a:solidFill>
        <a:effectLst/>
      </p:bgPr>
    </p:bg>
    <p:spTree>
      <p:nvGrpSpPr>
        <p:cNvPr id="1" name=""/>
        <p:cNvGrpSpPr/>
        <p:nvPr/>
      </p:nvGrpSpPr>
      <p:grpSpPr>
        <a:xfrm>
          <a:off x="0" y="0"/>
          <a:ext cx="0" cy="0"/>
          <a:chOff x="0" y="0"/>
          <a:chExt cx="0" cy="0"/>
        </a:xfrm>
      </p:grpSpPr>
      <p:pic>
        <p:nvPicPr>
          <p:cNvPr id="6" name="Imagen 9">
            <a:extLst>
              <a:ext uri="{FF2B5EF4-FFF2-40B4-BE49-F238E27FC236}">
                <a16:creationId xmlns:a16="http://schemas.microsoft.com/office/drawing/2014/main" id="{617E215C-6F53-0B4B-A3E8-4F644F282B43}"/>
              </a:ext>
            </a:extLst>
          </p:cNvPr>
          <p:cNvPicPr>
            <a:picLocks noChangeAspect="1"/>
          </p:cNvPicPr>
          <p:nvPr userDrawn="1"/>
        </p:nvPicPr>
        <p:blipFill>
          <a:blip r:embed="rId2"/>
          <a:stretch>
            <a:fillRect/>
          </a:stretch>
        </p:blipFill>
        <p:spPr>
          <a:xfrm>
            <a:off x="2054944" y="692754"/>
            <a:ext cx="7851056" cy="6165246"/>
          </a:xfrm>
          <a:prstGeom prst="rect">
            <a:avLst/>
          </a:prstGeom>
        </p:spPr>
      </p:pic>
      <p:sp>
        <p:nvSpPr>
          <p:cNvPr id="5" name="Title 1"/>
          <p:cNvSpPr>
            <a:spLocks noGrp="1"/>
          </p:cNvSpPr>
          <p:nvPr>
            <p:ph type="title" hasCustomPrompt="1"/>
          </p:nvPr>
        </p:nvSpPr>
        <p:spPr>
          <a:xfrm>
            <a:off x="307391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073913" y="4120284"/>
            <a:ext cx="4393687" cy="1184275"/>
          </a:xfrm>
          <a:prstGeom prst="rect">
            <a:avLst/>
          </a:prstGeom>
          <a:noFill/>
        </p:spPr>
        <p:txBody>
          <a:bodyPr anchor="t"/>
          <a:lstStyle>
            <a:lvl1pPr marL="0" indent="0" algn="l">
              <a:buNone/>
              <a:defRPr sz="2000" b="0" i="0">
                <a:solidFill>
                  <a:srgbClr val="4AA4AD"/>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pic>
        <p:nvPicPr>
          <p:cNvPr id="8" name="Imagen 7"/>
          <p:cNvPicPr>
            <a:picLocks noChangeAspect="1"/>
          </p:cNvPicPr>
          <p:nvPr userDrawn="1"/>
        </p:nvPicPr>
        <p:blipFill>
          <a:blip r:embed="rId3"/>
          <a:stretch>
            <a:fillRect/>
          </a:stretch>
        </p:blipFill>
        <p:spPr>
          <a:xfrm>
            <a:off x="0" y="0"/>
            <a:ext cx="2184872" cy="2162231"/>
          </a:xfrm>
          <a:prstGeom prst="rect">
            <a:avLst/>
          </a:prstGeom>
        </p:spPr>
      </p:pic>
    </p:spTree>
    <p:extLst>
      <p:ext uri="{BB962C8B-B14F-4D97-AF65-F5344CB8AC3E}">
        <p14:creationId xmlns:p14="http://schemas.microsoft.com/office/powerpoint/2010/main" val="788016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cion">
    <p:spTree>
      <p:nvGrpSpPr>
        <p:cNvPr id="1" name=""/>
        <p:cNvGrpSpPr/>
        <p:nvPr/>
      </p:nvGrpSpPr>
      <p:grpSpPr>
        <a:xfrm>
          <a:off x="0" y="0"/>
          <a:ext cx="0" cy="0"/>
          <a:chOff x="0" y="0"/>
          <a:chExt cx="0" cy="0"/>
        </a:xfrm>
      </p:grpSpPr>
      <p:pic>
        <p:nvPicPr>
          <p:cNvPr id="9" name="Imagen 6">
            <a:extLst>
              <a:ext uri="{FF2B5EF4-FFF2-40B4-BE49-F238E27FC236}">
                <a16:creationId xmlns:a16="http://schemas.microsoft.com/office/drawing/2014/main" id="{1C62DA92-35E3-6244-8259-2ED416B69127}"/>
              </a:ext>
            </a:extLst>
          </p:cNvPr>
          <p:cNvPicPr>
            <a:picLocks noChangeAspect="1"/>
          </p:cNvPicPr>
          <p:nvPr userDrawn="1"/>
        </p:nvPicPr>
        <p:blipFill>
          <a:blip r:embed="rId2"/>
          <a:stretch>
            <a:fillRect/>
          </a:stretch>
        </p:blipFill>
        <p:spPr>
          <a:xfrm>
            <a:off x="0" y="-2"/>
            <a:ext cx="6986349" cy="6287714"/>
          </a:xfrm>
          <a:prstGeom prst="rect">
            <a:avLst/>
          </a:prstGeom>
        </p:spPr>
      </p:pic>
      <p:pic>
        <p:nvPicPr>
          <p:cNvPr id="11" name="Imagen 7">
            <a:extLst>
              <a:ext uri="{FF2B5EF4-FFF2-40B4-BE49-F238E27FC236}">
                <a16:creationId xmlns:a16="http://schemas.microsoft.com/office/drawing/2014/main" id="{0F63708B-52D5-0940-890B-ED33E002B2DE}"/>
              </a:ext>
            </a:extLst>
          </p:cNvPr>
          <p:cNvPicPr>
            <a:picLocks noChangeAspect="1"/>
          </p:cNvPicPr>
          <p:nvPr userDrawn="1"/>
        </p:nvPicPr>
        <p:blipFill>
          <a:blip r:embed="rId3"/>
          <a:stretch>
            <a:fillRect/>
          </a:stretch>
        </p:blipFill>
        <p:spPr>
          <a:xfrm>
            <a:off x="0" y="935376"/>
            <a:ext cx="1855656" cy="3181125"/>
          </a:xfrm>
          <a:prstGeom prst="rect">
            <a:avLst/>
          </a:prstGeom>
        </p:spPr>
      </p:pic>
      <p:sp>
        <p:nvSpPr>
          <p:cNvPr id="19" name="CuadroTexto 18"/>
          <p:cNvSpPr txBox="1"/>
          <p:nvPr userDrawn="1"/>
        </p:nvSpPr>
        <p:spPr>
          <a:xfrm>
            <a:off x="6278477" y="-1144093"/>
            <a:ext cx="184731" cy="369332"/>
          </a:xfrm>
          <a:prstGeom prst="rect">
            <a:avLst/>
          </a:prstGeom>
          <a:noFill/>
        </p:spPr>
        <p:txBody>
          <a:bodyPr wrap="none" rtlCol="0">
            <a:spAutoFit/>
          </a:bodyPr>
          <a:lstStyle/>
          <a:p>
            <a:endParaRPr lang="es-ES" sz="1800" dirty="0"/>
          </a:p>
        </p:txBody>
      </p:sp>
      <p:sp>
        <p:nvSpPr>
          <p:cNvPr id="7" name="Title 1"/>
          <p:cNvSpPr>
            <a:spLocks noGrp="1"/>
          </p:cNvSpPr>
          <p:nvPr>
            <p:ph type="title" hasCustomPrompt="1"/>
          </p:nvPr>
        </p:nvSpPr>
        <p:spPr>
          <a:xfrm>
            <a:off x="2388110" y="2754427"/>
            <a:ext cx="3295110" cy="1362075"/>
          </a:xfrm>
          <a:noFill/>
        </p:spPr>
        <p:txBody>
          <a:bodyPr anchor="b">
            <a:normAutofit/>
          </a:bodyPr>
          <a:lstStyle>
            <a:lvl1pPr marL="0" indent="0" algn="l">
              <a:buNone/>
              <a:defRPr sz="3200" b="0" cap="none">
                <a:solidFill>
                  <a:srgbClr val="004851"/>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8" name="Text Placeholder 2"/>
          <p:cNvSpPr>
            <a:spLocks noGrp="1"/>
          </p:cNvSpPr>
          <p:nvPr>
            <p:ph type="body" idx="1"/>
          </p:nvPr>
        </p:nvSpPr>
        <p:spPr>
          <a:xfrm>
            <a:off x="2388110" y="4171217"/>
            <a:ext cx="3295110" cy="1184275"/>
          </a:xfrm>
          <a:prstGeom prst="rect">
            <a:avLst/>
          </a:prstGeom>
          <a:noFill/>
        </p:spPr>
        <p:txBody>
          <a:bodyPr anchor="t"/>
          <a:lstStyle>
            <a:lvl1pPr marL="0" indent="0" algn="l">
              <a:buNone/>
              <a:defRPr sz="20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sp>
        <p:nvSpPr>
          <p:cNvPr id="10" name="Content Placeholder 14"/>
          <p:cNvSpPr>
            <a:spLocks noGrp="1"/>
          </p:cNvSpPr>
          <p:nvPr>
            <p:ph sz="quarter" idx="10" hasCustomPrompt="1"/>
          </p:nvPr>
        </p:nvSpPr>
        <p:spPr>
          <a:xfrm>
            <a:off x="495240" y="2771844"/>
            <a:ext cx="722434" cy="766762"/>
          </a:xfrm>
          <a:prstGeom prst="rect">
            <a:avLst/>
          </a:prstGeom>
        </p:spPr>
        <p:txBody>
          <a:bodyPr anchor="ctr">
            <a:normAutofit/>
          </a:bodyPr>
          <a:lstStyle>
            <a:lvl1pPr marL="0" indent="0" algn="ctr">
              <a:buNone/>
              <a:defRPr sz="3600" b="1">
                <a:solidFill>
                  <a:srgbClr val="FFFFFF"/>
                </a:solidFill>
                <a:latin typeface="Arial" charset="0"/>
                <a:ea typeface="Arial" charset="0"/>
                <a:cs typeface="Arial" charset="0"/>
              </a:defRPr>
            </a:lvl1pPr>
          </a:lstStyle>
          <a:p>
            <a:pPr lvl="0"/>
            <a:r>
              <a:rPr lang="en-US" dirty="0"/>
              <a:t>Nº</a:t>
            </a:r>
          </a:p>
        </p:txBody>
      </p:sp>
    </p:spTree>
    <p:extLst>
      <p:ext uri="{BB962C8B-B14F-4D97-AF65-F5344CB8AC3E}">
        <p14:creationId xmlns:p14="http://schemas.microsoft.com/office/powerpoint/2010/main" val="1703091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ubseccion">
    <p:spTree>
      <p:nvGrpSpPr>
        <p:cNvPr id="1" name=""/>
        <p:cNvGrpSpPr/>
        <p:nvPr/>
      </p:nvGrpSpPr>
      <p:grpSpPr>
        <a:xfrm>
          <a:off x="0" y="0"/>
          <a:ext cx="0" cy="0"/>
          <a:chOff x="0" y="0"/>
          <a:chExt cx="0" cy="0"/>
        </a:xfrm>
      </p:grpSpPr>
      <p:pic>
        <p:nvPicPr>
          <p:cNvPr id="10" name="Imagen 7">
            <a:extLst>
              <a:ext uri="{FF2B5EF4-FFF2-40B4-BE49-F238E27FC236}">
                <a16:creationId xmlns:a16="http://schemas.microsoft.com/office/drawing/2014/main" id="{F2F42047-0EBB-8647-BC6A-5A0A935908E9}"/>
              </a:ext>
            </a:extLst>
          </p:cNvPr>
          <p:cNvPicPr>
            <a:picLocks noChangeAspect="1"/>
          </p:cNvPicPr>
          <p:nvPr userDrawn="1"/>
        </p:nvPicPr>
        <p:blipFill>
          <a:blip r:embed="rId2"/>
          <a:stretch>
            <a:fillRect/>
          </a:stretch>
        </p:blipFill>
        <p:spPr>
          <a:xfrm>
            <a:off x="0" y="0"/>
            <a:ext cx="7011611" cy="6310450"/>
          </a:xfrm>
          <a:prstGeom prst="rect">
            <a:avLst/>
          </a:prstGeom>
        </p:spPr>
      </p:pic>
      <p:pic>
        <p:nvPicPr>
          <p:cNvPr id="11" name="Imagen 8">
            <a:extLst>
              <a:ext uri="{FF2B5EF4-FFF2-40B4-BE49-F238E27FC236}">
                <a16:creationId xmlns:a16="http://schemas.microsoft.com/office/drawing/2014/main" id="{CE87A804-F809-7545-AB4C-74239CD541EF}"/>
              </a:ext>
            </a:extLst>
          </p:cNvPr>
          <p:cNvPicPr>
            <a:picLocks noChangeAspect="1"/>
          </p:cNvPicPr>
          <p:nvPr userDrawn="1"/>
        </p:nvPicPr>
        <p:blipFill>
          <a:blip r:embed="rId3"/>
          <a:stretch>
            <a:fillRect/>
          </a:stretch>
        </p:blipFill>
        <p:spPr>
          <a:xfrm>
            <a:off x="0" y="935376"/>
            <a:ext cx="1855656" cy="3181125"/>
          </a:xfrm>
          <a:prstGeom prst="rect">
            <a:avLst/>
          </a:prstGeom>
        </p:spPr>
      </p:pic>
      <p:sp>
        <p:nvSpPr>
          <p:cNvPr id="19" name="CuadroTexto 18"/>
          <p:cNvSpPr txBox="1"/>
          <p:nvPr userDrawn="1"/>
        </p:nvSpPr>
        <p:spPr>
          <a:xfrm>
            <a:off x="6278477" y="-1144093"/>
            <a:ext cx="184731" cy="369332"/>
          </a:xfrm>
          <a:prstGeom prst="rect">
            <a:avLst/>
          </a:prstGeom>
          <a:noFill/>
        </p:spPr>
        <p:txBody>
          <a:bodyPr wrap="none" rtlCol="0">
            <a:spAutoFit/>
          </a:bodyPr>
          <a:lstStyle/>
          <a:p>
            <a:endParaRPr lang="es-ES" sz="1800" dirty="0"/>
          </a:p>
        </p:txBody>
      </p:sp>
      <p:sp>
        <p:nvSpPr>
          <p:cNvPr id="8" name="Title 1"/>
          <p:cNvSpPr>
            <a:spLocks noGrp="1"/>
          </p:cNvSpPr>
          <p:nvPr>
            <p:ph type="title" hasCustomPrompt="1"/>
          </p:nvPr>
        </p:nvSpPr>
        <p:spPr>
          <a:xfrm>
            <a:off x="2388110" y="2754427"/>
            <a:ext cx="3295110" cy="1362075"/>
          </a:xfrm>
          <a:noFill/>
        </p:spPr>
        <p:txBody>
          <a:bodyPr anchor="b">
            <a:normAutofit/>
          </a:bodyPr>
          <a:lstStyle>
            <a:lvl1pPr marL="0" indent="0" algn="l">
              <a:buNone/>
              <a:defRPr sz="3200" b="0" cap="none">
                <a:solidFill>
                  <a:srgbClr val="004851"/>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9" name="Text Placeholder 2"/>
          <p:cNvSpPr>
            <a:spLocks noGrp="1"/>
          </p:cNvSpPr>
          <p:nvPr>
            <p:ph type="body" idx="1"/>
          </p:nvPr>
        </p:nvSpPr>
        <p:spPr>
          <a:xfrm>
            <a:off x="2388110" y="4171217"/>
            <a:ext cx="3295110" cy="1184275"/>
          </a:xfrm>
          <a:prstGeom prst="rect">
            <a:avLst/>
          </a:prstGeom>
          <a:noFill/>
        </p:spPr>
        <p:txBody>
          <a:bodyPr anchor="t"/>
          <a:lstStyle>
            <a:lvl1pPr marL="0" indent="0" algn="l">
              <a:buNone/>
              <a:defRPr sz="2000" b="0" i="0">
                <a:solidFill>
                  <a:srgbClr val="00A3AD"/>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sp>
        <p:nvSpPr>
          <p:cNvPr id="15" name="Content Placeholder 14"/>
          <p:cNvSpPr>
            <a:spLocks noGrp="1"/>
          </p:cNvSpPr>
          <p:nvPr>
            <p:ph sz="quarter" idx="10" hasCustomPrompt="1"/>
          </p:nvPr>
        </p:nvSpPr>
        <p:spPr>
          <a:xfrm>
            <a:off x="495240" y="2771844"/>
            <a:ext cx="722434" cy="766762"/>
          </a:xfrm>
          <a:prstGeom prst="rect">
            <a:avLst/>
          </a:prstGeom>
        </p:spPr>
        <p:txBody>
          <a:bodyPr anchor="ctr">
            <a:normAutofit/>
          </a:bodyPr>
          <a:lstStyle>
            <a:lvl1pPr marL="0" indent="0" algn="ctr">
              <a:buNone/>
              <a:defRPr sz="3600" b="1">
                <a:solidFill>
                  <a:srgbClr val="FFFFFF"/>
                </a:solidFill>
                <a:latin typeface="Arial" charset="0"/>
                <a:ea typeface="Arial" charset="0"/>
                <a:cs typeface="Arial" charset="0"/>
              </a:defRPr>
            </a:lvl1pPr>
          </a:lstStyle>
          <a:p>
            <a:pPr lvl="0"/>
            <a:r>
              <a:rPr lang="en-US"/>
              <a:t>Nº</a:t>
            </a:r>
            <a:endParaRPr lang="en-US" dirty="0"/>
          </a:p>
        </p:txBody>
      </p:sp>
    </p:spTree>
    <p:extLst>
      <p:ext uri="{BB962C8B-B14F-4D97-AF65-F5344CB8AC3E}">
        <p14:creationId xmlns:p14="http://schemas.microsoft.com/office/powerpoint/2010/main" val="3881894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ransparencia 1 - Eskola">
    <p:spTree>
      <p:nvGrpSpPr>
        <p:cNvPr id="1" name=""/>
        <p:cNvGrpSpPr/>
        <p:nvPr/>
      </p:nvGrpSpPr>
      <p:grpSpPr>
        <a:xfrm>
          <a:off x="0" y="0"/>
          <a:ext cx="0" cy="0"/>
          <a:chOff x="0" y="0"/>
          <a:chExt cx="0" cy="0"/>
        </a:xfrm>
      </p:grpSpPr>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1039" y="-17539"/>
            <a:ext cx="1105341" cy="1053381"/>
          </a:xfrm>
          <a:prstGeom prst="rect">
            <a:avLst/>
          </a:prstGeom>
        </p:spPr>
      </p:pic>
      <p:sp>
        <p:nvSpPr>
          <p:cNvPr id="6" name="Date Placeholder 3"/>
          <p:cNvSpPr>
            <a:spLocks noGrp="1"/>
          </p:cNvSpPr>
          <p:nvPr>
            <p:ph type="dt" sz="half" idx="10"/>
          </p:nvPr>
        </p:nvSpPr>
        <p:spPr>
          <a:xfrm>
            <a:off x="422031" y="6467092"/>
            <a:ext cx="1180893" cy="365125"/>
          </a:xfrm>
        </p:spPr>
        <p:txBody>
          <a:bodyPr/>
          <a:lstStyle>
            <a:lvl1pPr>
              <a:defRPr>
                <a:solidFill>
                  <a:schemeClr val="accent2"/>
                </a:solidFill>
              </a:defRPr>
            </a:lvl1pPr>
          </a:lstStyle>
          <a:p>
            <a:fld id="{2D72A43D-7419-4C41-A920-C6E38643746D}" type="datetime3">
              <a:rPr lang="es-ES_tradnl" smtClean="0"/>
              <a:pPr/>
              <a:t>16.02.22</a:t>
            </a:fld>
            <a:endParaRPr lang="en-US" dirty="0"/>
          </a:p>
        </p:txBody>
      </p:sp>
      <p:sp>
        <p:nvSpPr>
          <p:cNvPr id="7"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8" name="Slide Number Placeholder 5"/>
          <p:cNvSpPr>
            <a:spLocks noGrp="1"/>
          </p:cNvSpPr>
          <p:nvPr>
            <p:ph type="sldNum" sz="quarter" idx="12"/>
          </p:nvPr>
        </p:nvSpPr>
        <p:spPr>
          <a:xfrm>
            <a:off x="7610077" y="6460528"/>
            <a:ext cx="1111893"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37E1AFCC-F5D5-2E44-8A1E-A2568632792E}"/>
              </a:ext>
            </a:extLst>
          </p:cNvPr>
          <p:cNvSpPr>
            <a:spLocks noGrp="1"/>
          </p:cNvSpPr>
          <p:nvPr>
            <p:ph type="title"/>
          </p:nvPr>
        </p:nvSpPr>
        <p:spPr/>
        <p:txBody>
          <a:bodyPr/>
          <a:lstStyle/>
          <a:p>
            <a:r>
              <a:rPr lang="en-US" dirty="0"/>
              <a:t>Click to edit Master title style</a:t>
            </a:r>
            <a:endParaRPr lang="es-ES_tradnl" dirty="0"/>
          </a:p>
        </p:txBody>
      </p:sp>
      <p:sp>
        <p:nvSpPr>
          <p:cNvPr id="15" name="Content Placeholder 14">
            <a:extLst>
              <a:ext uri="{FF2B5EF4-FFF2-40B4-BE49-F238E27FC236}">
                <a16:creationId xmlns:a16="http://schemas.microsoft.com/office/drawing/2014/main" id="{0831EFA9-70A5-5243-AF18-1C79AB9D8FCB}"/>
              </a:ext>
            </a:extLst>
          </p:cNvPr>
          <p:cNvSpPr>
            <a:spLocks noGrp="1"/>
          </p:cNvSpPr>
          <p:nvPr>
            <p:ph sz="quarter" idx="13"/>
          </p:nvPr>
        </p:nvSpPr>
        <p:spPr>
          <a:xfrm>
            <a:off x="422031" y="1275347"/>
            <a:ext cx="8299939" cy="481271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Tree>
    <p:extLst>
      <p:ext uri="{BB962C8B-B14F-4D97-AF65-F5344CB8AC3E}">
        <p14:creationId xmlns:p14="http://schemas.microsoft.com/office/powerpoint/2010/main" val="3145131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422032" y="472037"/>
            <a:ext cx="7664693" cy="428157"/>
          </a:xfrm>
          <a:prstGeom prst="rect">
            <a:avLst/>
          </a:prstGeom>
          <a:noFill/>
          <a:ln>
            <a:noFill/>
          </a:ln>
        </p:spPr>
        <p:txBody>
          <a:bodyPr vert="horz" lIns="91440" tIns="45720" rIns="91440" bIns="45720" rtlCol="0" anchor="ctr">
            <a:noAutofit/>
          </a:bodyPr>
          <a:lstStyle/>
          <a:p>
            <a:r>
              <a:rPr lang="en-US" dirty="0"/>
              <a:t>Click to edit Master title style</a:t>
            </a:r>
          </a:p>
        </p:txBody>
      </p:sp>
      <p:sp>
        <p:nvSpPr>
          <p:cNvPr id="16" name="Date Placeholder 3"/>
          <p:cNvSpPr>
            <a:spLocks noGrp="1"/>
          </p:cNvSpPr>
          <p:nvPr>
            <p:ph type="dt" sz="half" idx="2"/>
          </p:nvPr>
        </p:nvSpPr>
        <p:spPr>
          <a:xfrm>
            <a:off x="422031" y="6460528"/>
            <a:ext cx="1165346" cy="365125"/>
          </a:xfrm>
          <a:prstGeom prst="rect">
            <a:avLst/>
          </a:prstGeom>
        </p:spPr>
        <p:txBody>
          <a:bodyPr vert="horz" lIns="91440" tIns="45720" rIns="91440" bIns="45720" rtlCol="0" anchor="ctr"/>
          <a:lstStyle>
            <a:lvl1pPr algn="l">
              <a:defRPr sz="800" b="0" i="0">
                <a:solidFill>
                  <a:schemeClr val="accent2"/>
                </a:solidFill>
                <a:latin typeface="Arial" panose="020B0604020202020204" pitchFamily="34" charset="0"/>
                <a:ea typeface="Arial" panose="020B0604020202020204" pitchFamily="34" charset="0"/>
                <a:cs typeface="Arial" panose="020B0604020202020204" pitchFamily="34" charset="0"/>
              </a:defRPr>
            </a:lvl1pPr>
          </a:lstStyle>
          <a:p>
            <a:fld id="{9FAE4B82-6DFA-A543-B435-4398A9590E55}" type="datetime3">
              <a:rPr lang="es-ES_tradnl" smtClean="0"/>
              <a:t>16.02.22</a:t>
            </a:fld>
            <a:endParaRPr lang="en-US" dirty="0"/>
          </a:p>
        </p:txBody>
      </p:sp>
      <p:sp>
        <p:nvSpPr>
          <p:cNvPr id="17" name="Footer Placeholder 4"/>
          <p:cNvSpPr>
            <a:spLocks noGrp="1"/>
          </p:cNvSpPr>
          <p:nvPr>
            <p:ph type="ftr" sz="quarter" idx="3"/>
          </p:nvPr>
        </p:nvSpPr>
        <p:spPr>
          <a:xfrm>
            <a:off x="2359102" y="6460528"/>
            <a:ext cx="4420635" cy="365125"/>
          </a:xfrm>
          <a:prstGeom prst="rect">
            <a:avLst/>
          </a:prstGeom>
        </p:spPr>
        <p:txBody>
          <a:bodyPr vert="horz" lIns="91440" tIns="45720" rIns="91440" bIns="45720" rtlCol="0" anchor="ctr"/>
          <a:lstStyle>
            <a:lvl1pPr algn="ctr">
              <a:defRPr sz="800" b="0" i="0">
                <a:solidFill>
                  <a:schemeClr val="accent2"/>
                </a:solidFill>
                <a:latin typeface="Arial" panose="020B0604020202020204" pitchFamily="34" charset="0"/>
                <a:ea typeface="Arial" panose="020B0604020202020204" pitchFamily="34" charset="0"/>
                <a:cs typeface="Arial" panose="020B0604020202020204" pitchFamily="34" charset="0"/>
              </a:defRPr>
            </a:lvl1pPr>
          </a:lstStyle>
          <a:p>
            <a:r>
              <a:rPr lang="en-US"/>
              <a:t>Mondragon Unibertsitatea</a:t>
            </a:r>
            <a:endParaRPr lang="en-US" dirty="0"/>
          </a:p>
        </p:txBody>
      </p:sp>
      <p:sp>
        <p:nvSpPr>
          <p:cNvPr id="18" name="Slide Number Placeholder 5"/>
          <p:cNvSpPr>
            <a:spLocks noGrp="1"/>
          </p:cNvSpPr>
          <p:nvPr>
            <p:ph type="sldNum" sz="quarter" idx="4"/>
          </p:nvPr>
        </p:nvSpPr>
        <p:spPr>
          <a:xfrm>
            <a:off x="7551459" y="6460527"/>
            <a:ext cx="1170510" cy="365125"/>
          </a:xfrm>
          <a:prstGeom prst="rect">
            <a:avLst/>
          </a:prstGeom>
        </p:spPr>
        <p:txBody>
          <a:bodyPr vert="horz" lIns="91440" tIns="45720" rIns="91440" bIns="45720" rtlCol="0" anchor="ctr"/>
          <a:lstStyle>
            <a:lvl1pPr algn="r">
              <a:defRPr sz="800" b="0" i="0">
                <a:solidFill>
                  <a:schemeClr val="accent2"/>
                </a:solidFill>
                <a:latin typeface="Arial" panose="020B0604020202020204" pitchFamily="34" charset="0"/>
                <a:ea typeface="Arial" panose="020B0604020202020204" pitchFamily="34" charset="0"/>
                <a:cs typeface="Arial" panose="020B0604020202020204" pitchFamily="34" charset="0"/>
              </a:defRPr>
            </a:lvl1pPr>
          </a:lstStyle>
          <a:p>
            <a:fld id="{F7356FEA-1119-414E-9BDA-0F3F06B9EA58}" type="slidenum">
              <a:rPr lang="en-US" smtClean="0"/>
              <a:pPr/>
              <a:t>‹Nº›</a:t>
            </a:fld>
            <a:endParaRPr lang="en-US"/>
          </a:p>
        </p:txBody>
      </p:sp>
      <p:sp>
        <p:nvSpPr>
          <p:cNvPr id="3" name="Text Placeholder 2">
            <a:extLst>
              <a:ext uri="{FF2B5EF4-FFF2-40B4-BE49-F238E27FC236}">
                <a16:creationId xmlns:a16="http://schemas.microsoft.com/office/drawing/2014/main" id="{60378C87-DD0E-9E43-989E-9A54981B078F}"/>
              </a:ext>
            </a:extLst>
          </p:cNvPr>
          <p:cNvSpPr>
            <a:spLocks noGrp="1"/>
          </p:cNvSpPr>
          <p:nvPr>
            <p:ph type="body" idx="1"/>
          </p:nvPr>
        </p:nvSpPr>
        <p:spPr>
          <a:xfrm>
            <a:off x="422031" y="1219200"/>
            <a:ext cx="8299938" cy="495776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Tree>
    <p:extLst>
      <p:ext uri="{BB962C8B-B14F-4D97-AF65-F5344CB8AC3E}">
        <p14:creationId xmlns:p14="http://schemas.microsoft.com/office/powerpoint/2010/main" val="1312546947"/>
      </p:ext>
    </p:extLst>
  </p:cSld>
  <p:clrMap bg1="lt1" tx1="dk1" bg2="lt2" tx2="dk2" accent1="accent1" accent2="accent2" accent3="accent3" accent4="accent4" accent5="accent5" accent6="accent6" hlink="hlink" folHlink="folHlink"/>
  <p:sldLayoutIdLst>
    <p:sldLayoutId id="2147483673" r:id="rId1"/>
    <p:sldLayoutId id="2147483715" r:id="rId2"/>
    <p:sldLayoutId id="2147483718" r:id="rId3"/>
    <p:sldLayoutId id="2147483710" r:id="rId4"/>
    <p:sldLayoutId id="2147483719" r:id="rId5"/>
    <p:sldLayoutId id="2147483712" r:id="rId6"/>
    <p:sldLayoutId id="2147483701" r:id="rId7"/>
    <p:sldLayoutId id="2147483678" r:id="rId8"/>
    <p:sldLayoutId id="2147483703" r:id="rId9"/>
    <p:sldLayoutId id="2147483728" r:id="rId10"/>
    <p:sldLayoutId id="2147483748" r:id="rId11"/>
    <p:sldLayoutId id="2147483696" r:id="rId12"/>
    <p:sldLayoutId id="2147483740" r:id="rId13"/>
    <p:sldLayoutId id="2147483743" r:id="rId14"/>
    <p:sldLayoutId id="2147483697" r:id="rId15"/>
    <p:sldLayoutId id="2147483744" r:id="rId16"/>
    <p:sldLayoutId id="2147483747" r:id="rId17"/>
    <p:sldLayoutId id="2147483677" r:id="rId18"/>
    <p:sldLayoutId id="2147483732" r:id="rId19"/>
    <p:sldLayoutId id="2147483735" r:id="rId20"/>
    <p:sldLayoutId id="2147483692" r:id="rId21"/>
    <p:sldLayoutId id="2147483737" r:id="rId22"/>
    <p:sldLayoutId id="2147483736" r:id="rId23"/>
    <p:sldLayoutId id="2147483709" r:id="rId24"/>
    <p:sldLayoutId id="2147483655" r:id="rId25"/>
    <p:sldLayoutId id="2147483720" r:id="rId26"/>
    <p:sldLayoutId id="2147483721" r:id="rId27"/>
    <p:sldLayoutId id="2147483708" r:id="rId28"/>
    <p:sldLayoutId id="2147483724" r:id="rId29"/>
    <p:sldLayoutId id="2147483725" r:id="rId30"/>
  </p:sldLayoutIdLst>
  <p:hf hdr="0"/>
  <p:txStyles>
    <p:titleStyle>
      <a:lvl1pPr algn="l" defTabSz="457200" rtl="0" eaLnBrk="1" latinLnBrk="0" hangingPunct="1">
        <a:spcBef>
          <a:spcPct val="0"/>
        </a:spcBef>
        <a:buNone/>
        <a:defRPr sz="2800" b="1" i="0" kern="1200">
          <a:solidFill>
            <a:schemeClr val="accent2"/>
          </a:solidFill>
          <a:latin typeface="Arial Black" charset="0"/>
          <a:ea typeface="Arial Black" charset="0"/>
          <a:cs typeface="Arial Black" charset="0"/>
        </a:defRPr>
      </a:lvl1pPr>
    </p:titleStyle>
    <p:body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400" b="0" kern="1200" noProof="0" dirty="0" smtClean="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kern="1200" noProof="0" dirty="0" smtClean="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800" kern="1200" noProof="0" dirty="0" smtClean="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kern="1200" noProof="0" dirty="0" smtClean="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600" b="0" kern="1200" noProof="0" dirty="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3" Type="http://schemas.openxmlformats.org/officeDocument/2006/relationships/image" Target="../media/image38.png"/><Relationship Id="rId18" Type="http://schemas.openxmlformats.org/officeDocument/2006/relationships/image" Target="../media/image43.png"/><Relationship Id="rId3" Type="http://schemas.openxmlformats.org/officeDocument/2006/relationships/image" Target="../media/image34.png"/><Relationship Id="rId12" Type="http://schemas.openxmlformats.org/officeDocument/2006/relationships/image" Target="../media/image37.png"/><Relationship Id="rId17" Type="http://schemas.openxmlformats.org/officeDocument/2006/relationships/image" Target="../media/image42.png"/><Relationship Id="rId2" Type="http://schemas.openxmlformats.org/officeDocument/2006/relationships/notesSlide" Target="../notesSlides/notesSlide5.xml"/><Relationship Id="rId16" Type="http://schemas.openxmlformats.org/officeDocument/2006/relationships/image" Target="../media/image41.png"/><Relationship Id="rId1" Type="http://schemas.openxmlformats.org/officeDocument/2006/relationships/slideLayout" Target="../slideLayouts/slideLayout18.xml"/><Relationship Id="rId11" Type="http://schemas.openxmlformats.org/officeDocument/2006/relationships/image" Target="../media/image36.png"/><Relationship Id="rId15" Type="http://schemas.openxmlformats.org/officeDocument/2006/relationships/image" Target="../media/image40.png"/><Relationship Id="rId10" Type="http://schemas.openxmlformats.org/officeDocument/2006/relationships/image" Target="../media/image27.png"/><Relationship Id="rId19" Type="http://schemas.openxmlformats.org/officeDocument/2006/relationships/image" Target="../media/image44.png"/><Relationship Id="rId4" Type="http://schemas.openxmlformats.org/officeDocument/2006/relationships/image" Target="../media/image35.png"/><Relationship Id="rId14" Type="http://schemas.openxmlformats.org/officeDocument/2006/relationships/image" Target="../media/image3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54.png"/><Relationship Id="rId3" Type="http://schemas.openxmlformats.org/officeDocument/2006/relationships/image" Target="../media/image45.png"/><Relationship Id="rId7" Type="http://schemas.openxmlformats.org/officeDocument/2006/relationships/image" Target="../media/image48.png"/><Relationship Id="rId12" Type="http://schemas.openxmlformats.org/officeDocument/2006/relationships/image" Target="../media/image53.png"/><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47.png"/><Relationship Id="rId11" Type="http://schemas.openxmlformats.org/officeDocument/2006/relationships/image" Target="../media/image52.png"/><Relationship Id="rId5" Type="http://schemas.openxmlformats.org/officeDocument/2006/relationships/image" Target="../media/image46.png"/><Relationship Id="rId10" Type="http://schemas.openxmlformats.org/officeDocument/2006/relationships/image" Target="../media/image51.png"/><Relationship Id="rId4" Type="http://schemas.openxmlformats.org/officeDocument/2006/relationships/image" Target="../media/image450.png"/><Relationship Id="rId9" Type="http://schemas.openxmlformats.org/officeDocument/2006/relationships/image" Target="../media/image50.png"/><Relationship Id="rId14" Type="http://schemas.openxmlformats.org/officeDocument/2006/relationships/image" Target="../media/image5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7.xml"/><Relationship Id="rId1" Type="http://schemas.openxmlformats.org/officeDocument/2006/relationships/slideLayout" Target="../slideLayouts/slideLayout18.xml"/><Relationship Id="rId5" Type="http://schemas.openxmlformats.org/officeDocument/2006/relationships/image" Target="../media/image45.png"/><Relationship Id="rId4" Type="http://schemas.openxmlformats.org/officeDocument/2006/relationships/image" Target="../media/image57.svg"/></Relationships>
</file>

<file path=ppt/slides/_rels/slide17.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9.xml"/><Relationship Id="rId1" Type="http://schemas.openxmlformats.org/officeDocument/2006/relationships/slideLayout" Target="../slideLayouts/slideLayout18.xml"/><Relationship Id="rId5" Type="http://schemas.openxmlformats.org/officeDocument/2006/relationships/image" Target="../media/image61.jpeg"/><Relationship Id="rId4" Type="http://schemas.openxmlformats.org/officeDocument/2006/relationships/image" Target="../media/image6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image" Target="../media/image20.png"/><Relationship Id="rId5" Type="http://schemas.openxmlformats.org/officeDocument/2006/relationships/image" Target="../media/image62.png"/><Relationship Id="rId4" Type="http://schemas.openxmlformats.org/officeDocument/2006/relationships/image" Target="../media/image6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18.xml"/><Relationship Id="rId5" Type="http://schemas.openxmlformats.org/officeDocument/2006/relationships/image" Target="../media/image2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8" Type="http://schemas.openxmlformats.org/officeDocument/2006/relationships/image" Target="../media/image250.png"/><Relationship Id="rId3" Type="http://schemas.openxmlformats.org/officeDocument/2006/relationships/image" Target="../media/image200.png"/><Relationship Id="rId7" Type="http://schemas.openxmlformats.org/officeDocument/2006/relationships/image" Target="../media/image240.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230.png"/><Relationship Id="rId11" Type="http://schemas.openxmlformats.org/officeDocument/2006/relationships/image" Target="../media/image28.png"/><Relationship Id="rId5" Type="http://schemas.openxmlformats.org/officeDocument/2006/relationships/image" Target="../media/image25.png"/><Relationship Id="rId10" Type="http://schemas.openxmlformats.org/officeDocument/2006/relationships/image" Target="../media/image27.png"/><Relationship Id="rId4" Type="http://schemas.openxmlformats.org/officeDocument/2006/relationships/image" Target="../media/image24.png"/><Relationship Id="rId9"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a:xfrm>
            <a:off x="3255493" y="2703494"/>
            <a:ext cx="4955446" cy="1362075"/>
          </a:xfrm>
        </p:spPr>
        <p:txBody>
          <a:bodyPr>
            <a:normAutofit/>
          </a:bodyPr>
          <a:lstStyle/>
          <a:p>
            <a:r>
              <a:rPr lang="en-US" dirty="0"/>
              <a:t>Kinematics</a:t>
            </a:r>
          </a:p>
        </p:txBody>
      </p:sp>
    </p:spTree>
    <p:extLst>
      <p:ext uri="{BB962C8B-B14F-4D97-AF65-F5344CB8AC3E}">
        <p14:creationId xmlns:p14="http://schemas.microsoft.com/office/powerpoint/2010/main" val="255610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a:p>
        </p:txBody>
      </p:sp>
      <p:sp>
        <p:nvSpPr>
          <p:cNvPr id="3" name="Footer Placeholder 2"/>
          <p:cNvSpPr>
            <a:spLocks noGrp="1"/>
          </p:cNvSpPr>
          <p:nvPr>
            <p:ph type="ftr" sz="quarter" idx="11"/>
          </p:nvPr>
        </p:nvSpPr>
        <p:spPr>
          <a:xfrm>
            <a:off x="2206093" y="6472140"/>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10</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err="1"/>
              <a:t>Rotational</a:t>
            </a:r>
            <a:r>
              <a:rPr lang="es-ES" sz="2400" dirty="0"/>
              <a:t> </a:t>
            </a:r>
            <a:r>
              <a:rPr lang="es-ES" sz="2400" dirty="0" err="1"/>
              <a:t>movement</a:t>
            </a:r>
            <a:endParaRPr lang="es-ES" sz="2400" dirty="0"/>
          </a:p>
        </p:txBody>
      </p:sp>
      <p:sp>
        <p:nvSpPr>
          <p:cNvPr id="15" name="Rectángulo 14">
            <a:extLst>
              <a:ext uri="{FF2B5EF4-FFF2-40B4-BE49-F238E27FC236}">
                <a16:creationId xmlns:a16="http://schemas.microsoft.com/office/drawing/2014/main" id="{EFC2FCA9-8658-4612-A926-289DADEA568A}"/>
              </a:ext>
            </a:extLst>
          </p:cNvPr>
          <p:cNvSpPr/>
          <p:nvPr/>
        </p:nvSpPr>
        <p:spPr>
          <a:xfrm>
            <a:off x="575440" y="1202801"/>
            <a:ext cx="8143834" cy="646331"/>
          </a:xfrm>
          <a:prstGeom prst="rect">
            <a:avLst/>
          </a:prstGeom>
        </p:spPr>
        <p:txBody>
          <a:bodyPr wrap="square">
            <a:spAutoFit/>
          </a:bodyPr>
          <a:lstStyle/>
          <a:p>
            <a:pPr algn="just"/>
            <a:r>
              <a:rPr lang="en-US"/>
              <a:t>The circular path of a point in the solid around the axis of rotation.
</a:t>
            </a:r>
            <a:endParaRPr lang="es-ES" dirty="0"/>
          </a:p>
        </p:txBody>
      </p:sp>
      <p:grpSp>
        <p:nvGrpSpPr>
          <p:cNvPr id="56" name="Grupo 55">
            <a:extLst>
              <a:ext uri="{FF2B5EF4-FFF2-40B4-BE49-F238E27FC236}">
                <a16:creationId xmlns:a16="http://schemas.microsoft.com/office/drawing/2014/main" id="{1DEE1F54-FEB4-43A3-9530-F83A3C3F33A4}"/>
              </a:ext>
            </a:extLst>
          </p:cNvPr>
          <p:cNvGrpSpPr/>
          <p:nvPr/>
        </p:nvGrpSpPr>
        <p:grpSpPr>
          <a:xfrm>
            <a:off x="1113602" y="2030629"/>
            <a:ext cx="3026664" cy="3089855"/>
            <a:chOff x="2560527" y="2160830"/>
            <a:chExt cx="3026664" cy="3089855"/>
          </a:xfrm>
        </p:grpSpPr>
        <p:grpSp>
          <p:nvGrpSpPr>
            <p:cNvPr id="16" name="Grupo 15">
              <a:extLst>
                <a:ext uri="{FF2B5EF4-FFF2-40B4-BE49-F238E27FC236}">
                  <a16:creationId xmlns:a16="http://schemas.microsoft.com/office/drawing/2014/main" id="{50407A0E-5BBD-4CC0-9707-7061CF0946BB}"/>
                </a:ext>
              </a:extLst>
            </p:cNvPr>
            <p:cNvGrpSpPr/>
            <p:nvPr/>
          </p:nvGrpSpPr>
          <p:grpSpPr>
            <a:xfrm>
              <a:off x="2560527" y="2160830"/>
              <a:ext cx="3026664" cy="2767690"/>
              <a:chOff x="2313992" y="1894114"/>
              <a:chExt cx="2435808" cy="2219875"/>
            </a:xfrm>
          </p:grpSpPr>
          <p:cxnSp>
            <p:nvCxnSpPr>
              <p:cNvPr id="17" name="Conector recto de flecha 16">
                <a:extLst>
                  <a:ext uri="{FF2B5EF4-FFF2-40B4-BE49-F238E27FC236}">
                    <a16:creationId xmlns:a16="http://schemas.microsoft.com/office/drawing/2014/main" id="{7651EB9A-9D69-4C4A-A01A-64F401ECFA75}"/>
                  </a:ext>
                </a:extLst>
              </p:cNvPr>
              <p:cNvCxnSpPr>
                <a:cxnSpLocks/>
                <a:stCxn id="18" idx="4"/>
              </p:cNvCxnSpPr>
              <p:nvPr/>
            </p:nvCxnSpPr>
            <p:spPr>
              <a:xfrm flipV="1">
                <a:off x="3494315" y="4100002"/>
                <a:ext cx="1255485" cy="5467"/>
              </a:xfrm>
              <a:prstGeom prst="straightConnector1">
                <a:avLst/>
              </a:prstGeom>
              <a:ln>
                <a:solidFill>
                  <a:schemeClr val="accent1">
                    <a:lumMod val="75000"/>
                    <a:lumOff val="25000"/>
                  </a:schemeClr>
                </a:solidFill>
                <a:tailEnd type="triangle"/>
              </a:ln>
            </p:spPr>
            <p:style>
              <a:lnRef idx="2">
                <a:schemeClr val="accent3"/>
              </a:lnRef>
              <a:fillRef idx="0">
                <a:schemeClr val="accent3"/>
              </a:fillRef>
              <a:effectRef idx="1">
                <a:schemeClr val="accent3"/>
              </a:effectRef>
              <a:fontRef idx="minor">
                <a:schemeClr val="tx1"/>
              </a:fontRef>
            </p:style>
          </p:cxnSp>
          <p:sp>
            <p:nvSpPr>
              <p:cNvPr id="18" name="Elipse 17">
                <a:extLst>
                  <a:ext uri="{FF2B5EF4-FFF2-40B4-BE49-F238E27FC236}">
                    <a16:creationId xmlns:a16="http://schemas.microsoft.com/office/drawing/2014/main" id="{7C4DC139-98CF-4C9E-A332-CA1F24BDBEF1}"/>
                  </a:ext>
                </a:extLst>
              </p:cNvPr>
              <p:cNvSpPr/>
              <p:nvPr/>
            </p:nvSpPr>
            <p:spPr>
              <a:xfrm>
                <a:off x="2313992" y="1894114"/>
                <a:ext cx="2360645" cy="2211355"/>
              </a:xfrm>
              <a:prstGeom prst="ellipse">
                <a:avLst/>
              </a:prstGeom>
              <a:noFill/>
              <a:ln w="95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cxnSp>
            <p:nvCxnSpPr>
              <p:cNvPr id="19" name="Conector recto 18">
                <a:extLst>
                  <a:ext uri="{FF2B5EF4-FFF2-40B4-BE49-F238E27FC236}">
                    <a16:creationId xmlns:a16="http://schemas.microsoft.com/office/drawing/2014/main" id="{F57C8A3B-5DC8-44C6-BEDF-0FD9E90B67F9}"/>
                  </a:ext>
                </a:extLst>
              </p:cNvPr>
              <p:cNvCxnSpPr>
                <a:cxnSpLocks/>
                <a:endCxn id="18" idx="4"/>
              </p:cNvCxnSpPr>
              <p:nvPr/>
            </p:nvCxnSpPr>
            <p:spPr>
              <a:xfrm>
                <a:off x="3491808" y="3027385"/>
                <a:ext cx="2507" cy="1078084"/>
              </a:xfrm>
              <a:prstGeom prst="line">
                <a:avLst/>
              </a:prstGeom>
              <a:ln w="12700">
                <a:prstDash val="sysDot"/>
              </a:ln>
            </p:spPr>
            <p:style>
              <a:lnRef idx="2">
                <a:schemeClr val="accent1"/>
              </a:lnRef>
              <a:fillRef idx="0">
                <a:schemeClr val="accent1"/>
              </a:fillRef>
              <a:effectRef idx="1">
                <a:schemeClr val="accent1"/>
              </a:effectRef>
              <a:fontRef idx="minor">
                <a:schemeClr val="tx1"/>
              </a:fontRef>
            </p:style>
          </p:cxnSp>
          <p:cxnSp>
            <p:nvCxnSpPr>
              <p:cNvPr id="38" name="Conector recto de flecha 37">
                <a:extLst>
                  <a:ext uri="{FF2B5EF4-FFF2-40B4-BE49-F238E27FC236}">
                    <a16:creationId xmlns:a16="http://schemas.microsoft.com/office/drawing/2014/main" id="{A80861C5-5124-46A2-8ABB-28F17A230890}"/>
                  </a:ext>
                </a:extLst>
              </p:cNvPr>
              <p:cNvCxnSpPr>
                <a:cxnSpLocks/>
              </p:cNvCxnSpPr>
              <p:nvPr/>
            </p:nvCxnSpPr>
            <p:spPr>
              <a:xfrm flipV="1">
                <a:off x="3488511" y="3335505"/>
                <a:ext cx="0" cy="778484"/>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mc:AlternateContent xmlns:mc="http://schemas.openxmlformats.org/markup-compatibility/2006" xmlns:a14="http://schemas.microsoft.com/office/drawing/2010/main">
            <mc:Choice Requires="a14">
              <p:sp>
                <p:nvSpPr>
                  <p:cNvPr id="22" name="CuadroTexto 21">
                    <a:extLst>
                      <a:ext uri="{FF2B5EF4-FFF2-40B4-BE49-F238E27FC236}">
                        <a16:creationId xmlns:a16="http://schemas.microsoft.com/office/drawing/2014/main" id="{4769942C-6A60-417D-AA04-408D578D8E07}"/>
                      </a:ext>
                    </a:extLst>
                  </p:cNvPr>
                  <p:cNvSpPr txBox="1"/>
                  <p:nvPr/>
                </p:nvSpPr>
                <p:spPr>
                  <a:xfrm>
                    <a:off x="3497611" y="3586248"/>
                    <a:ext cx="28097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i="1" smtClean="0">
                                  <a:solidFill>
                                    <a:schemeClr val="accent3"/>
                                  </a:solidFill>
                                  <a:latin typeface="Cambria Math" panose="02040503050406030204" pitchFamily="18" charset="0"/>
                                </a:rPr>
                              </m:ctrlPr>
                            </m:sSubPr>
                            <m:e>
                              <m:r>
                                <a:rPr lang="es-ES" i="1">
                                  <a:solidFill>
                                    <a:schemeClr val="accent3"/>
                                  </a:solidFill>
                                  <a:latin typeface="Cambria Math" panose="02040503050406030204" pitchFamily="18" charset="0"/>
                                </a:rPr>
                                <m:t>𝑎</m:t>
                              </m:r>
                            </m:e>
                            <m:sub>
                              <m:r>
                                <a:rPr lang="es-ES" i="1">
                                  <a:solidFill>
                                    <a:schemeClr val="accent3"/>
                                  </a:solidFill>
                                  <a:latin typeface="Cambria Math" panose="02040503050406030204" pitchFamily="18" charset="0"/>
                                </a:rPr>
                                <m:t>𝑐</m:t>
                              </m:r>
                            </m:sub>
                          </m:sSub>
                        </m:oMath>
                      </m:oMathPara>
                    </a14:m>
                    <a:endParaRPr lang="es-ES" dirty="0">
                      <a:solidFill>
                        <a:schemeClr val="accent3"/>
                      </a:solidFill>
                    </a:endParaRPr>
                  </a:p>
                </p:txBody>
              </p:sp>
            </mc:Choice>
            <mc:Fallback xmlns="">
              <p:sp>
                <p:nvSpPr>
                  <p:cNvPr id="22" name="CuadroTexto 21">
                    <a:extLst>
                      <a:ext uri="{FF2B5EF4-FFF2-40B4-BE49-F238E27FC236}">
                        <a16:creationId xmlns:a16="http://schemas.microsoft.com/office/drawing/2014/main" id="{4769942C-6A60-417D-AA04-408D578D8E07}"/>
                      </a:ext>
                    </a:extLst>
                  </p:cNvPr>
                  <p:cNvSpPr txBox="1">
                    <a:spLocks noRot="1" noChangeAspect="1" noMove="1" noResize="1" noEditPoints="1" noAdjustHandles="1" noChangeArrowheads="1" noChangeShapeType="1" noTextEdit="1"/>
                  </p:cNvSpPr>
                  <p:nvPr/>
                </p:nvSpPr>
                <p:spPr>
                  <a:xfrm>
                    <a:off x="3497611" y="3586248"/>
                    <a:ext cx="280974" cy="276999"/>
                  </a:xfrm>
                  <a:prstGeom prst="rect">
                    <a:avLst/>
                  </a:prstGeom>
                  <a:blipFill>
                    <a:blip r:embed="rId3"/>
                    <a:stretch>
                      <a:fillRect/>
                    </a:stretch>
                  </a:blipFill>
                </p:spPr>
                <p:txBody>
                  <a:bodyPr/>
                  <a:lstStyle/>
                  <a:p>
                    <a:r>
                      <a:rPr lang="es-ES">
                        <a:noFill/>
                      </a:rPr>
                      <a:t> </a:t>
                    </a:r>
                  </a:p>
                </p:txBody>
              </p:sp>
            </mc:Fallback>
          </mc:AlternateContent>
          <p:sp>
            <p:nvSpPr>
              <p:cNvPr id="23" name="Elipse 22">
                <a:extLst>
                  <a:ext uri="{FF2B5EF4-FFF2-40B4-BE49-F238E27FC236}">
                    <a16:creationId xmlns:a16="http://schemas.microsoft.com/office/drawing/2014/main" id="{446C6BF8-F97C-4B2E-8495-B28EE3AFC619}"/>
                  </a:ext>
                </a:extLst>
              </p:cNvPr>
              <p:cNvSpPr/>
              <p:nvPr/>
            </p:nvSpPr>
            <p:spPr>
              <a:xfrm>
                <a:off x="3471455" y="2993492"/>
                <a:ext cx="45719" cy="45719"/>
              </a:xfrm>
              <a:prstGeom prst="ellipse">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mc:AlternateContent xmlns:mc="http://schemas.openxmlformats.org/markup-compatibility/2006" xmlns:a14="http://schemas.microsoft.com/office/drawing/2010/main">
            <mc:Choice Requires="a14">
              <p:sp>
                <p:nvSpPr>
                  <p:cNvPr id="24" name="CuadroTexto 23">
                    <a:extLst>
                      <a:ext uri="{FF2B5EF4-FFF2-40B4-BE49-F238E27FC236}">
                        <a16:creationId xmlns:a16="http://schemas.microsoft.com/office/drawing/2014/main" id="{0EEC2A35-A309-496A-9B93-1D86E4A91301}"/>
                      </a:ext>
                    </a:extLst>
                  </p:cNvPr>
                  <p:cNvSpPr txBox="1"/>
                  <p:nvPr/>
                </p:nvSpPr>
                <p:spPr>
                  <a:xfrm>
                    <a:off x="2737184" y="2722793"/>
                    <a:ext cx="16696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solidFill>
                                <a:schemeClr val="tx2"/>
                              </a:solidFill>
                              <a:latin typeface="Cambria Math" panose="02040503050406030204" pitchFamily="18" charset="0"/>
                            </a:rPr>
                            <m:t>𝑟</m:t>
                          </m:r>
                        </m:oMath>
                      </m:oMathPara>
                    </a14:m>
                    <a:endParaRPr lang="es-ES" dirty="0">
                      <a:solidFill>
                        <a:schemeClr val="tx2"/>
                      </a:solidFill>
                    </a:endParaRPr>
                  </a:p>
                </p:txBody>
              </p:sp>
            </mc:Choice>
            <mc:Fallback xmlns="">
              <p:sp>
                <p:nvSpPr>
                  <p:cNvPr id="24" name="CuadroTexto 23">
                    <a:extLst>
                      <a:ext uri="{FF2B5EF4-FFF2-40B4-BE49-F238E27FC236}">
                        <a16:creationId xmlns:a16="http://schemas.microsoft.com/office/drawing/2014/main" id="{0EEC2A35-A309-496A-9B93-1D86E4A91301}"/>
                      </a:ext>
                    </a:extLst>
                  </p:cNvPr>
                  <p:cNvSpPr txBox="1">
                    <a:spLocks noRot="1" noChangeAspect="1" noMove="1" noResize="1" noEditPoints="1" noAdjustHandles="1" noChangeArrowheads="1" noChangeShapeType="1" noTextEdit="1"/>
                  </p:cNvSpPr>
                  <p:nvPr/>
                </p:nvSpPr>
                <p:spPr>
                  <a:xfrm>
                    <a:off x="2737184" y="2722793"/>
                    <a:ext cx="166969" cy="276999"/>
                  </a:xfrm>
                  <a:prstGeom prst="rect">
                    <a:avLst/>
                  </a:prstGeom>
                  <a:blipFill>
                    <a:blip r:embed="rId4"/>
                    <a:stretch>
                      <a:fillRect l="-5882" r="-5882"/>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9" name="CuadroTexto 28">
                    <a:extLst>
                      <a:ext uri="{FF2B5EF4-FFF2-40B4-BE49-F238E27FC236}">
                        <a16:creationId xmlns:a16="http://schemas.microsoft.com/office/drawing/2014/main" id="{4FFC2255-5CB0-47AC-AD11-A44263A594E5}"/>
                      </a:ext>
                    </a:extLst>
                  </p:cNvPr>
                  <p:cNvSpPr txBox="1"/>
                  <p:nvPr/>
                </p:nvSpPr>
                <p:spPr>
                  <a:xfrm>
                    <a:off x="4489504" y="3814482"/>
                    <a:ext cx="183063" cy="276999"/>
                  </a:xfrm>
                  <a:prstGeom prst="rect">
                    <a:avLst/>
                  </a:prstGeom>
                  <a:noFill/>
                </p:spPr>
                <p:txBody>
                  <a:bodyPr wrap="none" lIns="0" tIns="0" rIns="0" bIns="0" rtlCol="0">
                    <a:spAutoFit/>
                  </a:bodyPr>
                  <a:lstStyle>
                    <a:defPPr>
                      <a:defRPr lang="en-US"/>
                    </a:defPPr>
                    <a:lvl1pPr>
                      <a:defRPr i="1">
                        <a:solidFill>
                          <a:srgbClr val="836967"/>
                        </a:solidFill>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s-ES" b="0" i="1" smtClean="0">
                              <a:solidFill>
                                <a:schemeClr val="accent2"/>
                              </a:solidFill>
                              <a:latin typeface="Cambria Math" panose="02040503050406030204" pitchFamily="18" charset="0"/>
                            </a:rPr>
                            <m:t>𝑣</m:t>
                          </m:r>
                        </m:oMath>
                      </m:oMathPara>
                    </a14:m>
                    <a:endParaRPr lang="es-ES" dirty="0">
                      <a:solidFill>
                        <a:schemeClr val="accent2"/>
                      </a:solidFill>
                    </a:endParaRPr>
                  </a:p>
                </p:txBody>
              </p:sp>
            </mc:Choice>
            <mc:Fallback xmlns="">
              <p:sp>
                <p:nvSpPr>
                  <p:cNvPr id="26" name="CuadroTexto 25">
                    <a:extLst>
                      <a:ext uri="{FF2B5EF4-FFF2-40B4-BE49-F238E27FC236}">
                        <a16:creationId xmlns:a16="http://schemas.microsoft.com/office/drawing/2014/main" id="{37F07EC1-B7A7-40E5-AF8C-0DE82FF912EC}"/>
                      </a:ext>
                    </a:extLst>
                  </p:cNvPr>
                  <p:cNvSpPr txBox="1">
                    <a:spLocks noRot="1" noChangeAspect="1" noMove="1" noResize="1" noEditPoints="1" noAdjustHandles="1" noChangeArrowheads="1" noChangeShapeType="1" noTextEdit="1"/>
                  </p:cNvSpPr>
                  <p:nvPr/>
                </p:nvSpPr>
                <p:spPr>
                  <a:xfrm>
                    <a:off x="4489504" y="3814482"/>
                    <a:ext cx="183063" cy="276999"/>
                  </a:xfrm>
                  <a:prstGeom prst="rect">
                    <a:avLst/>
                  </a:prstGeom>
                  <a:blipFill>
                    <a:blip r:embed="rId10"/>
                    <a:stretch>
                      <a:fillRect l="-5405" r="-5405"/>
                    </a:stretch>
                  </a:blipFill>
                </p:spPr>
                <p:txBody>
                  <a:bodyPr/>
                  <a:lstStyle/>
                  <a:p>
                    <a:r>
                      <a:rPr lang="es-ES">
                        <a:noFill/>
                      </a:rPr>
                      <a:t> </a:t>
                    </a:r>
                  </a:p>
                </p:txBody>
              </p:sp>
            </mc:Fallback>
          </mc:AlternateContent>
        </p:grpSp>
        <p:cxnSp>
          <p:nvCxnSpPr>
            <p:cNvPr id="39" name="Conector recto 38">
              <a:extLst>
                <a:ext uri="{FF2B5EF4-FFF2-40B4-BE49-F238E27FC236}">
                  <a16:creationId xmlns:a16="http://schemas.microsoft.com/office/drawing/2014/main" id="{4F6E4D25-37A9-48B7-91CF-2C77C397833F}"/>
                </a:ext>
              </a:extLst>
            </p:cNvPr>
            <p:cNvCxnSpPr>
              <a:cxnSpLocks/>
              <a:stCxn id="23" idx="0"/>
              <a:endCxn id="18" idx="2"/>
            </p:cNvCxnSpPr>
            <p:nvPr/>
          </p:nvCxnSpPr>
          <p:spPr>
            <a:xfrm flipH="1">
              <a:off x="2560527" y="3531510"/>
              <a:ext cx="1466635" cy="7854"/>
            </a:xfrm>
            <a:prstGeom prst="line">
              <a:avLst/>
            </a:prstGeom>
            <a:ln w="12700">
              <a:prstDash val="sysDot"/>
            </a:ln>
          </p:spPr>
          <p:style>
            <a:lnRef idx="2">
              <a:schemeClr val="accent1"/>
            </a:lnRef>
            <a:fillRef idx="0">
              <a:schemeClr val="accent1"/>
            </a:fillRef>
            <a:effectRef idx="1">
              <a:schemeClr val="accent1"/>
            </a:effectRef>
            <a:fontRef idx="minor">
              <a:schemeClr val="tx1"/>
            </a:fontRef>
          </p:style>
        </p:cxnSp>
        <p:sp>
          <p:nvSpPr>
            <p:cNvPr id="12" name="Rectángulo 11">
              <a:extLst>
                <a:ext uri="{FF2B5EF4-FFF2-40B4-BE49-F238E27FC236}">
                  <a16:creationId xmlns:a16="http://schemas.microsoft.com/office/drawing/2014/main" id="{32210DE6-CCBB-43F2-BF49-61E3872BA9E6}"/>
                </a:ext>
              </a:extLst>
            </p:cNvPr>
            <p:cNvSpPr/>
            <p:nvPr/>
          </p:nvSpPr>
          <p:spPr>
            <a:xfrm>
              <a:off x="3530676" y="3644300"/>
              <a:ext cx="673071" cy="369332"/>
            </a:xfrm>
            <a:prstGeom prst="rect">
              <a:avLst/>
            </a:prstGeom>
          </p:spPr>
          <p:txBody>
            <a:bodyPr wrap="square">
              <a:spAutoFit/>
            </a:bodyPr>
            <a:lstStyle/>
            <a:p>
              <a:r>
                <a:rPr lang="es-ES" dirty="0">
                  <a:latin typeface="Cambria Math" panose="02040503050406030204" pitchFamily="18" charset="0"/>
                  <a:ea typeface="Cambria Math" panose="02040503050406030204" pitchFamily="18" charset="0"/>
                </a:rPr>
                <a:t>𝛥</a:t>
              </a:r>
              <a:r>
                <a:rPr lang="es-ES" dirty="0"/>
                <a:t>θ</a:t>
              </a:r>
            </a:p>
          </p:txBody>
        </p:sp>
        <p:sp>
          <p:nvSpPr>
            <p:cNvPr id="13" name="Rectángulo 12">
              <a:extLst>
                <a:ext uri="{FF2B5EF4-FFF2-40B4-BE49-F238E27FC236}">
                  <a16:creationId xmlns:a16="http://schemas.microsoft.com/office/drawing/2014/main" id="{7958BA73-01A8-41F1-8D7F-13103835EEF4}"/>
                </a:ext>
              </a:extLst>
            </p:cNvPr>
            <p:cNvSpPr/>
            <p:nvPr/>
          </p:nvSpPr>
          <p:spPr>
            <a:xfrm>
              <a:off x="3106132" y="4201071"/>
              <a:ext cx="375424" cy="369332"/>
            </a:xfrm>
            <a:prstGeom prst="rect">
              <a:avLst/>
            </a:prstGeom>
          </p:spPr>
          <p:txBody>
            <a:bodyPr wrap="none">
              <a:spAutoFit/>
            </a:bodyPr>
            <a:lstStyle/>
            <a:p>
              <a:r>
                <a:rPr lang="es-ES" dirty="0">
                  <a:solidFill>
                    <a:schemeClr val="accent5"/>
                  </a:solidFill>
                  <a:latin typeface="Cambria Math" panose="02040503050406030204" pitchFamily="18" charset="0"/>
                  <a:ea typeface="Cambria Math" panose="02040503050406030204" pitchFamily="18" charset="0"/>
                </a:rPr>
                <a:t>𝟂</a:t>
              </a:r>
              <a:endParaRPr lang="es-ES" dirty="0">
                <a:solidFill>
                  <a:schemeClr val="accent5"/>
                </a:solidFill>
              </a:endParaRPr>
            </a:p>
          </p:txBody>
        </p:sp>
        <p:sp>
          <p:nvSpPr>
            <p:cNvPr id="14" name="Arco 13">
              <a:extLst>
                <a:ext uri="{FF2B5EF4-FFF2-40B4-BE49-F238E27FC236}">
                  <a16:creationId xmlns:a16="http://schemas.microsoft.com/office/drawing/2014/main" id="{8FBD0ED8-2F76-4C42-9BFA-5328C52728A0}"/>
                </a:ext>
              </a:extLst>
            </p:cNvPr>
            <p:cNvSpPr/>
            <p:nvPr/>
          </p:nvSpPr>
          <p:spPr>
            <a:xfrm rot="10800000">
              <a:off x="3415539" y="3031902"/>
              <a:ext cx="1138919" cy="1080042"/>
            </a:xfrm>
            <a:prstGeom prst="arc">
              <a:avLst>
                <a:gd name="adj1" fmla="val 16200000"/>
                <a:gd name="adj2" fmla="val 283337"/>
              </a:avLst>
            </a:prstGeom>
            <a:ln>
              <a:headEnd type="triangl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 dirty="0"/>
            </a:p>
          </p:txBody>
        </p:sp>
        <p:sp>
          <p:nvSpPr>
            <p:cNvPr id="40" name="Arco 39">
              <a:extLst>
                <a:ext uri="{FF2B5EF4-FFF2-40B4-BE49-F238E27FC236}">
                  <a16:creationId xmlns:a16="http://schemas.microsoft.com/office/drawing/2014/main" id="{04B4ACBF-412A-44F4-8B0A-4BC5252D324C}"/>
                </a:ext>
              </a:extLst>
            </p:cNvPr>
            <p:cNvSpPr/>
            <p:nvPr/>
          </p:nvSpPr>
          <p:spPr>
            <a:xfrm rot="10800000">
              <a:off x="2756139" y="2610278"/>
              <a:ext cx="2507615" cy="2120217"/>
            </a:xfrm>
            <a:prstGeom prst="arc">
              <a:avLst>
                <a:gd name="adj1" fmla="val 16199997"/>
                <a:gd name="adj2" fmla="val 283337"/>
              </a:avLst>
            </a:prstGeom>
            <a:ln>
              <a:solidFill>
                <a:schemeClr val="accent5"/>
              </a:solidFill>
              <a:headEnd type="triangle"/>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 dirty="0"/>
            </a:p>
          </p:txBody>
        </p:sp>
        <mc:AlternateContent xmlns:mc="http://schemas.openxmlformats.org/markup-compatibility/2006" xmlns:a14="http://schemas.microsoft.com/office/drawing/2010/main">
          <mc:Choice Requires="a14">
            <p:sp>
              <p:nvSpPr>
                <p:cNvPr id="41" name="CuadroTexto 40">
                  <a:extLst>
                    <a:ext uri="{FF2B5EF4-FFF2-40B4-BE49-F238E27FC236}">
                      <a16:creationId xmlns:a16="http://schemas.microsoft.com/office/drawing/2014/main" id="{7193564B-78C2-4926-BBB9-9C2F0F0A8AC6}"/>
                    </a:ext>
                  </a:extLst>
                </p:cNvPr>
                <p:cNvSpPr txBox="1"/>
                <p:nvPr/>
              </p:nvSpPr>
              <p:spPr>
                <a:xfrm>
                  <a:off x="4054941" y="3257231"/>
                  <a:ext cx="2140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solidFill>
                              <a:schemeClr val="tx2"/>
                            </a:solidFill>
                            <a:latin typeface="Cambria Math" panose="02040503050406030204" pitchFamily="18" charset="0"/>
                          </a:rPr>
                          <m:t>𝑂</m:t>
                        </m:r>
                      </m:oMath>
                    </m:oMathPara>
                  </a14:m>
                  <a:endParaRPr lang="es-ES" dirty="0">
                    <a:solidFill>
                      <a:schemeClr val="tx2"/>
                    </a:solidFill>
                  </a:endParaRPr>
                </a:p>
              </p:txBody>
            </p:sp>
          </mc:Choice>
          <mc:Fallback xmlns="">
            <p:sp>
              <p:nvSpPr>
                <p:cNvPr id="41" name="CuadroTexto 40">
                  <a:extLst>
                    <a:ext uri="{FF2B5EF4-FFF2-40B4-BE49-F238E27FC236}">
                      <a16:creationId xmlns:a16="http://schemas.microsoft.com/office/drawing/2014/main" id="{7193564B-78C2-4926-BBB9-9C2F0F0A8AC6}"/>
                    </a:ext>
                  </a:extLst>
                </p:cNvPr>
                <p:cNvSpPr txBox="1">
                  <a:spLocks noRot="1" noChangeAspect="1" noMove="1" noResize="1" noEditPoints="1" noAdjustHandles="1" noChangeArrowheads="1" noChangeShapeType="1" noTextEdit="1"/>
                </p:cNvSpPr>
                <p:nvPr/>
              </p:nvSpPr>
              <p:spPr>
                <a:xfrm>
                  <a:off x="4054941" y="3257231"/>
                  <a:ext cx="214033" cy="276999"/>
                </a:xfrm>
                <a:prstGeom prst="rect">
                  <a:avLst/>
                </a:prstGeom>
                <a:blipFill>
                  <a:blip r:embed="rId11"/>
                  <a:stretch>
                    <a:fillRect l="-28571" r="-22857" b="-6667"/>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2" name="CuadroTexto 41">
                  <a:extLst>
                    <a:ext uri="{FF2B5EF4-FFF2-40B4-BE49-F238E27FC236}">
                      <a16:creationId xmlns:a16="http://schemas.microsoft.com/office/drawing/2014/main" id="{60125697-CECB-4B83-96D9-CE24FCD28021}"/>
                    </a:ext>
                  </a:extLst>
                </p:cNvPr>
                <p:cNvSpPr txBox="1"/>
                <p:nvPr/>
              </p:nvSpPr>
              <p:spPr>
                <a:xfrm>
                  <a:off x="3984998" y="4973686"/>
                  <a:ext cx="20120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solidFill>
                              <a:schemeClr val="tx2"/>
                            </a:solidFill>
                            <a:latin typeface="Cambria Math" panose="02040503050406030204" pitchFamily="18" charset="0"/>
                          </a:rPr>
                          <m:t>𝑃</m:t>
                        </m:r>
                      </m:oMath>
                    </m:oMathPara>
                  </a14:m>
                  <a:endParaRPr lang="es-ES" dirty="0">
                    <a:solidFill>
                      <a:schemeClr val="tx2"/>
                    </a:solidFill>
                  </a:endParaRPr>
                </a:p>
              </p:txBody>
            </p:sp>
          </mc:Choice>
          <mc:Fallback xmlns="">
            <p:sp>
              <p:nvSpPr>
                <p:cNvPr id="42" name="CuadroTexto 41">
                  <a:extLst>
                    <a:ext uri="{FF2B5EF4-FFF2-40B4-BE49-F238E27FC236}">
                      <a16:creationId xmlns:a16="http://schemas.microsoft.com/office/drawing/2014/main" id="{60125697-CECB-4B83-96D9-CE24FCD28021}"/>
                    </a:ext>
                  </a:extLst>
                </p:cNvPr>
                <p:cNvSpPr txBox="1">
                  <a:spLocks noRot="1" noChangeAspect="1" noMove="1" noResize="1" noEditPoints="1" noAdjustHandles="1" noChangeArrowheads="1" noChangeShapeType="1" noTextEdit="1"/>
                </p:cNvSpPr>
                <p:nvPr/>
              </p:nvSpPr>
              <p:spPr>
                <a:xfrm>
                  <a:off x="3984998" y="4973686"/>
                  <a:ext cx="201209" cy="276999"/>
                </a:xfrm>
                <a:prstGeom prst="rect">
                  <a:avLst/>
                </a:prstGeom>
                <a:blipFill>
                  <a:blip r:embed="rId12"/>
                  <a:stretch>
                    <a:fillRect l="-27273" r="-27273" b="-6667"/>
                  </a:stretch>
                </a:blipFill>
              </p:spPr>
              <p:txBody>
                <a:bodyPr/>
                <a:lstStyle/>
                <a:p>
                  <a:r>
                    <a:rPr lang="es-ES">
                      <a:noFill/>
                    </a:rPr>
                    <a:t> </a:t>
                  </a:r>
                </a:p>
              </p:txBody>
            </p:sp>
          </mc:Fallback>
        </mc:AlternateContent>
        <p:sp>
          <p:nvSpPr>
            <p:cNvPr id="43" name="Elipse 42">
              <a:extLst>
                <a:ext uri="{FF2B5EF4-FFF2-40B4-BE49-F238E27FC236}">
                  <a16:creationId xmlns:a16="http://schemas.microsoft.com/office/drawing/2014/main" id="{6E18C7B2-3938-4E7D-9909-19CD9F08E813}"/>
                </a:ext>
              </a:extLst>
            </p:cNvPr>
            <p:cNvSpPr/>
            <p:nvPr/>
          </p:nvSpPr>
          <p:spPr>
            <a:xfrm>
              <a:off x="3998757" y="4890918"/>
              <a:ext cx="56809" cy="57001"/>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44" name="Rectángulo 43">
              <a:extLst>
                <a:ext uri="{FF2B5EF4-FFF2-40B4-BE49-F238E27FC236}">
                  <a16:creationId xmlns:a16="http://schemas.microsoft.com/office/drawing/2014/main" id="{FBF938F1-288D-420E-8CD8-CB9BC41ECBBF}"/>
                </a:ext>
              </a:extLst>
            </p:cNvPr>
            <p:cNvSpPr/>
            <p:nvPr/>
          </p:nvSpPr>
          <p:spPr>
            <a:xfrm>
              <a:off x="2589918" y="4559550"/>
              <a:ext cx="673071" cy="369332"/>
            </a:xfrm>
            <a:prstGeom prst="rect">
              <a:avLst/>
            </a:prstGeom>
          </p:spPr>
          <p:txBody>
            <a:bodyPr wrap="square">
              <a:spAutoFit/>
            </a:bodyPr>
            <a:lstStyle/>
            <a:p>
              <a:r>
                <a:rPr lang="es-ES" dirty="0">
                  <a:latin typeface="Cambria Math" panose="02040503050406030204" pitchFamily="18" charset="0"/>
                  <a:ea typeface="Cambria Math" panose="02040503050406030204" pitchFamily="18" charset="0"/>
                </a:rPr>
                <a:t>𝛥S</a:t>
              </a:r>
              <a:endParaRPr lang="es-ES" dirty="0"/>
            </a:p>
          </p:txBody>
        </p:sp>
      </p:grpSp>
      <mc:AlternateContent xmlns:mc="http://schemas.openxmlformats.org/markup-compatibility/2006" xmlns:a14="http://schemas.microsoft.com/office/drawing/2010/main">
        <mc:Choice Requires="a14">
          <p:sp>
            <p:nvSpPr>
              <p:cNvPr id="46" name="CuadroTexto 45">
                <a:extLst>
                  <a:ext uri="{FF2B5EF4-FFF2-40B4-BE49-F238E27FC236}">
                    <a16:creationId xmlns:a16="http://schemas.microsoft.com/office/drawing/2014/main" id="{BF23BDFB-C57E-4E82-937D-DED59A69A2F5}"/>
                  </a:ext>
                </a:extLst>
              </p:cNvPr>
              <p:cNvSpPr txBox="1"/>
              <p:nvPr/>
            </p:nvSpPr>
            <p:spPr>
              <a:xfrm>
                <a:off x="4591851" y="2363780"/>
                <a:ext cx="162659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1" i="1" smtClean="0">
                          <a:solidFill>
                            <a:schemeClr val="tx2"/>
                          </a:solidFill>
                          <a:latin typeface="Cambria Math" panose="02040503050406030204" pitchFamily="18" charset="0"/>
                        </a:rPr>
                        <m:t>𝑶</m:t>
                      </m:r>
                      <m:r>
                        <a:rPr lang="es-ES" b="0" i="1" smtClean="0">
                          <a:solidFill>
                            <a:schemeClr val="tx2"/>
                          </a:solidFill>
                          <a:latin typeface="Cambria Math" panose="02040503050406030204" pitchFamily="18" charset="0"/>
                        </a:rPr>
                        <m:t>: </m:t>
                      </m:r>
                      <m:r>
                        <a:rPr lang="es-ES" b="0" i="1" smtClean="0">
                          <a:solidFill>
                            <a:schemeClr val="tx2"/>
                          </a:solidFill>
                          <a:latin typeface="Cambria Math" panose="02040503050406030204" pitchFamily="18" charset="0"/>
                        </a:rPr>
                        <m:t>𝑆𝑜𝑙𝑖𝑑</m:t>
                      </m:r>
                      <m:r>
                        <a:rPr lang="es-ES" b="0" i="1" smtClean="0">
                          <a:solidFill>
                            <a:schemeClr val="tx2"/>
                          </a:solidFill>
                          <a:latin typeface="Cambria Math" panose="02040503050406030204" pitchFamily="18" charset="0"/>
                        </a:rPr>
                        <m:t> </m:t>
                      </m:r>
                      <m:r>
                        <a:rPr lang="es-ES" b="0" i="1" smtClean="0">
                          <a:solidFill>
                            <a:schemeClr val="tx2"/>
                          </a:solidFill>
                          <a:latin typeface="Cambria Math" panose="02040503050406030204" pitchFamily="18" charset="0"/>
                        </a:rPr>
                        <m:t>𝑐𝑒𝑛𝑡𝑒𝑟</m:t>
                      </m:r>
                    </m:oMath>
                  </m:oMathPara>
                </a14:m>
                <a:endParaRPr lang="es-ES" dirty="0">
                  <a:solidFill>
                    <a:schemeClr val="tx2"/>
                  </a:solidFill>
                </a:endParaRPr>
              </a:p>
            </p:txBody>
          </p:sp>
        </mc:Choice>
        <mc:Fallback xmlns="">
          <p:sp>
            <p:nvSpPr>
              <p:cNvPr id="46" name="CuadroTexto 45">
                <a:extLst>
                  <a:ext uri="{FF2B5EF4-FFF2-40B4-BE49-F238E27FC236}">
                    <a16:creationId xmlns:a16="http://schemas.microsoft.com/office/drawing/2014/main" id="{BF23BDFB-C57E-4E82-937D-DED59A69A2F5}"/>
                  </a:ext>
                </a:extLst>
              </p:cNvPr>
              <p:cNvSpPr txBox="1">
                <a:spLocks noRot="1" noChangeAspect="1" noMove="1" noResize="1" noEditPoints="1" noAdjustHandles="1" noChangeArrowheads="1" noChangeShapeType="1" noTextEdit="1"/>
              </p:cNvSpPr>
              <p:nvPr/>
            </p:nvSpPr>
            <p:spPr>
              <a:xfrm>
                <a:off x="4591851" y="2363780"/>
                <a:ext cx="1626599" cy="276999"/>
              </a:xfrm>
              <a:prstGeom prst="rect">
                <a:avLst/>
              </a:prstGeom>
              <a:blipFill>
                <a:blip r:embed="rId13"/>
                <a:stretch>
                  <a:fillRect l="-2622" r="-2622" b="-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CuadroTexto 46">
                <a:extLst>
                  <a:ext uri="{FF2B5EF4-FFF2-40B4-BE49-F238E27FC236}">
                    <a16:creationId xmlns:a16="http://schemas.microsoft.com/office/drawing/2014/main" id="{F86BA0E0-E762-48E4-B34C-02AD74370E9E}"/>
                  </a:ext>
                </a:extLst>
              </p:cNvPr>
              <p:cNvSpPr txBox="1"/>
              <p:nvPr/>
            </p:nvSpPr>
            <p:spPr>
              <a:xfrm>
                <a:off x="4608185" y="2948563"/>
                <a:ext cx="292958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1" i="1" smtClean="0">
                          <a:solidFill>
                            <a:schemeClr val="tx2"/>
                          </a:solidFill>
                          <a:latin typeface="Cambria Math" panose="02040503050406030204" pitchFamily="18" charset="0"/>
                        </a:rPr>
                        <m:t>𝑷</m:t>
                      </m:r>
                      <m:r>
                        <a:rPr lang="es-ES" b="0" i="1" smtClean="0">
                          <a:solidFill>
                            <a:schemeClr val="tx2"/>
                          </a:solidFill>
                          <a:latin typeface="Cambria Math" panose="02040503050406030204" pitchFamily="18" charset="0"/>
                        </a:rPr>
                        <m:t>: </m:t>
                      </m:r>
                      <m:r>
                        <a:rPr lang="es-ES" b="0" i="1" smtClean="0">
                          <a:solidFill>
                            <a:schemeClr val="tx2"/>
                          </a:solidFill>
                          <a:latin typeface="Cambria Math" panose="02040503050406030204" pitchFamily="18" charset="0"/>
                        </a:rPr>
                        <m:t>𝐿𝑖𝑛𝑒𝑎𝑙</m:t>
                      </m:r>
                      <m:r>
                        <a:rPr lang="es-ES" b="0" i="1" smtClean="0">
                          <a:solidFill>
                            <a:schemeClr val="tx2"/>
                          </a:solidFill>
                          <a:latin typeface="Cambria Math" panose="02040503050406030204" pitchFamily="18" charset="0"/>
                        </a:rPr>
                        <m:t> </m:t>
                      </m:r>
                      <m:r>
                        <a:rPr lang="es-ES" b="0" i="1" smtClean="0">
                          <a:solidFill>
                            <a:schemeClr val="tx2"/>
                          </a:solidFill>
                          <a:latin typeface="Cambria Math" panose="02040503050406030204" pitchFamily="18" charset="0"/>
                        </a:rPr>
                        <m:t>𝑜𝑏𝑠𝑒𝑟𝑣𝑎𝑡𝑖𝑜𝑛</m:t>
                      </m:r>
                      <m:r>
                        <a:rPr lang="es-ES" b="0" i="1" smtClean="0">
                          <a:solidFill>
                            <a:schemeClr val="tx2"/>
                          </a:solidFill>
                          <a:latin typeface="Cambria Math" panose="02040503050406030204" pitchFamily="18" charset="0"/>
                        </a:rPr>
                        <m:t> </m:t>
                      </m:r>
                      <m:r>
                        <a:rPr lang="es-ES" b="0" i="1" smtClean="0">
                          <a:solidFill>
                            <a:schemeClr val="tx2"/>
                          </a:solidFill>
                          <a:latin typeface="Cambria Math" panose="02040503050406030204" pitchFamily="18" charset="0"/>
                        </a:rPr>
                        <m:t>𝑝𝑜𝑖𝑛𝑡</m:t>
                      </m:r>
                    </m:oMath>
                  </m:oMathPara>
                </a14:m>
                <a:endParaRPr lang="es-ES" dirty="0">
                  <a:solidFill>
                    <a:schemeClr val="tx2"/>
                  </a:solidFill>
                </a:endParaRPr>
              </a:p>
            </p:txBody>
          </p:sp>
        </mc:Choice>
        <mc:Fallback xmlns="">
          <p:sp>
            <p:nvSpPr>
              <p:cNvPr id="47" name="CuadroTexto 46">
                <a:extLst>
                  <a:ext uri="{FF2B5EF4-FFF2-40B4-BE49-F238E27FC236}">
                    <a16:creationId xmlns:a16="http://schemas.microsoft.com/office/drawing/2014/main" id="{F86BA0E0-E762-48E4-B34C-02AD74370E9E}"/>
                  </a:ext>
                </a:extLst>
              </p:cNvPr>
              <p:cNvSpPr txBox="1">
                <a:spLocks noRot="1" noChangeAspect="1" noMove="1" noResize="1" noEditPoints="1" noAdjustHandles="1" noChangeArrowheads="1" noChangeShapeType="1" noTextEdit="1"/>
              </p:cNvSpPr>
              <p:nvPr/>
            </p:nvSpPr>
            <p:spPr>
              <a:xfrm>
                <a:off x="4608185" y="2948563"/>
                <a:ext cx="2929585" cy="276999"/>
              </a:xfrm>
              <a:prstGeom prst="rect">
                <a:avLst/>
              </a:prstGeom>
              <a:blipFill>
                <a:blip r:embed="rId14"/>
                <a:stretch>
                  <a:fillRect l="-1455" t="-4444" r="-2287"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CuadroTexto 47">
                <a:extLst>
                  <a:ext uri="{FF2B5EF4-FFF2-40B4-BE49-F238E27FC236}">
                    <a16:creationId xmlns:a16="http://schemas.microsoft.com/office/drawing/2014/main" id="{6ACC85FC-99BA-4A32-9BB0-D5A0177D418D}"/>
                  </a:ext>
                </a:extLst>
              </p:cNvPr>
              <p:cNvSpPr txBox="1"/>
              <p:nvPr/>
            </p:nvSpPr>
            <p:spPr>
              <a:xfrm>
                <a:off x="4639591" y="3538719"/>
                <a:ext cx="93801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1" i="1" smtClean="0">
                          <a:solidFill>
                            <a:schemeClr val="tx2"/>
                          </a:solidFill>
                          <a:latin typeface="Cambria Math" panose="02040503050406030204" pitchFamily="18" charset="0"/>
                        </a:rPr>
                        <m:t>𝒓</m:t>
                      </m:r>
                      <m:r>
                        <a:rPr lang="es-ES" b="0" i="1" smtClean="0">
                          <a:solidFill>
                            <a:schemeClr val="tx2"/>
                          </a:solidFill>
                          <a:latin typeface="Cambria Math" panose="02040503050406030204" pitchFamily="18" charset="0"/>
                        </a:rPr>
                        <m:t>: </m:t>
                      </m:r>
                      <m:r>
                        <a:rPr lang="es-ES" b="0" i="1" smtClean="0">
                          <a:solidFill>
                            <a:schemeClr val="tx2"/>
                          </a:solidFill>
                          <a:latin typeface="Cambria Math" panose="02040503050406030204" pitchFamily="18" charset="0"/>
                        </a:rPr>
                        <m:t>𝑅𝑎𝑑𝑖𝑜</m:t>
                      </m:r>
                    </m:oMath>
                  </m:oMathPara>
                </a14:m>
                <a:endParaRPr lang="es-ES" dirty="0">
                  <a:solidFill>
                    <a:schemeClr val="tx2"/>
                  </a:solidFill>
                </a:endParaRPr>
              </a:p>
            </p:txBody>
          </p:sp>
        </mc:Choice>
        <mc:Fallback xmlns="">
          <p:sp>
            <p:nvSpPr>
              <p:cNvPr id="48" name="CuadroTexto 47">
                <a:extLst>
                  <a:ext uri="{FF2B5EF4-FFF2-40B4-BE49-F238E27FC236}">
                    <a16:creationId xmlns:a16="http://schemas.microsoft.com/office/drawing/2014/main" id="{6ACC85FC-99BA-4A32-9BB0-D5A0177D418D}"/>
                  </a:ext>
                </a:extLst>
              </p:cNvPr>
              <p:cNvSpPr txBox="1">
                <a:spLocks noRot="1" noChangeAspect="1" noMove="1" noResize="1" noEditPoints="1" noAdjustHandles="1" noChangeArrowheads="1" noChangeShapeType="1" noTextEdit="1"/>
              </p:cNvSpPr>
              <p:nvPr/>
            </p:nvSpPr>
            <p:spPr>
              <a:xfrm>
                <a:off x="4639591" y="3538719"/>
                <a:ext cx="938013" cy="276999"/>
              </a:xfrm>
              <a:prstGeom prst="rect">
                <a:avLst/>
              </a:prstGeom>
              <a:blipFill>
                <a:blip r:embed="rId15"/>
                <a:stretch>
                  <a:fillRect l="-3247" r="-5195"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CuadroTexto 51">
                <a:extLst>
                  <a:ext uri="{FF2B5EF4-FFF2-40B4-BE49-F238E27FC236}">
                    <a16:creationId xmlns:a16="http://schemas.microsoft.com/office/drawing/2014/main" id="{3B3FEEF0-5BD0-4B34-9A1D-70B5A783DA2C}"/>
                  </a:ext>
                </a:extLst>
              </p:cNvPr>
              <p:cNvSpPr txBox="1"/>
              <p:nvPr/>
            </p:nvSpPr>
            <p:spPr>
              <a:xfrm>
                <a:off x="4415488" y="4140343"/>
                <a:ext cx="2865322" cy="276999"/>
              </a:xfrm>
              <a:prstGeom prst="rect">
                <a:avLst/>
              </a:prstGeom>
              <a:no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r>
                        <a:rPr lang="es-ES" b="1" i="1" smtClean="0">
                          <a:solidFill>
                            <a:schemeClr val="tx2"/>
                          </a:solidFill>
                          <a:latin typeface="Cambria Math" panose="02040503050406030204" pitchFamily="18" charset="0"/>
                        </a:rPr>
                        <m:t>𝜟</m:t>
                      </m:r>
                      <m:r>
                        <a:rPr lang="es-ES" b="1" i="1" smtClean="0">
                          <a:solidFill>
                            <a:schemeClr val="tx2"/>
                          </a:solidFill>
                          <a:latin typeface="Cambria Math" panose="02040503050406030204" pitchFamily="18" charset="0"/>
                        </a:rPr>
                        <m:t>𝑺</m:t>
                      </m:r>
                      <m:r>
                        <a:rPr lang="es-ES" b="0" i="1" smtClean="0">
                          <a:solidFill>
                            <a:schemeClr val="tx2"/>
                          </a:solidFill>
                          <a:latin typeface="Cambria Math" panose="02040503050406030204" pitchFamily="18" charset="0"/>
                        </a:rPr>
                        <m:t>:</m:t>
                      </m:r>
                      <m:r>
                        <a:rPr lang="es-ES" b="0" i="1" smtClean="0">
                          <a:solidFill>
                            <a:schemeClr val="tx2"/>
                          </a:solidFill>
                          <a:latin typeface="Cambria Math" panose="02040503050406030204" pitchFamily="18" charset="0"/>
                        </a:rPr>
                        <m:t>𝐿𝑖𝑛𝑒𝑎𝑟</m:t>
                      </m:r>
                      <m:r>
                        <a:rPr lang="es-ES" b="0" i="1" smtClean="0">
                          <a:solidFill>
                            <a:schemeClr val="tx2"/>
                          </a:solidFill>
                          <a:latin typeface="Cambria Math" panose="02040503050406030204" pitchFamily="18" charset="0"/>
                        </a:rPr>
                        <m:t> </m:t>
                      </m:r>
                      <m:r>
                        <a:rPr lang="es-ES" b="0" i="1" smtClean="0">
                          <a:solidFill>
                            <a:schemeClr val="tx2"/>
                          </a:solidFill>
                          <a:latin typeface="Cambria Math" panose="02040503050406030204" pitchFamily="18" charset="0"/>
                        </a:rPr>
                        <m:t>𝑑𝑖𝑠𝑝𝑙𝑎𝑐𝑒𝑚𝑒𝑛𝑡</m:t>
                      </m:r>
                    </m:oMath>
                  </m:oMathPara>
                </a14:m>
                <a:endParaRPr lang="es-ES" dirty="0">
                  <a:solidFill>
                    <a:schemeClr val="tx2"/>
                  </a:solidFill>
                </a:endParaRPr>
              </a:p>
            </p:txBody>
          </p:sp>
        </mc:Choice>
        <mc:Fallback xmlns="">
          <p:sp>
            <p:nvSpPr>
              <p:cNvPr id="52" name="CuadroTexto 51">
                <a:extLst>
                  <a:ext uri="{FF2B5EF4-FFF2-40B4-BE49-F238E27FC236}">
                    <a16:creationId xmlns:a16="http://schemas.microsoft.com/office/drawing/2014/main" id="{3B3FEEF0-5BD0-4B34-9A1D-70B5A783DA2C}"/>
                  </a:ext>
                </a:extLst>
              </p:cNvPr>
              <p:cNvSpPr txBox="1">
                <a:spLocks noRot="1" noChangeAspect="1" noMove="1" noResize="1" noEditPoints="1" noAdjustHandles="1" noChangeArrowheads="1" noChangeShapeType="1" noTextEdit="1"/>
              </p:cNvSpPr>
              <p:nvPr/>
            </p:nvSpPr>
            <p:spPr>
              <a:xfrm>
                <a:off x="4415488" y="4140343"/>
                <a:ext cx="2865322" cy="276999"/>
              </a:xfrm>
              <a:prstGeom prst="rect">
                <a:avLst/>
              </a:prstGeom>
              <a:blipFill>
                <a:blip r:embed="rId16"/>
                <a:stretch>
                  <a:fillRect t="-2174" b="-326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CuadroTexto 52">
                <a:extLst>
                  <a:ext uri="{FF2B5EF4-FFF2-40B4-BE49-F238E27FC236}">
                    <a16:creationId xmlns:a16="http://schemas.microsoft.com/office/drawing/2014/main" id="{27EC6185-DE0D-476E-A4F4-8B313AAB380C}"/>
                  </a:ext>
                </a:extLst>
              </p:cNvPr>
              <p:cNvSpPr txBox="1"/>
              <p:nvPr/>
            </p:nvSpPr>
            <p:spPr>
              <a:xfrm>
                <a:off x="4464654" y="1719489"/>
                <a:ext cx="2254400"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l-GR" b="1" i="1" smtClean="0">
                          <a:solidFill>
                            <a:schemeClr val="tx2"/>
                          </a:solidFill>
                          <a:latin typeface="Cambria Math" panose="02040503050406030204" pitchFamily="18" charset="0"/>
                        </a:rPr>
                        <m:t>𝜟𝜽</m:t>
                      </m:r>
                      <m:r>
                        <a:rPr lang="el-GR" i="1">
                          <a:solidFill>
                            <a:schemeClr val="tx2"/>
                          </a:solidFill>
                          <a:latin typeface="Cambria Math" panose="02040503050406030204" pitchFamily="18" charset="0"/>
                        </a:rPr>
                        <m:t>: </m:t>
                      </m:r>
                      <m:r>
                        <a:rPr lang="el-GR" i="1">
                          <a:solidFill>
                            <a:schemeClr val="tx2"/>
                          </a:solidFill>
                          <a:latin typeface="Cambria Math" panose="02040503050406030204" pitchFamily="18" charset="0"/>
                        </a:rPr>
                        <m:t>𝐴𝑛𝑔𝑙𝑒</m:t>
                      </m:r>
                      <m:r>
                        <a:rPr lang="es-ES" b="0" i="1" smtClean="0">
                          <a:solidFill>
                            <a:schemeClr val="tx2"/>
                          </a:solidFill>
                          <a:latin typeface="Cambria Math" panose="02040503050406030204" pitchFamily="18" charset="0"/>
                        </a:rPr>
                        <m:t> </m:t>
                      </m:r>
                      <m:r>
                        <a:rPr lang="es-ES" b="0" i="1" smtClean="0">
                          <a:solidFill>
                            <a:schemeClr val="tx2"/>
                          </a:solidFill>
                          <a:latin typeface="Cambria Math" panose="02040503050406030204" pitchFamily="18" charset="0"/>
                        </a:rPr>
                        <m:t>𝑡𝑟𝑎𝑣𝑒𝑙𝑒𝑑</m:t>
                      </m:r>
                    </m:oMath>
                  </m:oMathPara>
                </a14:m>
                <a:endParaRPr lang="el-GR" dirty="0"/>
              </a:p>
              <a:p>
                <a:endParaRPr lang="es-ES" dirty="0">
                  <a:solidFill>
                    <a:schemeClr val="tx2"/>
                  </a:solidFill>
                </a:endParaRPr>
              </a:p>
            </p:txBody>
          </p:sp>
        </mc:Choice>
        <mc:Fallback xmlns="">
          <p:sp>
            <p:nvSpPr>
              <p:cNvPr id="53" name="CuadroTexto 52">
                <a:extLst>
                  <a:ext uri="{FF2B5EF4-FFF2-40B4-BE49-F238E27FC236}">
                    <a16:creationId xmlns:a16="http://schemas.microsoft.com/office/drawing/2014/main" id="{27EC6185-DE0D-476E-A4F4-8B313AAB380C}"/>
                  </a:ext>
                </a:extLst>
              </p:cNvPr>
              <p:cNvSpPr txBox="1">
                <a:spLocks noRot="1" noChangeAspect="1" noMove="1" noResize="1" noEditPoints="1" noAdjustHandles="1" noChangeArrowheads="1" noChangeShapeType="1" noTextEdit="1"/>
              </p:cNvSpPr>
              <p:nvPr/>
            </p:nvSpPr>
            <p:spPr>
              <a:xfrm>
                <a:off x="4464654" y="1719489"/>
                <a:ext cx="2254400" cy="553998"/>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CuadroTexto 53">
                <a:extLst>
                  <a:ext uri="{FF2B5EF4-FFF2-40B4-BE49-F238E27FC236}">
                    <a16:creationId xmlns:a16="http://schemas.microsoft.com/office/drawing/2014/main" id="{DA2C7508-68BE-465D-9292-CEA19B4AA4F0}"/>
                  </a:ext>
                </a:extLst>
              </p:cNvPr>
              <p:cNvSpPr txBox="1"/>
              <p:nvPr/>
            </p:nvSpPr>
            <p:spPr>
              <a:xfrm>
                <a:off x="4415489" y="4753662"/>
                <a:ext cx="233639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i="1" smtClean="0">
                          <a:solidFill>
                            <a:schemeClr val="tx2"/>
                          </a:solidFill>
                          <a:latin typeface="Cambria Math" panose="02040503050406030204" pitchFamily="18" charset="0"/>
                        </a:rPr>
                        <m:t>𝟂</m:t>
                      </m:r>
                      <m:r>
                        <a:rPr lang="es-ES" b="0" i="1" smtClean="0">
                          <a:solidFill>
                            <a:schemeClr val="tx2"/>
                          </a:solidFill>
                          <a:latin typeface="Cambria Math" panose="02040503050406030204" pitchFamily="18" charset="0"/>
                        </a:rPr>
                        <m:t>: </m:t>
                      </m:r>
                      <m:r>
                        <a:rPr lang="es-ES" b="0" i="1" smtClean="0">
                          <a:solidFill>
                            <a:schemeClr val="tx2"/>
                          </a:solidFill>
                          <a:latin typeface="Cambria Math" panose="02040503050406030204" pitchFamily="18" charset="0"/>
                        </a:rPr>
                        <m:t>𝐴𝑛𝑔𝑢𝑙𝑎𝑟</m:t>
                      </m:r>
                      <m:r>
                        <a:rPr lang="es-ES" b="0" i="1" smtClean="0">
                          <a:solidFill>
                            <a:schemeClr val="tx2"/>
                          </a:solidFill>
                          <a:latin typeface="Cambria Math" panose="02040503050406030204" pitchFamily="18" charset="0"/>
                        </a:rPr>
                        <m:t> </m:t>
                      </m:r>
                      <m:r>
                        <a:rPr lang="es-ES" b="0" i="1" smtClean="0">
                          <a:solidFill>
                            <a:schemeClr val="tx2"/>
                          </a:solidFill>
                          <a:latin typeface="Cambria Math" panose="02040503050406030204" pitchFamily="18" charset="0"/>
                        </a:rPr>
                        <m:t>𝑣𝑒𝑙𝑜𝑐𝑖𝑡𝑦</m:t>
                      </m:r>
                    </m:oMath>
                  </m:oMathPara>
                </a14:m>
                <a:endParaRPr lang="es-ES" dirty="0">
                  <a:solidFill>
                    <a:schemeClr val="tx2"/>
                  </a:solidFill>
                </a:endParaRPr>
              </a:p>
            </p:txBody>
          </p:sp>
        </mc:Choice>
        <mc:Fallback xmlns="">
          <p:sp>
            <p:nvSpPr>
              <p:cNvPr id="54" name="CuadroTexto 53">
                <a:extLst>
                  <a:ext uri="{FF2B5EF4-FFF2-40B4-BE49-F238E27FC236}">
                    <a16:creationId xmlns:a16="http://schemas.microsoft.com/office/drawing/2014/main" id="{DA2C7508-68BE-465D-9292-CEA19B4AA4F0}"/>
                  </a:ext>
                </a:extLst>
              </p:cNvPr>
              <p:cNvSpPr txBox="1">
                <a:spLocks noRot="1" noChangeAspect="1" noMove="1" noResize="1" noEditPoints="1" noAdjustHandles="1" noChangeArrowheads="1" noChangeShapeType="1" noTextEdit="1"/>
              </p:cNvSpPr>
              <p:nvPr/>
            </p:nvSpPr>
            <p:spPr>
              <a:xfrm>
                <a:off x="4415489" y="4753662"/>
                <a:ext cx="2336390" cy="276999"/>
              </a:xfrm>
              <a:prstGeom prst="rect">
                <a:avLst/>
              </a:prstGeom>
              <a:blipFill>
                <a:blip r:embed="rId18"/>
                <a:stretch>
                  <a:fillRect t="-2222"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CuadroTexto 54">
                <a:extLst>
                  <a:ext uri="{FF2B5EF4-FFF2-40B4-BE49-F238E27FC236}">
                    <a16:creationId xmlns:a16="http://schemas.microsoft.com/office/drawing/2014/main" id="{B68102C0-97BC-4443-A69D-D4201AD2FA83}"/>
                  </a:ext>
                </a:extLst>
              </p:cNvPr>
              <p:cNvSpPr txBox="1"/>
              <p:nvPr/>
            </p:nvSpPr>
            <p:spPr>
              <a:xfrm>
                <a:off x="4464655" y="5352919"/>
                <a:ext cx="2816156"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b="1" i="1" smtClean="0">
                              <a:solidFill>
                                <a:schemeClr val="tx2"/>
                              </a:solidFill>
                              <a:latin typeface="Cambria Math" panose="02040503050406030204" pitchFamily="18" charset="0"/>
                            </a:rPr>
                          </m:ctrlPr>
                        </m:sSubPr>
                        <m:e>
                          <m:r>
                            <a:rPr lang="es-ES" b="1" i="1">
                              <a:solidFill>
                                <a:schemeClr val="tx2"/>
                              </a:solidFill>
                              <a:latin typeface="Cambria Math" panose="02040503050406030204" pitchFamily="18" charset="0"/>
                            </a:rPr>
                            <m:t>𝒂</m:t>
                          </m:r>
                        </m:e>
                        <m:sub>
                          <m:r>
                            <a:rPr lang="es-ES" b="1" i="1">
                              <a:solidFill>
                                <a:schemeClr val="tx2"/>
                              </a:solidFill>
                              <a:latin typeface="Cambria Math" panose="02040503050406030204" pitchFamily="18" charset="0"/>
                            </a:rPr>
                            <m:t>𝒄</m:t>
                          </m:r>
                        </m:sub>
                      </m:sSub>
                      <m:r>
                        <a:rPr lang="es-ES" i="1">
                          <a:solidFill>
                            <a:schemeClr val="tx2"/>
                          </a:solidFill>
                          <a:latin typeface="Cambria Math" panose="02040503050406030204" pitchFamily="18" charset="0"/>
                        </a:rPr>
                        <m:t>:</m:t>
                      </m:r>
                      <m:r>
                        <a:rPr lang="es-ES" b="0" i="1" smtClean="0">
                          <a:solidFill>
                            <a:schemeClr val="tx2"/>
                          </a:solidFill>
                          <a:latin typeface="Cambria Math" panose="02040503050406030204" pitchFamily="18" charset="0"/>
                        </a:rPr>
                        <m:t> </m:t>
                      </m:r>
                      <m:r>
                        <a:rPr lang="es-ES" b="0" i="1" smtClean="0">
                          <a:solidFill>
                            <a:schemeClr val="tx2"/>
                          </a:solidFill>
                          <a:latin typeface="Cambria Math" panose="02040503050406030204" pitchFamily="18" charset="0"/>
                        </a:rPr>
                        <m:t>𝐶𝑖𝑟𝑐</m:t>
                      </m:r>
                      <m:r>
                        <a:rPr lang="es-ES" i="1">
                          <a:solidFill>
                            <a:schemeClr val="tx2"/>
                          </a:solidFill>
                          <a:latin typeface="Cambria Math" panose="02040503050406030204" pitchFamily="18" charset="0"/>
                        </a:rPr>
                        <m:t>𝑢𝑚𝑓𝑒𝑟𝑒𝑛𝑡𝑖𝑎𝑙</m:t>
                      </m:r>
                      <m:r>
                        <a:rPr lang="es-ES" i="1">
                          <a:solidFill>
                            <a:schemeClr val="tx2"/>
                          </a:solidFill>
                          <a:latin typeface="Cambria Math" panose="02040503050406030204" pitchFamily="18" charset="0"/>
                        </a:rPr>
                        <m:t> </m:t>
                      </m:r>
                      <m:r>
                        <a:rPr lang="es-ES" i="1">
                          <a:solidFill>
                            <a:schemeClr val="tx2"/>
                          </a:solidFill>
                          <a:latin typeface="Cambria Math" panose="02040503050406030204" pitchFamily="18" charset="0"/>
                        </a:rPr>
                        <m:t>𝑜𝑟</m:t>
                      </m:r>
                      <m:r>
                        <a:rPr lang="es-ES" i="1">
                          <a:solidFill>
                            <a:schemeClr val="tx2"/>
                          </a:solidFill>
                          <a:latin typeface="Cambria Math" panose="02040503050406030204" pitchFamily="18" charset="0"/>
                        </a:rPr>
                        <m:t> </m:t>
                      </m:r>
                      <m:r>
                        <a:rPr lang="es-ES" i="1">
                          <a:solidFill>
                            <a:schemeClr val="tx2"/>
                          </a:solidFill>
                          <a:latin typeface="Cambria Math" panose="02040503050406030204" pitchFamily="18" charset="0"/>
                        </a:rPr>
                        <m:t>𝑛𝑜𝑟𝑚𝑎𝑙</m:t>
                      </m:r>
                      <m:r>
                        <a:rPr lang="es-ES" b="0" i="1" smtClean="0">
                          <a:solidFill>
                            <a:schemeClr val="tx2"/>
                          </a:solidFill>
                          <a:latin typeface="Cambria Math" panose="02040503050406030204" pitchFamily="18" charset="0"/>
                        </a:rPr>
                        <m:t> </m:t>
                      </m:r>
                      <m:r>
                        <a:rPr lang="es-ES" b="0" i="1" smtClean="0">
                          <a:solidFill>
                            <a:schemeClr val="tx2"/>
                          </a:solidFill>
                          <a:latin typeface="Cambria Math" panose="02040503050406030204" pitchFamily="18" charset="0"/>
                        </a:rPr>
                        <m:t>𝑎𝑐𝑐𝑒𝑙𝑒𝑟𝑎𝑡𝑖𝑜𝑛</m:t>
                      </m:r>
                    </m:oMath>
                  </m:oMathPara>
                </a14:m>
                <a:endParaRPr lang="es-ES" dirty="0">
                  <a:solidFill>
                    <a:schemeClr val="tx2"/>
                  </a:solidFill>
                </a:endParaRPr>
              </a:p>
            </p:txBody>
          </p:sp>
        </mc:Choice>
        <mc:Fallback xmlns="">
          <p:sp>
            <p:nvSpPr>
              <p:cNvPr id="55" name="CuadroTexto 54">
                <a:extLst>
                  <a:ext uri="{FF2B5EF4-FFF2-40B4-BE49-F238E27FC236}">
                    <a16:creationId xmlns:a16="http://schemas.microsoft.com/office/drawing/2014/main" id="{B68102C0-97BC-4443-A69D-D4201AD2FA83}"/>
                  </a:ext>
                </a:extLst>
              </p:cNvPr>
              <p:cNvSpPr txBox="1">
                <a:spLocks noRot="1" noChangeAspect="1" noMove="1" noResize="1" noEditPoints="1" noAdjustHandles="1" noChangeArrowheads="1" noChangeShapeType="1" noTextEdit="1"/>
              </p:cNvSpPr>
              <p:nvPr/>
            </p:nvSpPr>
            <p:spPr>
              <a:xfrm>
                <a:off x="4464655" y="5352919"/>
                <a:ext cx="2816156" cy="276999"/>
              </a:xfrm>
              <a:prstGeom prst="rect">
                <a:avLst/>
              </a:prstGeom>
              <a:blipFill>
                <a:blip r:embed="rId19"/>
                <a:stretch>
                  <a:fillRect l="-2165" t="-2174" r="-63853" b="-32609"/>
                </a:stretch>
              </a:blipFill>
            </p:spPr>
            <p:txBody>
              <a:bodyPr/>
              <a:lstStyle/>
              <a:p>
                <a:r>
                  <a:rPr lang="en-US">
                    <a:noFill/>
                  </a:rPr>
                  <a:t> </a:t>
                </a:r>
              </a:p>
            </p:txBody>
          </p:sp>
        </mc:Fallback>
      </mc:AlternateContent>
    </p:spTree>
    <p:extLst>
      <p:ext uri="{BB962C8B-B14F-4D97-AF65-F5344CB8AC3E}">
        <p14:creationId xmlns:p14="http://schemas.microsoft.com/office/powerpoint/2010/main" val="751110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388110" y="2754427"/>
            <a:ext cx="3834890" cy="1362075"/>
          </a:xfrm>
        </p:spPr>
        <p:txBody>
          <a:bodyPr>
            <a:normAutofit/>
          </a:bodyPr>
          <a:lstStyle/>
          <a:p>
            <a:r>
              <a:rPr lang="es-ES" dirty="0"/>
              <a:t>Case </a:t>
            </a:r>
            <a:r>
              <a:rPr lang="es-ES" dirty="0" err="1"/>
              <a:t>study</a:t>
            </a:r>
            <a:r>
              <a:rPr lang="es-ES" dirty="0"/>
              <a:t> </a:t>
            </a:r>
          </a:p>
        </p:txBody>
      </p:sp>
      <p:sp>
        <p:nvSpPr>
          <p:cNvPr id="11" name="Content Placeholder 10"/>
          <p:cNvSpPr>
            <a:spLocks noGrp="1"/>
          </p:cNvSpPr>
          <p:nvPr>
            <p:ph sz="quarter" idx="10"/>
          </p:nvPr>
        </p:nvSpPr>
        <p:spPr/>
        <p:txBody>
          <a:bodyPr/>
          <a:lstStyle/>
          <a:p>
            <a:r>
              <a:rPr lang="es-ES" dirty="0"/>
              <a:t>2</a:t>
            </a:r>
          </a:p>
        </p:txBody>
      </p:sp>
      <p:sp>
        <p:nvSpPr>
          <p:cNvPr id="4" name="Text Placeholder 9">
            <a:extLst>
              <a:ext uri="{FF2B5EF4-FFF2-40B4-BE49-F238E27FC236}">
                <a16:creationId xmlns:a16="http://schemas.microsoft.com/office/drawing/2014/main" id="{BF1D0470-F66C-4CD9-BC57-387925EED0ED}"/>
              </a:ext>
            </a:extLst>
          </p:cNvPr>
          <p:cNvSpPr>
            <a:spLocks noGrp="1"/>
          </p:cNvSpPr>
          <p:nvPr>
            <p:ph type="body" idx="1"/>
          </p:nvPr>
        </p:nvSpPr>
        <p:spPr>
          <a:xfrm>
            <a:off x="2388110" y="4171217"/>
            <a:ext cx="4266690" cy="1184275"/>
          </a:xfrm>
        </p:spPr>
        <p:txBody>
          <a:bodyPr/>
          <a:lstStyle/>
          <a:p>
            <a:r>
              <a:rPr lang="es-ES" dirty="0" err="1"/>
              <a:t>Transmission</a:t>
            </a:r>
            <a:r>
              <a:rPr lang="es-ES" dirty="0"/>
              <a:t> </a:t>
            </a:r>
            <a:r>
              <a:rPr lang="es-ES" dirty="0" err="1"/>
              <a:t>engine</a:t>
            </a:r>
            <a:r>
              <a:rPr lang="es-ES" dirty="0"/>
              <a:t> - </a:t>
            </a:r>
            <a:r>
              <a:rPr lang="es-ES" dirty="0" err="1"/>
              <a:t>wheel</a:t>
            </a:r>
            <a:endParaRPr lang="es-ES" dirty="0"/>
          </a:p>
        </p:txBody>
      </p:sp>
    </p:spTree>
    <p:extLst>
      <p:ext uri="{BB962C8B-B14F-4D97-AF65-F5344CB8AC3E}">
        <p14:creationId xmlns:p14="http://schemas.microsoft.com/office/powerpoint/2010/main" val="4108464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388110" y="2754427"/>
            <a:ext cx="3644390" cy="1362075"/>
          </a:xfrm>
        </p:spPr>
        <p:txBody>
          <a:bodyPr>
            <a:normAutofit/>
          </a:bodyPr>
          <a:lstStyle/>
          <a:p>
            <a:r>
              <a:rPr lang="es-ES" dirty="0" err="1"/>
              <a:t>Transmission</a:t>
            </a:r>
            <a:r>
              <a:rPr lang="es-ES" dirty="0"/>
              <a:t> </a:t>
            </a:r>
            <a:r>
              <a:rPr lang="es-ES" dirty="0" err="1"/>
              <a:t>engine</a:t>
            </a:r>
            <a:r>
              <a:rPr lang="es-ES" dirty="0"/>
              <a:t> - </a:t>
            </a:r>
            <a:r>
              <a:rPr lang="es-ES" dirty="0" err="1"/>
              <a:t>wheel</a:t>
            </a:r>
            <a:endParaRPr lang="es-ES" dirty="0"/>
          </a:p>
        </p:txBody>
      </p:sp>
      <p:sp>
        <p:nvSpPr>
          <p:cNvPr id="7" name="Content Placeholder 6"/>
          <p:cNvSpPr>
            <a:spLocks noGrp="1"/>
          </p:cNvSpPr>
          <p:nvPr>
            <p:ph sz="quarter" idx="10"/>
          </p:nvPr>
        </p:nvSpPr>
        <p:spPr/>
        <p:txBody>
          <a:bodyPr>
            <a:normAutofit fontScale="77500" lnSpcReduction="20000"/>
          </a:bodyPr>
          <a:lstStyle/>
          <a:p>
            <a:r>
              <a:rPr lang="en-US" dirty="0"/>
              <a:t>2.1</a:t>
            </a:r>
          </a:p>
        </p:txBody>
      </p:sp>
    </p:spTree>
    <p:extLst>
      <p:ext uri="{BB962C8B-B14F-4D97-AF65-F5344CB8AC3E}">
        <p14:creationId xmlns:p14="http://schemas.microsoft.com/office/powerpoint/2010/main" val="614028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lf-Balancing Motor Cycle Using Arduino Engineering Kit Rev 2 - MATLAB &amp;amp;  Simulink - MathWorks España">
            <a:extLst>
              <a:ext uri="{FF2B5EF4-FFF2-40B4-BE49-F238E27FC236}">
                <a16:creationId xmlns:a16="http://schemas.microsoft.com/office/drawing/2014/main" id="{9E26D0F1-4743-454D-95B1-47389AC713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9521" y="1524522"/>
            <a:ext cx="3935377" cy="285490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a:p>
        </p:txBody>
      </p:sp>
      <p:sp>
        <p:nvSpPr>
          <p:cNvPr id="3" name="Footer Placeholder 2"/>
          <p:cNvSpPr>
            <a:spLocks noGrp="1"/>
          </p:cNvSpPr>
          <p:nvPr>
            <p:ph type="ftr" sz="quarter" idx="11"/>
          </p:nvPr>
        </p:nvSpPr>
        <p:spPr>
          <a:xfrm>
            <a:off x="2206093" y="6472140"/>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13</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err="1"/>
              <a:t>Transmission</a:t>
            </a:r>
            <a:r>
              <a:rPr lang="es-ES" sz="2400" dirty="0"/>
              <a:t> </a:t>
            </a:r>
            <a:r>
              <a:rPr lang="es-ES" sz="2400" dirty="0" err="1"/>
              <a:t>by</a:t>
            </a:r>
            <a:r>
              <a:rPr lang="es-ES" sz="2400" dirty="0"/>
              <a:t> </a:t>
            </a:r>
            <a:r>
              <a:rPr lang="es-ES" sz="2400" dirty="0" err="1"/>
              <a:t>pulleys</a:t>
            </a:r>
            <a:endParaRPr lang="es-ES" sz="2400" dirty="0"/>
          </a:p>
        </p:txBody>
      </p:sp>
      <p:sp>
        <p:nvSpPr>
          <p:cNvPr id="15" name="Rectángulo 14">
            <a:extLst>
              <a:ext uri="{FF2B5EF4-FFF2-40B4-BE49-F238E27FC236}">
                <a16:creationId xmlns:a16="http://schemas.microsoft.com/office/drawing/2014/main" id="{EFC2FCA9-8658-4612-A926-289DADEA568A}"/>
              </a:ext>
            </a:extLst>
          </p:cNvPr>
          <p:cNvSpPr/>
          <p:nvPr/>
        </p:nvSpPr>
        <p:spPr>
          <a:xfrm>
            <a:off x="575440" y="1202801"/>
            <a:ext cx="4887705" cy="646331"/>
          </a:xfrm>
          <a:prstGeom prst="rect">
            <a:avLst/>
          </a:prstGeom>
        </p:spPr>
        <p:txBody>
          <a:bodyPr wrap="square">
            <a:spAutoFit/>
          </a:bodyPr>
          <a:lstStyle/>
          <a:p>
            <a:pPr algn="just"/>
            <a:r>
              <a:rPr lang="en-US" dirty="0"/>
              <a:t>The circular path of a point in the solid around the axis of rotation.</a:t>
            </a:r>
            <a:endParaRPr lang="es-ES" dirty="0"/>
          </a:p>
        </p:txBody>
      </p:sp>
      <p:grpSp>
        <p:nvGrpSpPr>
          <p:cNvPr id="7" name="Grupo 6">
            <a:extLst>
              <a:ext uri="{FF2B5EF4-FFF2-40B4-BE49-F238E27FC236}">
                <a16:creationId xmlns:a16="http://schemas.microsoft.com/office/drawing/2014/main" id="{7A138FCD-A753-4E82-9372-B3DD6FD57F7E}"/>
              </a:ext>
            </a:extLst>
          </p:cNvPr>
          <p:cNvGrpSpPr/>
          <p:nvPr/>
        </p:nvGrpSpPr>
        <p:grpSpPr>
          <a:xfrm>
            <a:off x="514375" y="1571114"/>
            <a:ext cx="5453202" cy="2963961"/>
            <a:chOff x="1862309" y="1387467"/>
            <a:chExt cx="5453202" cy="2963961"/>
          </a:xfrm>
        </p:grpSpPr>
        <p:grpSp>
          <p:nvGrpSpPr>
            <p:cNvPr id="6" name="Grupo 5">
              <a:extLst>
                <a:ext uri="{FF2B5EF4-FFF2-40B4-BE49-F238E27FC236}">
                  <a16:creationId xmlns:a16="http://schemas.microsoft.com/office/drawing/2014/main" id="{5C8584D6-C351-4B6E-A3CA-DDF9C77D0E1D}"/>
                </a:ext>
              </a:extLst>
            </p:cNvPr>
            <p:cNvGrpSpPr/>
            <p:nvPr/>
          </p:nvGrpSpPr>
          <p:grpSpPr>
            <a:xfrm>
              <a:off x="1862309" y="1387467"/>
              <a:ext cx="5453202" cy="2963961"/>
              <a:chOff x="1862309" y="1387467"/>
              <a:chExt cx="5453202" cy="2963961"/>
            </a:xfrm>
          </p:grpSpPr>
          <p:grpSp>
            <p:nvGrpSpPr>
              <p:cNvPr id="76" name="Grupo 75">
                <a:extLst>
                  <a:ext uri="{FF2B5EF4-FFF2-40B4-BE49-F238E27FC236}">
                    <a16:creationId xmlns:a16="http://schemas.microsoft.com/office/drawing/2014/main" id="{2650AACD-371E-4EB0-A9E0-8820CB073E92}"/>
                  </a:ext>
                </a:extLst>
              </p:cNvPr>
              <p:cNvGrpSpPr/>
              <p:nvPr/>
            </p:nvGrpSpPr>
            <p:grpSpPr>
              <a:xfrm>
                <a:off x="1862309" y="1387467"/>
                <a:ext cx="5453202" cy="2963961"/>
                <a:chOff x="3127997" y="2304100"/>
                <a:chExt cx="5453202" cy="2963961"/>
              </a:xfrm>
            </p:grpSpPr>
            <p:sp>
              <p:nvSpPr>
                <p:cNvPr id="35" name="Rectángulo 34">
                  <a:extLst>
                    <a:ext uri="{FF2B5EF4-FFF2-40B4-BE49-F238E27FC236}">
                      <a16:creationId xmlns:a16="http://schemas.microsoft.com/office/drawing/2014/main" id="{A35D9392-515B-4F55-A22A-88043316A88F}"/>
                    </a:ext>
                  </a:extLst>
                </p:cNvPr>
                <p:cNvSpPr/>
                <p:nvPr/>
              </p:nvSpPr>
              <p:spPr>
                <a:xfrm>
                  <a:off x="3231790" y="4981498"/>
                  <a:ext cx="5188310" cy="187915"/>
                </a:xfrm>
                <a:prstGeom prst="rect">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36" name="Elipse 35">
                  <a:extLst>
                    <a:ext uri="{FF2B5EF4-FFF2-40B4-BE49-F238E27FC236}">
                      <a16:creationId xmlns:a16="http://schemas.microsoft.com/office/drawing/2014/main" id="{F179E6A6-1CAC-48BC-8BA2-7229189611F5}"/>
                    </a:ext>
                  </a:extLst>
                </p:cNvPr>
                <p:cNvSpPr/>
                <p:nvPr/>
              </p:nvSpPr>
              <p:spPr>
                <a:xfrm>
                  <a:off x="3451702" y="3533944"/>
                  <a:ext cx="668621" cy="655780"/>
                </a:xfrm>
                <a:prstGeom prst="ellipse">
                  <a:avLst/>
                </a:prstGeom>
                <a:solidFill>
                  <a:schemeClr val="bg1">
                    <a:lumMod val="65000"/>
                  </a:schemeClr>
                </a:solidFill>
                <a:ln w="95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8" name="Elipse 17">
                  <a:extLst>
                    <a:ext uri="{FF2B5EF4-FFF2-40B4-BE49-F238E27FC236}">
                      <a16:creationId xmlns:a16="http://schemas.microsoft.com/office/drawing/2014/main" id="{7C4DC139-98CF-4C9E-A332-CA1F24BDBEF1}"/>
                    </a:ext>
                  </a:extLst>
                </p:cNvPr>
                <p:cNvSpPr/>
                <p:nvPr/>
              </p:nvSpPr>
              <p:spPr>
                <a:xfrm>
                  <a:off x="5791664" y="2774324"/>
                  <a:ext cx="2258873" cy="2175020"/>
                </a:xfrm>
                <a:prstGeom prst="ellipse">
                  <a:avLst/>
                </a:prstGeom>
                <a:solidFill>
                  <a:schemeClr val="bg1">
                    <a:lumMod val="85000"/>
                  </a:schemeClr>
                </a:solidFill>
                <a:ln w="762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cxnSp>
              <p:nvCxnSpPr>
                <p:cNvPr id="19" name="Conector recto 18">
                  <a:extLst>
                    <a:ext uri="{FF2B5EF4-FFF2-40B4-BE49-F238E27FC236}">
                      <a16:creationId xmlns:a16="http://schemas.microsoft.com/office/drawing/2014/main" id="{F57C8A3B-5DC8-44C6-BEDF-0FD9E90B67F9}"/>
                    </a:ext>
                  </a:extLst>
                </p:cNvPr>
                <p:cNvCxnSpPr>
                  <a:cxnSpLocks/>
                  <a:stCxn id="36" idx="4"/>
                  <a:endCxn id="37" idx="4"/>
                </p:cNvCxnSpPr>
                <p:nvPr/>
              </p:nvCxnSpPr>
              <p:spPr>
                <a:xfrm>
                  <a:off x="3786013" y="4189724"/>
                  <a:ext cx="3122895" cy="240275"/>
                </a:xfrm>
                <a:prstGeom prst="line">
                  <a:avLst/>
                </a:prstGeom>
                <a:ln w="12700">
                  <a:prstDash val="sysDot"/>
                </a:ln>
              </p:spPr>
              <p:style>
                <a:lnRef idx="2">
                  <a:schemeClr val="accent1"/>
                </a:lnRef>
                <a:fillRef idx="0">
                  <a:schemeClr val="accent1"/>
                </a:fillRef>
                <a:effectRef idx="1">
                  <a:schemeClr val="accent1"/>
                </a:effectRef>
                <a:fontRef idx="minor">
                  <a:schemeClr val="tx1"/>
                </a:fontRef>
              </p:style>
            </p:cxnSp>
            <p:sp>
              <p:nvSpPr>
                <p:cNvPr id="23" name="Elipse 22">
                  <a:extLst>
                    <a:ext uri="{FF2B5EF4-FFF2-40B4-BE49-F238E27FC236}">
                      <a16:creationId xmlns:a16="http://schemas.microsoft.com/office/drawing/2014/main" id="{446C6BF8-F97C-4B2E-8495-B28EE3AFC619}"/>
                    </a:ext>
                  </a:extLst>
                </p:cNvPr>
                <p:cNvSpPr/>
                <p:nvPr/>
              </p:nvSpPr>
              <p:spPr>
                <a:xfrm>
                  <a:off x="3754758" y="3854253"/>
                  <a:ext cx="56809" cy="57001"/>
                </a:xfrm>
                <a:prstGeom prst="ellipse">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mc:AlternateContent xmlns:mc="http://schemas.openxmlformats.org/markup-compatibility/2006" xmlns:a14="http://schemas.microsoft.com/office/drawing/2010/main">
              <mc:Choice Requires="a14">
                <p:sp>
                  <p:nvSpPr>
                    <p:cNvPr id="24" name="CuadroTexto 23">
                      <a:extLst>
                        <a:ext uri="{FF2B5EF4-FFF2-40B4-BE49-F238E27FC236}">
                          <a16:creationId xmlns:a16="http://schemas.microsoft.com/office/drawing/2014/main" id="{0EEC2A35-A309-496A-9B93-1D86E4A91301}"/>
                        </a:ext>
                      </a:extLst>
                    </p:cNvPr>
                    <p:cNvSpPr txBox="1"/>
                    <p:nvPr/>
                  </p:nvSpPr>
                  <p:spPr>
                    <a:xfrm>
                      <a:off x="3593612" y="3536123"/>
                      <a:ext cx="207471" cy="3453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solidFill>
                                  <a:schemeClr val="tx2"/>
                                </a:solidFill>
                                <a:latin typeface="Cambria Math" panose="02040503050406030204" pitchFamily="18" charset="0"/>
                              </a:rPr>
                              <m:t>𝑟</m:t>
                            </m:r>
                          </m:oMath>
                        </m:oMathPara>
                      </a14:m>
                      <a:endParaRPr lang="es-ES" dirty="0">
                        <a:solidFill>
                          <a:schemeClr val="tx2"/>
                        </a:solidFill>
                      </a:endParaRPr>
                    </a:p>
                  </p:txBody>
                </p:sp>
              </mc:Choice>
              <mc:Fallback xmlns="">
                <p:sp>
                  <p:nvSpPr>
                    <p:cNvPr id="24" name="CuadroTexto 23">
                      <a:extLst>
                        <a:ext uri="{FF2B5EF4-FFF2-40B4-BE49-F238E27FC236}">
                          <a16:creationId xmlns:a16="http://schemas.microsoft.com/office/drawing/2014/main" id="{0EEC2A35-A309-496A-9B93-1D86E4A91301}"/>
                        </a:ext>
                      </a:extLst>
                    </p:cNvPr>
                    <p:cNvSpPr txBox="1">
                      <a:spLocks noRot="1" noChangeAspect="1" noMove="1" noResize="1" noEditPoints="1" noAdjustHandles="1" noChangeArrowheads="1" noChangeShapeType="1" noTextEdit="1"/>
                    </p:cNvSpPr>
                    <p:nvPr/>
                  </p:nvSpPr>
                  <p:spPr>
                    <a:xfrm>
                      <a:off x="3593612" y="3536123"/>
                      <a:ext cx="207471" cy="345356"/>
                    </a:xfrm>
                    <a:prstGeom prst="rect">
                      <a:avLst/>
                    </a:prstGeom>
                    <a:blipFill>
                      <a:blip r:embed="rId4"/>
                      <a:stretch>
                        <a:fillRect l="-5882" r="-5882"/>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9" name="CuadroTexto 28">
                      <a:extLst>
                        <a:ext uri="{FF2B5EF4-FFF2-40B4-BE49-F238E27FC236}">
                          <a16:creationId xmlns:a16="http://schemas.microsoft.com/office/drawing/2014/main" id="{4FFC2255-5CB0-47AC-AD11-A44263A594E5}"/>
                        </a:ext>
                      </a:extLst>
                    </p:cNvPr>
                    <p:cNvSpPr txBox="1"/>
                    <p:nvPr/>
                  </p:nvSpPr>
                  <p:spPr>
                    <a:xfrm>
                      <a:off x="8319909" y="3526638"/>
                      <a:ext cx="261290" cy="276999"/>
                    </a:xfrm>
                    <a:prstGeom prst="rect">
                      <a:avLst/>
                    </a:prstGeom>
                    <a:noFill/>
                  </p:spPr>
                  <p:txBody>
                    <a:bodyPr wrap="none" lIns="0" tIns="0" rIns="0" bIns="0" rtlCol="0">
                      <a:spAutoFit/>
                    </a:bodyPr>
                    <a:lstStyle>
                      <a:defPPr>
                        <a:defRPr lang="en-US"/>
                      </a:defPPr>
                      <a:lvl1pPr>
                        <a:defRPr i="1">
                          <a:solidFill>
                            <a:srgbClr val="836967"/>
                          </a:solidFill>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s-ES" b="0" i="1" smtClean="0">
                                <a:solidFill>
                                  <a:schemeClr val="accent2"/>
                                </a:solidFill>
                                <a:latin typeface="Cambria Math" panose="02040503050406030204" pitchFamily="18" charset="0"/>
                              </a:rPr>
                              <m:t>𝑉</m:t>
                            </m:r>
                            <m:r>
                              <a:rPr lang="es-ES" b="0" i="1" smtClean="0">
                                <a:solidFill>
                                  <a:schemeClr val="accent2"/>
                                </a:solidFill>
                                <a:latin typeface="Cambria Math" panose="02040503050406030204" pitchFamily="18" charset="0"/>
                              </a:rPr>
                              <m:t>´</m:t>
                            </m:r>
                          </m:oMath>
                        </m:oMathPara>
                      </a14:m>
                      <a:endParaRPr lang="es-ES" dirty="0">
                        <a:solidFill>
                          <a:schemeClr val="accent2"/>
                        </a:solidFill>
                      </a:endParaRPr>
                    </a:p>
                  </p:txBody>
                </p:sp>
              </mc:Choice>
              <mc:Fallback xmlns="">
                <p:sp>
                  <p:nvSpPr>
                    <p:cNvPr id="29" name="CuadroTexto 28">
                      <a:extLst>
                        <a:ext uri="{FF2B5EF4-FFF2-40B4-BE49-F238E27FC236}">
                          <a16:creationId xmlns:a16="http://schemas.microsoft.com/office/drawing/2014/main" id="{4FFC2255-5CB0-47AC-AD11-A44263A594E5}"/>
                        </a:ext>
                      </a:extLst>
                    </p:cNvPr>
                    <p:cNvSpPr txBox="1">
                      <a:spLocks noRot="1" noChangeAspect="1" noMove="1" noResize="1" noEditPoints="1" noAdjustHandles="1" noChangeArrowheads="1" noChangeShapeType="1" noTextEdit="1"/>
                    </p:cNvSpPr>
                    <p:nvPr/>
                  </p:nvSpPr>
                  <p:spPr>
                    <a:xfrm>
                      <a:off x="8319909" y="3526638"/>
                      <a:ext cx="261290" cy="276999"/>
                    </a:xfrm>
                    <a:prstGeom prst="rect">
                      <a:avLst/>
                    </a:prstGeom>
                    <a:blipFill>
                      <a:blip r:embed="rId5"/>
                      <a:stretch>
                        <a:fillRect l="-23256" r="-25581" b="-10870"/>
                      </a:stretch>
                    </a:blipFill>
                  </p:spPr>
                  <p:txBody>
                    <a:bodyPr/>
                    <a:lstStyle/>
                    <a:p>
                      <a:r>
                        <a:rPr lang="es-ES">
                          <a:noFill/>
                        </a:rPr>
                        <a:t> </a:t>
                      </a:r>
                    </a:p>
                  </p:txBody>
                </p:sp>
              </mc:Fallback>
            </mc:AlternateContent>
            <p:cxnSp>
              <p:nvCxnSpPr>
                <p:cNvPr id="39" name="Conector recto 38">
                  <a:extLst>
                    <a:ext uri="{FF2B5EF4-FFF2-40B4-BE49-F238E27FC236}">
                      <a16:creationId xmlns:a16="http://schemas.microsoft.com/office/drawing/2014/main" id="{4F6E4D25-37A9-48B7-91CF-2C77C397833F}"/>
                    </a:ext>
                  </a:extLst>
                </p:cNvPr>
                <p:cNvCxnSpPr>
                  <a:cxnSpLocks/>
                  <a:stCxn id="36" idx="0"/>
                  <a:endCxn id="37" idx="0"/>
                </p:cNvCxnSpPr>
                <p:nvPr/>
              </p:nvCxnSpPr>
              <p:spPr>
                <a:xfrm flipV="1">
                  <a:off x="3786013" y="3293669"/>
                  <a:ext cx="3122895" cy="240275"/>
                </a:xfrm>
                <a:prstGeom prst="line">
                  <a:avLst/>
                </a:prstGeom>
                <a:ln w="12700">
                  <a:prstDash val="sysDot"/>
                </a:ln>
              </p:spPr>
              <p:style>
                <a:lnRef idx="2">
                  <a:schemeClr val="accent1"/>
                </a:lnRef>
                <a:fillRef idx="0">
                  <a:schemeClr val="accent1"/>
                </a:fillRef>
                <a:effectRef idx="1">
                  <a:schemeClr val="accent1"/>
                </a:effectRef>
                <a:fontRef idx="minor">
                  <a:schemeClr val="tx1"/>
                </a:fontRef>
              </p:style>
            </p:cxnSp>
            <p:sp>
              <p:nvSpPr>
                <p:cNvPr id="14" name="Arco 13">
                  <a:extLst>
                    <a:ext uri="{FF2B5EF4-FFF2-40B4-BE49-F238E27FC236}">
                      <a16:creationId xmlns:a16="http://schemas.microsoft.com/office/drawing/2014/main" id="{8FBD0ED8-2F76-4C42-9BFA-5328C52728A0}"/>
                    </a:ext>
                  </a:extLst>
                </p:cNvPr>
                <p:cNvSpPr/>
                <p:nvPr/>
              </p:nvSpPr>
              <p:spPr>
                <a:xfrm rot="10800000">
                  <a:off x="3231791" y="3340871"/>
                  <a:ext cx="1138919" cy="1080042"/>
                </a:xfrm>
                <a:prstGeom prst="arc">
                  <a:avLst>
                    <a:gd name="adj1" fmla="val 16200000"/>
                    <a:gd name="adj2" fmla="val 283337"/>
                  </a:avLst>
                </a:pr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 dirty="0"/>
                </a:p>
              </p:txBody>
            </p:sp>
            <p:sp>
              <p:nvSpPr>
                <p:cNvPr id="37" name="Elipse 36">
                  <a:extLst>
                    <a:ext uri="{FF2B5EF4-FFF2-40B4-BE49-F238E27FC236}">
                      <a16:creationId xmlns:a16="http://schemas.microsoft.com/office/drawing/2014/main" id="{06FD980A-426E-4B20-AF06-1D73E2CA0E02}"/>
                    </a:ext>
                  </a:extLst>
                </p:cNvPr>
                <p:cNvSpPr/>
                <p:nvPr/>
              </p:nvSpPr>
              <p:spPr>
                <a:xfrm>
                  <a:off x="6333353" y="3293669"/>
                  <a:ext cx="1151109" cy="1136330"/>
                </a:xfrm>
                <a:prstGeom prst="ellipse">
                  <a:avLst/>
                </a:prstGeom>
                <a:solidFill>
                  <a:schemeClr val="bg1">
                    <a:lumMod val="65000"/>
                  </a:schemeClr>
                </a:solidFill>
                <a:ln w="95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45" name="Elipse 44">
                  <a:extLst>
                    <a:ext uri="{FF2B5EF4-FFF2-40B4-BE49-F238E27FC236}">
                      <a16:creationId xmlns:a16="http://schemas.microsoft.com/office/drawing/2014/main" id="{0DBC0A50-3A1C-4CB3-A9B3-A68531A6E160}"/>
                    </a:ext>
                  </a:extLst>
                </p:cNvPr>
                <p:cNvSpPr/>
                <p:nvPr/>
              </p:nvSpPr>
              <p:spPr>
                <a:xfrm>
                  <a:off x="6908246" y="3854254"/>
                  <a:ext cx="56809" cy="57001"/>
                </a:xfrm>
                <a:prstGeom prst="ellipse">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mc:AlternateContent xmlns:mc="http://schemas.openxmlformats.org/markup-compatibility/2006" xmlns:a14="http://schemas.microsoft.com/office/drawing/2010/main">
              <mc:Choice Requires="a14">
                <p:sp>
                  <p:nvSpPr>
                    <p:cNvPr id="50" name="CuadroTexto 49">
                      <a:extLst>
                        <a:ext uri="{FF2B5EF4-FFF2-40B4-BE49-F238E27FC236}">
                          <a16:creationId xmlns:a16="http://schemas.microsoft.com/office/drawing/2014/main" id="{2B7830DB-A6AA-4896-AAB3-A2E489E01707}"/>
                        </a:ext>
                      </a:extLst>
                    </p:cNvPr>
                    <p:cNvSpPr txBox="1"/>
                    <p:nvPr/>
                  </p:nvSpPr>
                  <p:spPr>
                    <a:xfrm>
                      <a:off x="3127997" y="4327838"/>
                      <a:ext cx="512472"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b="1" i="1" smtClean="0">
                                    <a:solidFill>
                                      <a:schemeClr val="tx2"/>
                                    </a:solidFill>
                                    <a:latin typeface="Cambria Math" panose="02040503050406030204" pitchFamily="18" charset="0"/>
                                  </a:rPr>
                                </m:ctrlPr>
                              </m:sSubPr>
                              <m:e>
                                <m:r>
                                  <m:rPr>
                                    <m:nor/>
                                  </m:rPr>
                                  <a:rPr lang="es-ES" dirty="0">
                                    <a:solidFill>
                                      <a:schemeClr val="tx2"/>
                                    </a:solidFill>
                                    <a:latin typeface="Cambria Math" panose="02040503050406030204" pitchFamily="18" charset="0"/>
                                    <a:ea typeface="Cambria Math" panose="02040503050406030204" pitchFamily="18" charset="0"/>
                                  </a:rPr>
                                  <m:t>𝟂</m:t>
                                </m:r>
                                <m:r>
                                  <m:rPr>
                                    <m:nor/>
                                  </m:rPr>
                                  <a:rPr lang="es-ES" dirty="0">
                                    <a:solidFill>
                                      <a:schemeClr val="tx2"/>
                                    </a:solidFill>
                                  </a:rPr>
                                  <m:t> </m:t>
                                </m:r>
                              </m:e>
                              <m:sub>
                                <m:r>
                                  <a:rPr lang="es-ES" b="1" i="1" smtClean="0">
                                    <a:solidFill>
                                      <a:schemeClr val="tx2"/>
                                    </a:solidFill>
                                    <a:latin typeface="Cambria Math" panose="02040503050406030204" pitchFamily="18" charset="0"/>
                                  </a:rPr>
                                  <m:t>𝟏</m:t>
                                </m:r>
                              </m:sub>
                            </m:sSub>
                          </m:oMath>
                        </m:oMathPara>
                      </a14:m>
                      <a:endParaRPr lang="es-ES" dirty="0">
                        <a:solidFill>
                          <a:schemeClr val="tx2"/>
                        </a:solidFill>
                      </a:endParaRPr>
                    </a:p>
                  </p:txBody>
                </p:sp>
              </mc:Choice>
              <mc:Fallback xmlns="">
                <p:sp>
                  <p:nvSpPr>
                    <p:cNvPr id="50" name="CuadroTexto 49">
                      <a:extLst>
                        <a:ext uri="{FF2B5EF4-FFF2-40B4-BE49-F238E27FC236}">
                          <a16:creationId xmlns:a16="http://schemas.microsoft.com/office/drawing/2014/main" id="{2B7830DB-A6AA-4896-AAB3-A2E489E01707}"/>
                        </a:ext>
                      </a:extLst>
                    </p:cNvPr>
                    <p:cNvSpPr txBox="1">
                      <a:spLocks noRot="1" noChangeAspect="1" noMove="1" noResize="1" noEditPoints="1" noAdjustHandles="1" noChangeArrowheads="1" noChangeShapeType="1" noTextEdit="1"/>
                    </p:cNvSpPr>
                    <p:nvPr/>
                  </p:nvSpPr>
                  <p:spPr>
                    <a:xfrm>
                      <a:off x="3127997" y="4327838"/>
                      <a:ext cx="512472" cy="276999"/>
                    </a:xfrm>
                    <a:prstGeom prst="rect">
                      <a:avLst/>
                    </a:prstGeom>
                    <a:blipFill>
                      <a:blip r:embed="rId6"/>
                      <a:stretch>
                        <a:fillRect b="-17778"/>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1" name="CuadroTexto 50">
                      <a:extLst>
                        <a:ext uri="{FF2B5EF4-FFF2-40B4-BE49-F238E27FC236}">
                          <a16:creationId xmlns:a16="http://schemas.microsoft.com/office/drawing/2014/main" id="{F639AE39-BFCA-4D92-BDFA-B6E3F7E76698}"/>
                        </a:ext>
                      </a:extLst>
                    </p:cNvPr>
                    <p:cNvSpPr txBox="1"/>
                    <p:nvPr/>
                  </p:nvSpPr>
                  <p:spPr>
                    <a:xfrm>
                      <a:off x="5266056" y="4614015"/>
                      <a:ext cx="512472"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b="1" i="1" smtClean="0">
                                    <a:solidFill>
                                      <a:schemeClr val="tx2"/>
                                    </a:solidFill>
                                    <a:latin typeface="Cambria Math" panose="02040503050406030204" pitchFamily="18" charset="0"/>
                                  </a:rPr>
                                </m:ctrlPr>
                              </m:sSubPr>
                              <m:e>
                                <m:r>
                                  <m:rPr>
                                    <m:nor/>
                                  </m:rPr>
                                  <a:rPr lang="es-ES" dirty="0">
                                    <a:solidFill>
                                      <a:schemeClr val="tx2"/>
                                    </a:solidFill>
                                    <a:latin typeface="Cambria Math" panose="02040503050406030204" pitchFamily="18" charset="0"/>
                                    <a:ea typeface="Cambria Math" panose="02040503050406030204" pitchFamily="18" charset="0"/>
                                  </a:rPr>
                                  <m:t>𝟂</m:t>
                                </m:r>
                                <m:r>
                                  <m:rPr>
                                    <m:nor/>
                                  </m:rPr>
                                  <a:rPr lang="es-ES" dirty="0">
                                    <a:solidFill>
                                      <a:schemeClr val="tx2"/>
                                    </a:solidFill>
                                  </a:rPr>
                                  <m:t> </m:t>
                                </m:r>
                              </m:e>
                              <m:sub>
                                <m:r>
                                  <a:rPr lang="es-ES" b="1" i="1" smtClean="0">
                                    <a:solidFill>
                                      <a:schemeClr val="tx2"/>
                                    </a:solidFill>
                                    <a:latin typeface="Cambria Math" panose="02040503050406030204" pitchFamily="18" charset="0"/>
                                  </a:rPr>
                                  <m:t>𝟐</m:t>
                                </m:r>
                              </m:sub>
                            </m:sSub>
                          </m:oMath>
                        </m:oMathPara>
                      </a14:m>
                      <a:endParaRPr lang="es-ES" dirty="0">
                        <a:solidFill>
                          <a:schemeClr val="tx2"/>
                        </a:solidFill>
                      </a:endParaRPr>
                    </a:p>
                  </p:txBody>
                </p:sp>
              </mc:Choice>
              <mc:Fallback xmlns="">
                <p:sp>
                  <p:nvSpPr>
                    <p:cNvPr id="51" name="CuadroTexto 50">
                      <a:extLst>
                        <a:ext uri="{FF2B5EF4-FFF2-40B4-BE49-F238E27FC236}">
                          <a16:creationId xmlns:a16="http://schemas.microsoft.com/office/drawing/2014/main" id="{F639AE39-BFCA-4D92-BDFA-B6E3F7E76698}"/>
                        </a:ext>
                      </a:extLst>
                    </p:cNvPr>
                    <p:cNvSpPr txBox="1">
                      <a:spLocks noRot="1" noChangeAspect="1" noMove="1" noResize="1" noEditPoints="1" noAdjustHandles="1" noChangeArrowheads="1" noChangeShapeType="1" noTextEdit="1"/>
                    </p:cNvSpPr>
                    <p:nvPr/>
                  </p:nvSpPr>
                  <p:spPr>
                    <a:xfrm>
                      <a:off x="5266056" y="4614015"/>
                      <a:ext cx="512472" cy="276999"/>
                    </a:xfrm>
                    <a:prstGeom prst="rect">
                      <a:avLst/>
                    </a:prstGeom>
                    <a:blipFill>
                      <a:blip r:embed="rId7"/>
                      <a:stretch>
                        <a:fillRect b="-17778"/>
                      </a:stretch>
                    </a:blipFill>
                  </p:spPr>
                  <p:txBody>
                    <a:bodyPr/>
                    <a:lstStyle/>
                    <a:p>
                      <a:r>
                        <a:rPr lang="es-ES">
                          <a:noFill/>
                        </a:rPr>
                        <a:t> </a:t>
                      </a:r>
                    </a:p>
                  </p:txBody>
                </p:sp>
              </mc:Fallback>
            </mc:AlternateContent>
            <p:cxnSp>
              <p:nvCxnSpPr>
                <p:cNvPr id="17" name="Conector recto de flecha 16">
                  <a:extLst>
                    <a:ext uri="{FF2B5EF4-FFF2-40B4-BE49-F238E27FC236}">
                      <a16:creationId xmlns:a16="http://schemas.microsoft.com/office/drawing/2014/main" id="{7651EB9A-9D69-4C4A-A01A-64F401ECFA75}"/>
                    </a:ext>
                  </a:extLst>
                </p:cNvPr>
                <p:cNvCxnSpPr>
                  <a:cxnSpLocks/>
                </p:cNvCxnSpPr>
                <p:nvPr/>
              </p:nvCxnSpPr>
              <p:spPr>
                <a:xfrm>
                  <a:off x="6942820" y="3871994"/>
                  <a:ext cx="1589596" cy="19058"/>
                </a:xfrm>
                <a:prstGeom prst="straightConnector1">
                  <a:avLst/>
                </a:prstGeom>
                <a:ln>
                  <a:solidFill>
                    <a:schemeClr val="accent1">
                      <a:lumMod val="75000"/>
                      <a:lumOff val="25000"/>
                    </a:schemeClr>
                  </a:solidFill>
                  <a:tailEnd type="triangle"/>
                </a:ln>
              </p:spPr>
              <p:style>
                <a:lnRef idx="2">
                  <a:schemeClr val="accent3"/>
                </a:lnRef>
                <a:fillRef idx="0">
                  <a:schemeClr val="accent3"/>
                </a:fillRef>
                <a:effectRef idx="1">
                  <a:schemeClr val="accent3"/>
                </a:effectRef>
                <a:fontRef idx="minor">
                  <a:schemeClr val="tx1"/>
                </a:fontRef>
              </p:style>
            </p:cxnSp>
            <p:sp>
              <p:nvSpPr>
                <p:cNvPr id="49" name="Arco 48">
                  <a:extLst>
                    <a:ext uri="{FF2B5EF4-FFF2-40B4-BE49-F238E27FC236}">
                      <a16:creationId xmlns:a16="http://schemas.microsoft.com/office/drawing/2014/main" id="{127E245F-FBE2-488C-B8A4-C28B06B129B1}"/>
                    </a:ext>
                  </a:extLst>
                </p:cNvPr>
                <p:cNvSpPr/>
                <p:nvPr/>
              </p:nvSpPr>
              <p:spPr>
                <a:xfrm rot="10800000">
                  <a:off x="5419310" y="2304100"/>
                  <a:ext cx="2559225" cy="2963961"/>
                </a:xfrm>
                <a:prstGeom prst="arc">
                  <a:avLst>
                    <a:gd name="adj1" fmla="val 15845887"/>
                    <a:gd name="adj2" fmla="val 283337"/>
                  </a:avLst>
                </a:pr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 dirty="0"/>
                </a:p>
              </p:txBody>
            </p:sp>
            <p:cxnSp>
              <p:nvCxnSpPr>
                <p:cNvPr id="59" name="Conector recto 58">
                  <a:extLst>
                    <a:ext uri="{FF2B5EF4-FFF2-40B4-BE49-F238E27FC236}">
                      <a16:creationId xmlns:a16="http://schemas.microsoft.com/office/drawing/2014/main" id="{ADD5D9D4-BBA0-4807-9E3D-5AC9FC673196}"/>
                    </a:ext>
                  </a:extLst>
                </p:cNvPr>
                <p:cNvCxnSpPr>
                  <a:cxnSpLocks/>
                  <a:stCxn id="23" idx="0"/>
                  <a:endCxn id="36" idx="0"/>
                </p:cNvCxnSpPr>
                <p:nvPr/>
              </p:nvCxnSpPr>
              <p:spPr>
                <a:xfrm flipV="1">
                  <a:off x="3783163" y="3533944"/>
                  <a:ext cx="2850" cy="320309"/>
                </a:xfrm>
                <a:prstGeom prst="line">
                  <a:avLst/>
                </a:prstGeom>
                <a:ln w="12700">
                  <a:prstDash val="sysDot"/>
                </a:ln>
              </p:spPr>
              <p:style>
                <a:lnRef idx="2">
                  <a:schemeClr val="accent1"/>
                </a:lnRef>
                <a:fillRef idx="0">
                  <a:schemeClr val="accent1"/>
                </a:fillRef>
                <a:effectRef idx="1">
                  <a:schemeClr val="accent1"/>
                </a:effectRef>
                <a:fontRef idx="minor">
                  <a:schemeClr val="tx1"/>
                </a:fontRef>
              </p:style>
            </p:cxnSp>
            <p:cxnSp>
              <p:nvCxnSpPr>
                <p:cNvPr id="62" name="Conector recto 61">
                  <a:extLst>
                    <a:ext uri="{FF2B5EF4-FFF2-40B4-BE49-F238E27FC236}">
                      <a16:creationId xmlns:a16="http://schemas.microsoft.com/office/drawing/2014/main" id="{4D2769AD-FDCE-4743-B53B-687CEFD5D117}"/>
                    </a:ext>
                  </a:extLst>
                </p:cNvPr>
                <p:cNvCxnSpPr>
                  <a:cxnSpLocks/>
                  <a:stCxn id="45" idx="2"/>
                  <a:endCxn id="37" idx="0"/>
                </p:cNvCxnSpPr>
                <p:nvPr/>
              </p:nvCxnSpPr>
              <p:spPr>
                <a:xfrm flipV="1">
                  <a:off x="6908246" y="3293669"/>
                  <a:ext cx="662" cy="589086"/>
                </a:xfrm>
                <a:prstGeom prst="line">
                  <a:avLst/>
                </a:prstGeom>
                <a:ln w="12700">
                  <a:prstDash val="sysDot"/>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5" name="CuadroTexto 64">
                      <a:extLst>
                        <a:ext uri="{FF2B5EF4-FFF2-40B4-BE49-F238E27FC236}">
                          <a16:creationId xmlns:a16="http://schemas.microsoft.com/office/drawing/2014/main" id="{2630EF3B-074D-40E6-935A-384F3523C44B}"/>
                        </a:ext>
                      </a:extLst>
                    </p:cNvPr>
                    <p:cNvSpPr txBox="1"/>
                    <p:nvPr/>
                  </p:nvSpPr>
                  <p:spPr>
                    <a:xfrm>
                      <a:off x="6694570" y="3460158"/>
                      <a:ext cx="2071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solidFill>
                                  <a:schemeClr val="tx2"/>
                                </a:solidFill>
                                <a:latin typeface="Cambria Math" panose="02040503050406030204" pitchFamily="18" charset="0"/>
                              </a:rPr>
                              <m:t>𝑅</m:t>
                            </m:r>
                          </m:oMath>
                        </m:oMathPara>
                      </a14:m>
                      <a:endParaRPr lang="es-ES" dirty="0">
                        <a:solidFill>
                          <a:schemeClr val="tx2"/>
                        </a:solidFill>
                      </a:endParaRPr>
                    </a:p>
                  </p:txBody>
                </p:sp>
              </mc:Choice>
              <mc:Fallback xmlns="">
                <p:sp>
                  <p:nvSpPr>
                    <p:cNvPr id="65" name="CuadroTexto 64">
                      <a:extLst>
                        <a:ext uri="{FF2B5EF4-FFF2-40B4-BE49-F238E27FC236}">
                          <a16:creationId xmlns:a16="http://schemas.microsoft.com/office/drawing/2014/main" id="{2630EF3B-074D-40E6-935A-384F3523C44B}"/>
                        </a:ext>
                      </a:extLst>
                    </p:cNvPr>
                    <p:cNvSpPr txBox="1">
                      <a:spLocks noRot="1" noChangeAspect="1" noMove="1" noResize="1" noEditPoints="1" noAdjustHandles="1" noChangeArrowheads="1" noChangeShapeType="1" noTextEdit="1"/>
                    </p:cNvSpPr>
                    <p:nvPr/>
                  </p:nvSpPr>
                  <p:spPr>
                    <a:xfrm>
                      <a:off x="6694570" y="3460158"/>
                      <a:ext cx="207108" cy="276999"/>
                    </a:xfrm>
                    <a:prstGeom prst="rect">
                      <a:avLst/>
                    </a:prstGeom>
                    <a:blipFill>
                      <a:blip r:embed="rId8"/>
                      <a:stretch>
                        <a:fillRect l="-29412" r="-20588" b="-6522"/>
                      </a:stretch>
                    </a:blipFill>
                  </p:spPr>
                  <p:txBody>
                    <a:bodyPr/>
                    <a:lstStyle/>
                    <a:p>
                      <a:r>
                        <a:rPr lang="es-ES">
                          <a:noFill/>
                        </a:rPr>
                        <a:t> </a:t>
                      </a:r>
                    </a:p>
                  </p:txBody>
                </p:sp>
              </mc:Fallback>
            </mc:AlternateContent>
            <p:cxnSp>
              <p:nvCxnSpPr>
                <p:cNvPr id="66" name="Conector recto 65">
                  <a:extLst>
                    <a:ext uri="{FF2B5EF4-FFF2-40B4-BE49-F238E27FC236}">
                      <a16:creationId xmlns:a16="http://schemas.microsoft.com/office/drawing/2014/main" id="{A3D68EF6-9712-4E84-BB9D-315C48A7471A}"/>
                    </a:ext>
                  </a:extLst>
                </p:cNvPr>
                <p:cNvCxnSpPr>
                  <a:cxnSpLocks/>
                  <a:stCxn id="18" idx="5"/>
                  <a:endCxn id="45" idx="1"/>
                </p:cNvCxnSpPr>
                <p:nvPr/>
              </p:nvCxnSpPr>
              <p:spPr>
                <a:xfrm flipH="1" flipV="1">
                  <a:off x="6916565" y="3862602"/>
                  <a:ext cx="803168" cy="768218"/>
                </a:xfrm>
                <a:prstGeom prst="line">
                  <a:avLst/>
                </a:prstGeom>
                <a:ln w="12700">
                  <a:prstDash val="sysDot"/>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72" name="CuadroTexto 71">
                      <a:extLst>
                        <a:ext uri="{FF2B5EF4-FFF2-40B4-BE49-F238E27FC236}">
                          <a16:creationId xmlns:a16="http://schemas.microsoft.com/office/drawing/2014/main" id="{4EC774DC-53DA-4AF4-9269-81641090A1BF}"/>
                        </a:ext>
                      </a:extLst>
                    </p:cNvPr>
                    <p:cNvSpPr txBox="1"/>
                    <p:nvPr/>
                  </p:nvSpPr>
                  <p:spPr>
                    <a:xfrm>
                      <a:off x="7484462" y="4141608"/>
                      <a:ext cx="26609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solidFill>
                                  <a:schemeClr val="tx2"/>
                                </a:solidFill>
                                <a:latin typeface="Cambria Math" panose="02040503050406030204" pitchFamily="18" charset="0"/>
                              </a:rPr>
                              <m:t>𝑅</m:t>
                            </m:r>
                            <m:r>
                              <a:rPr lang="es-ES" b="0" i="1" smtClean="0">
                                <a:solidFill>
                                  <a:schemeClr val="tx2"/>
                                </a:solidFill>
                                <a:latin typeface="Cambria Math" panose="02040503050406030204" pitchFamily="18" charset="0"/>
                              </a:rPr>
                              <m:t>´</m:t>
                            </m:r>
                          </m:oMath>
                        </m:oMathPara>
                      </a14:m>
                      <a:endParaRPr lang="es-ES" dirty="0">
                        <a:solidFill>
                          <a:schemeClr val="tx2"/>
                        </a:solidFill>
                      </a:endParaRPr>
                    </a:p>
                  </p:txBody>
                </p:sp>
              </mc:Choice>
              <mc:Fallback xmlns="">
                <p:sp>
                  <p:nvSpPr>
                    <p:cNvPr id="72" name="CuadroTexto 71">
                      <a:extLst>
                        <a:ext uri="{FF2B5EF4-FFF2-40B4-BE49-F238E27FC236}">
                          <a16:creationId xmlns:a16="http://schemas.microsoft.com/office/drawing/2014/main" id="{4EC774DC-53DA-4AF4-9269-81641090A1BF}"/>
                        </a:ext>
                      </a:extLst>
                    </p:cNvPr>
                    <p:cNvSpPr txBox="1">
                      <a:spLocks noRot="1" noChangeAspect="1" noMove="1" noResize="1" noEditPoints="1" noAdjustHandles="1" noChangeArrowheads="1" noChangeShapeType="1" noTextEdit="1"/>
                    </p:cNvSpPr>
                    <p:nvPr/>
                  </p:nvSpPr>
                  <p:spPr>
                    <a:xfrm>
                      <a:off x="7484462" y="4141608"/>
                      <a:ext cx="266098" cy="276999"/>
                    </a:xfrm>
                    <a:prstGeom prst="rect">
                      <a:avLst/>
                    </a:prstGeom>
                    <a:blipFill>
                      <a:blip r:embed="rId9"/>
                      <a:stretch>
                        <a:fillRect l="-22727" r="-22727" b="-11111"/>
                      </a:stretch>
                    </a:blipFill>
                  </p:spPr>
                  <p:txBody>
                    <a:bodyPr/>
                    <a:lstStyle/>
                    <a:p>
                      <a:r>
                        <a:rPr lang="es-ES">
                          <a:noFill/>
                        </a:rPr>
                        <a:t> </a:t>
                      </a:r>
                    </a:p>
                  </p:txBody>
                </p:sp>
              </mc:Fallback>
            </mc:AlternateContent>
          </p:grpSp>
          <p:cxnSp>
            <p:nvCxnSpPr>
              <p:cNvPr id="77" name="Conector recto de flecha 76">
                <a:extLst>
                  <a:ext uri="{FF2B5EF4-FFF2-40B4-BE49-F238E27FC236}">
                    <a16:creationId xmlns:a16="http://schemas.microsoft.com/office/drawing/2014/main" id="{5AECA3C0-3067-4208-AE84-2ACFE70D09E6}"/>
                  </a:ext>
                </a:extLst>
              </p:cNvPr>
              <p:cNvCxnSpPr>
                <a:cxnSpLocks/>
              </p:cNvCxnSpPr>
              <p:nvPr/>
            </p:nvCxnSpPr>
            <p:spPr>
              <a:xfrm flipV="1">
                <a:off x="3352800" y="2497173"/>
                <a:ext cx="800821" cy="46353"/>
              </a:xfrm>
              <a:prstGeom prst="straightConnector1">
                <a:avLst/>
              </a:prstGeom>
              <a:ln>
                <a:solidFill>
                  <a:schemeClr val="accent1">
                    <a:lumMod val="75000"/>
                    <a:lumOff val="25000"/>
                  </a:schemeClr>
                </a:solidFill>
                <a:tailEnd type="triangle"/>
              </a:ln>
            </p:spPr>
            <p:style>
              <a:lnRef idx="2">
                <a:schemeClr val="accent3"/>
              </a:lnRef>
              <a:fillRef idx="0">
                <a:schemeClr val="accent3"/>
              </a:fillRef>
              <a:effectRef idx="1">
                <a:schemeClr val="accent3"/>
              </a:effectRef>
              <a:fontRef idx="minor">
                <a:schemeClr val="tx1"/>
              </a:fontRef>
            </p:style>
          </p:cxnSp>
        </p:grpSp>
        <p:sp>
          <p:nvSpPr>
            <p:cNvPr id="80" name="CuadroTexto 79">
              <a:extLst>
                <a:ext uri="{FF2B5EF4-FFF2-40B4-BE49-F238E27FC236}">
                  <a16:creationId xmlns:a16="http://schemas.microsoft.com/office/drawing/2014/main" id="{6F97A9C9-8A5B-4E6A-A9C5-870728674D85}"/>
                </a:ext>
              </a:extLst>
            </p:cNvPr>
            <p:cNvSpPr txBox="1"/>
            <p:nvPr/>
          </p:nvSpPr>
          <p:spPr>
            <a:xfrm>
              <a:off x="3661839" y="2189936"/>
              <a:ext cx="117020" cy="276999"/>
            </a:xfrm>
            <a:prstGeom prst="rect">
              <a:avLst/>
            </a:prstGeom>
            <a:noFill/>
          </p:spPr>
          <p:txBody>
            <a:bodyPr wrap="none" lIns="0" tIns="0" rIns="0" bIns="0" rtlCol="0">
              <a:spAutoFit/>
            </a:bodyPr>
            <a:lstStyle>
              <a:defPPr>
                <a:defRPr lang="en-US"/>
              </a:defPPr>
              <a:lvl1pPr>
                <a:defRPr i="1">
                  <a:solidFill>
                    <a:srgbClr val="836967"/>
                  </a:solidFill>
                  <a:latin typeface="Cambria Math" panose="02040503050406030204" pitchFamily="18" charset="0"/>
                </a:defRPr>
              </a:lvl1pPr>
            </a:lstStyle>
            <a:p>
              <a:r>
                <a:rPr lang="es-ES" dirty="0">
                  <a:solidFill>
                    <a:schemeClr val="accent2"/>
                  </a:solidFill>
                </a:rPr>
                <a:t>v</a:t>
              </a:r>
            </a:p>
          </p:txBody>
        </p:sp>
      </p:grpSp>
      <mc:AlternateContent xmlns:mc="http://schemas.openxmlformats.org/markup-compatibility/2006" xmlns:a14="http://schemas.microsoft.com/office/drawing/2010/main">
        <mc:Choice Requires="a14">
          <p:sp>
            <p:nvSpPr>
              <p:cNvPr id="87" name="CuadroTexto 86">
                <a:extLst>
                  <a:ext uri="{FF2B5EF4-FFF2-40B4-BE49-F238E27FC236}">
                    <a16:creationId xmlns:a16="http://schemas.microsoft.com/office/drawing/2014/main" id="{0805A17E-C73C-486A-8A4C-9264DA516674}"/>
                  </a:ext>
                </a:extLst>
              </p:cNvPr>
              <p:cNvSpPr txBox="1"/>
              <p:nvPr/>
            </p:nvSpPr>
            <p:spPr>
              <a:xfrm>
                <a:off x="887438" y="4946961"/>
                <a:ext cx="11226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i="1" smtClean="0">
                          <a:solidFill>
                            <a:schemeClr val="tx2"/>
                          </a:solidFill>
                          <a:latin typeface="Cambria Math" panose="02040503050406030204" pitchFamily="18" charset="0"/>
                        </a:rPr>
                        <m:t>𝑣</m:t>
                      </m:r>
                      <m:r>
                        <a:rPr lang="es-ES" i="1" smtClean="0">
                          <a:solidFill>
                            <a:schemeClr val="tx2"/>
                          </a:solidFill>
                          <a:latin typeface="Cambria Math" panose="02040503050406030204" pitchFamily="18" charset="0"/>
                        </a:rPr>
                        <m:t>=</m:t>
                      </m:r>
                      <m:sSub>
                        <m:sSubPr>
                          <m:ctrlPr>
                            <a:rPr lang="es-ES" b="1" i="1">
                              <a:solidFill>
                                <a:schemeClr val="tx2"/>
                              </a:solidFill>
                              <a:latin typeface="Cambria Math" panose="02040503050406030204" pitchFamily="18" charset="0"/>
                            </a:rPr>
                          </m:ctrlPr>
                        </m:sSubPr>
                        <m:e>
                          <m:r>
                            <m:rPr>
                              <m:nor/>
                            </m:rPr>
                            <a:rPr lang="es-ES" dirty="0">
                              <a:solidFill>
                                <a:schemeClr val="tx2"/>
                              </a:solidFill>
                              <a:latin typeface="Cambria Math" panose="02040503050406030204" pitchFamily="18" charset="0"/>
                              <a:ea typeface="Cambria Math" panose="02040503050406030204" pitchFamily="18" charset="0"/>
                            </a:rPr>
                            <m:t>𝟂</m:t>
                          </m:r>
                          <m:r>
                            <m:rPr>
                              <m:nor/>
                            </m:rPr>
                            <a:rPr lang="es-ES" dirty="0">
                              <a:solidFill>
                                <a:schemeClr val="tx2"/>
                              </a:solidFill>
                            </a:rPr>
                            <m:t> </m:t>
                          </m:r>
                        </m:e>
                        <m:sub>
                          <m:r>
                            <a:rPr lang="es-ES" b="1" i="1">
                              <a:solidFill>
                                <a:schemeClr val="tx2"/>
                              </a:solidFill>
                              <a:latin typeface="Cambria Math" panose="02040503050406030204" pitchFamily="18" charset="0"/>
                            </a:rPr>
                            <m:t>𝟏</m:t>
                          </m:r>
                        </m:sub>
                      </m:sSub>
                      <m:r>
                        <a:rPr lang="es-ES" i="1" smtClean="0">
                          <a:solidFill>
                            <a:schemeClr val="tx2"/>
                          </a:solidFill>
                          <a:latin typeface="Cambria Math" panose="02040503050406030204" pitchFamily="18" charset="0"/>
                        </a:rPr>
                        <m:t>⋅</m:t>
                      </m:r>
                      <m:r>
                        <a:rPr lang="es-ES" i="1" smtClean="0">
                          <a:solidFill>
                            <a:schemeClr val="tx2"/>
                          </a:solidFill>
                          <a:latin typeface="Cambria Math" panose="02040503050406030204" pitchFamily="18" charset="0"/>
                        </a:rPr>
                        <m:t>𝑟</m:t>
                      </m:r>
                    </m:oMath>
                  </m:oMathPara>
                </a14:m>
                <a:endParaRPr lang="es-ES" dirty="0">
                  <a:solidFill>
                    <a:schemeClr val="tx2"/>
                  </a:solidFill>
                </a:endParaRPr>
              </a:p>
            </p:txBody>
          </p:sp>
        </mc:Choice>
        <mc:Fallback xmlns="">
          <p:sp>
            <p:nvSpPr>
              <p:cNvPr id="87" name="CuadroTexto 86">
                <a:extLst>
                  <a:ext uri="{FF2B5EF4-FFF2-40B4-BE49-F238E27FC236}">
                    <a16:creationId xmlns:a16="http://schemas.microsoft.com/office/drawing/2014/main" id="{0805A17E-C73C-486A-8A4C-9264DA516674}"/>
                  </a:ext>
                </a:extLst>
              </p:cNvPr>
              <p:cNvSpPr txBox="1">
                <a:spLocks noRot="1" noChangeAspect="1" noMove="1" noResize="1" noEditPoints="1" noAdjustHandles="1" noChangeArrowheads="1" noChangeShapeType="1" noTextEdit="1"/>
              </p:cNvSpPr>
              <p:nvPr/>
            </p:nvSpPr>
            <p:spPr>
              <a:xfrm>
                <a:off x="887438" y="4946961"/>
                <a:ext cx="1122615" cy="276999"/>
              </a:xfrm>
              <a:prstGeom prst="rect">
                <a:avLst/>
              </a:prstGeom>
              <a:blipFill>
                <a:blip r:embed="rId10"/>
                <a:stretch>
                  <a:fillRect l="-2717" r="-2174" b="-17778"/>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88" name="CuadroTexto 87">
                <a:extLst>
                  <a:ext uri="{FF2B5EF4-FFF2-40B4-BE49-F238E27FC236}">
                    <a16:creationId xmlns:a16="http://schemas.microsoft.com/office/drawing/2014/main" id="{58305EDC-2744-4DED-A473-5B5152E94CDD}"/>
                  </a:ext>
                </a:extLst>
              </p:cNvPr>
              <p:cNvSpPr txBox="1"/>
              <p:nvPr/>
            </p:nvSpPr>
            <p:spPr>
              <a:xfrm>
                <a:off x="887437" y="5378200"/>
                <a:ext cx="11627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i="1" smtClean="0">
                          <a:solidFill>
                            <a:schemeClr val="tx2"/>
                          </a:solidFill>
                          <a:latin typeface="Cambria Math" panose="02040503050406030204" pitchFamily="18" charset="0"/>
                        </a:rPr>
                        <m:t>𝑣</m:t>
                      </m:r>
                      <m:r>
                        <a:rPr lang="es-ES" i="1" smtClean="0">
                          <a:solidFill>
                            <a:schemeClr val="tx2"/>
                          </a:solidFill>
                          <a:latin typeface="Cambria Math" panose="02040503050406030204" pitchFamily="18" charset="0"/>
                        </a:rPr>
                        <m:t>=</m:t>
                      </m:r>
                      <m:sSub>
                        <m:sSubPr>
                          <m:ctrlPr>
                            <a:rPr lang="es-ES" b="1" i="1">
                              <a:solidFill>
                                <a:schemeClr val="tx2"/>
                              </a:solidFill>
                              <a:latin typeface="Cambria Math" panose="02040503050406030204" pitchFamily="18" charset="0"/>
                            </a:rPr>
                          </m:ctrlPr>
                        </m:sSubPr>
                        <m:e>
                          <m:r>
                            <m:rPr>
                              <m:nor/>
                            </m:rPr>
                            <a:rPr lang="es-ES" dirty="0">
                              <a:solidFill>
                                <a:schemeClr val="tx2"/>
                              </a:solidFill>
                              <a:latin typeface="Cambria Math" panose="02040503050406030204" pitchFamily="18" charset="0"/>
                              <a:ea typeface="Cambria Math" panose="02040503050406030204" pitchFamily="18" charset="0"/>
                            </a:rPr>
                            <m:t>𝟂</m:t>
                          </m:r>
                          <m:r>
                            <m:rPr>
                              <m:nor/>
                            </m:rPr>
                            <a:rPr lang="es-ES" dirty="0">
                              <a:solidFill>
                                <a:schemeClr val="tx2"/>
                              </a:solidFill>
                            </a:rPr>
                            <m:t> </m:t>
                          </m:r>
                        </m:e>
                        <m:sub>
                          <m:r>
                            <a:rPr lang="es-ES" b="1" i="1" dirty="0" smtClean="0">
                              <a:solidFill>
                                <a:schemeClr val="tx2"/>
                              </a:solidFill>
                              <a:latin typeface="Cambria Math" panose="02040503050406030204" pitchFamily="18" charset="0"/>
                            </a:rPr>
                            <m:t>𝟐</m:t>
                          </m:r>
                        </m:sub>
                      </m:sSub>
                      <m:r>
                        <a:rPr lang="es-ES" i="1" smtClean="0">
                          <a:solidFill>
                            <a:schemeClr val="tx2"/>
                          </a:solidFill>
                          <a:latin typeface="Cambria Math" panose="02040503050406030204" pitchFamily="18" charset="0"/>
                        </a:rPr>
                        <m:t>⋅</m:t>
                      </m:r>
                      <m:r>
                        <a:rPr lang="es-ES" b="0" i="1" smtClean="0">
                          <a:solidFill>
                            <a:schemeClr val="tx2"/>
                          </a:solidFill>
                          <a:latin typeface="Cambria Math" panose="02040503050406030204" pitchFamily="18" charset="0"/>
                        </a:rPr>
                        <m:t>𝑅</m:t>
                      </m:r>
                    </m:oMath>
                  </m:oMathPara>
                </a14:m>
                <a:endParaRPr lang="es-ES" dirty="0">
                  <a:solidFill>
                    <a:schemeClr val="tx2"/>
                  </a:solidFill>
                </a:endParaRPr>
              </a:p>
            </p:txBody>
          </p:sp>
        </mc:Choice>
        <mc:Fallback xmlns="">
          <p:sp>
            <p:nvSpPr>
              <p:cNvPr id="88" name="CuadroTexto 87">
                <a:extLst>
                  <a:ext uri="{FF2B5EF4-FFF2-40B4-BE49-F238E27FC236}">
                    <a16:creationId xmlns:a16="http://schemas.microsoft.com/office/drawing/2014/main" id="{58305EDC-2744-4DED-A473-5B5152E94CDD}"/>
                  </a:ext>
                </a:extLst>
              </p:cNvPr>
              <p:cNvSpPr txBox="1">
                <a:spLocks noRot="1" noChangeAspect="1" noMove="1" noResize="1" noEditPoints="1" noAdjustHandles="1" noChangeArrowheads="1" noChangeShapeType="1" noTextEdit="1"/>
              </p:cNvSpPr>
              <p:nvPr/>
            </p:nvSpPr>
            <p:spPr>
              <a:xfrm>
                <a:off x="887437" y="5378200"/>
                <a:ext cx="1162754" cy="276999"/>
              </a:xfrm>
              <a:prstGeom prst="rect">
                <a:avLst/>
              </a:prstGeom>
              <a:blipFill>
                <a:blip r:embed="rId11"/>
                <a:stretch>
                  <a:fillRect l="-2632" r="-3684" b="-15217"/>
                </a:stretch>
              </a:blipFill>
            </p:spPr>
            <p:txBody>
              <a:bodyPr/>
              <a:lstStyle/>
              <a:p>
                <a:r>
                  <a:rPr lang="es-ES">
                    <a:noFill/>
                  </a:rPr>
                  <a:t> </a:t>
                </a:r>
              </a:p>
            </p:txBody>
          </p:sp>
        </mc:Fallback>
      </mc:AlternateContent>
      <p:sp>
        <p:nvSpPr>
          <p:cNvPr id="89" name="Cerrar llave 88">
            <a:extLst>
              <a:ext uri="{FF2B5EF4-FFF2-40B4-BE49-F238E27FC236}">
                <a16:creationId xmlns:a16="http://schemas.microsoft.com/office/drawing/2014/main" id="{A816703A-1F7B-44E8-9FF6-54E8BABDA2AD}"/>
              </a:ext>
            </a:extLst>
          </p:cNvPr>
          <p:cNvSpPr/>
          <p:nvPr/>
        </p:nvSpPr>
        <p:spPr>
          <a:xfrm>
            <a:off x="2028130" y="4862655"/>
            <a:ext cx="400036" cy="900181"/>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90" name="CuadroTexto 89">
                <a:extLst>
                  <a:ext uri="{FF2B5EF4-FFF2-40B4-BE49-F238E27FC236}">
                    <a16:creationId xmlns:a16="http://schemas.microsoft.com/office/drawing/2014/main" id="{F05C8B46-8FAF-49FD-8D07-8A39C2FCE463}"/>
                  </a:ext>
                </a:extLst>
              </p:cNvPr>
              <p:cNvSpPr txBox="1"/>
              <p:nvPr/>
            </p:nvSpPr>
            <p:spPr>
              <a:xfrm>
                <a:off x="2545879" y="5163773"/>
                <a:ext cx="175553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b="1" i="1">
                              <a:solidFill>
                                <a:schemeClr val="tx2"/>
                              </a:solidFill>
                              <a:latin typeface="Cambria Math" panose="02040503050406030204" pitchFamily="18" charset="0"/>
                            </a:rPr>
                          </m:ctrlPr>
                        </m:sSubPr>
                        <m:e>
                          <m:r>
                            <m:rPr>
                              <m:nor/>
                            </m:rPr>
                            <a:rPr lang="es-ES" dirty="0">
                              <a:solidFill>
                                <a:schemeClr val="tx2"/>
                              </a:solidFill>
                              <a:latin typeface="Cambria Math" panose="02040503050406030204" pitchFamily="18" charset="0"/>
                              <a:ea typeface="Cambria Math" panose="02040503050406030204" pitchFamily="18" charset="0"/>
                            </a:rPr>
                            <m:t>𝟂</m:t>
                          </m:r>
                          <m:r>
                            <m:rPr>
                              <m:nor/>
                            </m:rPr>
                            <a:rPr lang="es-ES" dirty="0">
                              <a:solidFill>
                                <a:schemeClr val="tx2"/>
                              </a:solidFill>
                            </a:rPr>
                            <m:t> </m:t>
                          </m:r>
                        </m:e>
                        <m:sub>
                          <m:r>
                            <a:rPr lang="es-ES" b="1" i="1">
                              <a:solidFill>
                                <a:schemeClr val="tx2"/>
                              </a:solidFill>
                              <a:latin typeface="Cambria Math" panose="02040503050406030204" pitchFamily="18" charset="0"/>
                            </a:rPr>
                            <m:t>𝟏</m:t>
                          </m:r>
                        </m:sub>
                      </m:sSub>
                      <m:r>
                        <a:rPr lang="es-ES" i="1">
                          <a:solidFill>
                            <a:schemeClr val="tx2"/>
                          </a:solidFill>
                          <a:latin typeface="Cambria Math" panose="02040503050406030204" pitchFamily="18" charset="0"/>
                        </a:rPr>
                        <m:t>⋅</m:t>
                      </m:r>
                      <m:r>
                        <a:rPr lang="es-ES" i="1" smtClean="0">
                          <a:solidFill>
                            <a:schemeClr val="tx2"/>
                          </a:solidFill>
                          <a:latin typeface="Cambria Math" panose="02040503050406030204" pitchFamily="18" charset="0"/>
                        </a:rPr>
                        <m:t>𝑟</m:t>
                      </m:r>
                      <m:r>
                        <a:rPr lang="es-ES" i="1">
                          <a:solidFill>
                            <a:schemeClr val="tx2"/>
                          </a:solidFill>
                          <a:latin typeface="Cambria Math" panose="02040503050406030204" pitchFamily="18" charset="0"/>
                        </a:rPr>
                        <m:t>=</m:t>
                      </m:r>
                      <m:sSub>
                        <m:sSubPr>
                          <m:ctrlPr>
                            <a:rPr lang="es-ES" b="1" i="1">
                              <a:solidFill>
                                <a:schemeClr val="tx2"/>
                              </a:solidFill>
                              <a:latin typeface="Cambria Math" panose="02040503050406030204" pitchFamily="18" charset="0"/>
                            </a:rPr>
                          </m:ctrlPr>
                        </m:sSubPr>
                        <m:e>
                          <m:r>
                            <m:rPr>
                              <m:nor/>
                            </m:rPr>
                            <a:rPr lang="es-ES" dirty="0">
                              <a:solidFill>
                                <a:schemeClr val="tx2"/>
                              </a:solidFill>
                              <a:latin typeface="Cambria Math" panose="02040503050406030204" pitchFamily="18" charset="0"/>
                              <a:ea typeface="Cambria Math" panose="02040503050406030204" pitchFamily="18" charset="0"/>
                            </a:rPr>
                            <m:t>𝟂</m:t>
                          </m:r>
                          <m:r>
                            <m:rPr>
                              <m:nor/>
                            </m:rPr>
                            <a:rPr lang="es-ES" dirty="0">
                              <a:solidFill>
                                <a:schemeClr val="tx2"/>
                              </a:solidFill>
                            </a:rPr>
                            <m:t> </m:t>
                          </m:r>
                        </m:e>
                        <m:sub>
                          <m:r>
                            <a:rPr lang="es-ES" b="1" i="1" dirty="0">
                              <a:solidFill>
                                <a:schemeClr val="tx2"/>
                              </a:solidFill>
                              <a:latin typeface="Cambria Math" panose="02040503050406030204" pitchFamily="18" charset="0"/>
                            </a:rPr>
                            <m:t>𝟐</m:t>
                          </m:r>
                        </m:sub>
                      </m:sSub>
                      <m:r>
                        <a:rPr lang="es-ES" i="1">
                          <a:solidFill>
                            <a:schemeClr val="tx2"/>
                          </a:solidFill>
                          <a:latin typeface="Cambria Math" panose="02040503050406030204" pitchFamily="18" charset="0"/>
                        </a:rPr>
                        <m:t>⋅</m:t>
                      </m:r>
                      <m:r>
                        <a:rPr lang="es-ES" i="1">
                          <a:solidFill>
                            <a:schemeClr val="tx2"/>
                          </a:solidFill>
                          <a:latin typeface="Cambria Math" panose="02040503050406030204" pitchFamily="18" charset="0"/>
                        </a:rPr>
                        <m:t>𝑅</m:t>
                      </m:r>
                    </m:oMath>
                  </m:oMathPara>
                </a14:m>
                <a:endParaRPr lang="es-ES" dirty="0">
                  <a:solidFill>
                    <a:schemeClr val="tx2"/>
                  </a:solidFill>
                </a:endParaRPr>
              </a:p>
            </p:txBody>
          </p:sp>
        </mc:Choice>
        <mc:Fallback xmlns="">
          <p:sp>
            <p:nvSpPr>
              <p:cNvPr id="90" name="CuadroTexto 89">
                <a:extLst>
                  <a:ext uri="{FF2B5EF4-FFF2-40B4-BE49-F238E27FC236}">
                    <a16:creationId xmlns:a16="http://schemas.microsoft.com/office/drawing/2014/main" id="{F05C8B46-8FAF-49FD-8D07-8A39C2FCE463}"/>
                  </a:ext>
                </a:extLst>
              </p:cNvPr>
              <p:cNvSpPr txBox="1">
                <a:spLocks noRot="1" noChangeAspect="1" noMove="1" noResize="1" noEditPoints="1" noAdjustHandles="1" noChangeArrowheads="1" noChangeShapeType="1" noTextEdit="1"/>
              </p:cNvSpPr>
              <p:nvPr/>
            </p:nvSpPr>
            <p:spPr>
              <a:xfrm>
                <a:off x="2545879" y="5163773"/>
                <a:ext cx="1755533" cy="276999"/>
              </a:xfrm>
              <a:prstGeom prst="rect">
                <a:avLst/>
              </a:prstGeom>
              <a:blipFill>
                <a:blip r:embed="rId12"/>
                <a:stretch>
                  <a:fillRect b="-15217"/>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93" name="CuadroTexto 92">
                <a:extLst>
                  <a:ext uri="{FF2B5EF4-FFF2-40B4-BE49-F238E27FC236}">
                    <a16:creationId xmlns:a16="http://schemas.microsoft.com/office/drawing/2014/main" id="{ADCD7B05-38AF-43F5-AB11-452EA1484166}"/>
                  </a:ext>
                </a:extLst>
              </p:cNvPr>
              <p:cNvSpPr txBox="1"/>
              <p:nvPr/>
            </p:nvSpPr>
            <p:spPr>
              <a:xfrm>
                <a:off x="2768568" y="5686702"/>
                <a:ext cx="129997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solidFill>
                            <a:schemeClr val="tx2"/>
                          </a:solidFill>
                          <a:latin typeface="Cambria Math" panose="02040503050406030204" pitchFamily="18" charset="0"/>
                        </a:rPr>
                        <m:t>𝑉</m:t>
                      </m:r>
                      <m:r>
                        <a:rPr lang="es-ES" b="0" i="1" smtClean="0">
                          <a:solidFill>
                            <a:schemeClr val="tx2"/>
                          </a:solidFill>
                          <a:latin typeface="Cambria Math" panose="02040503050406030204" pitchFamily="18" charset="0"/>
                        </a:rPr>
                        <m:t>´=</m:t>
                      </m:r>
                      <m:sSub>
                        <m:sSubPr>
                          <m:ctrlPr>
                            <a:rPr lang="es-ES" b="1" i="1">
                              <a:solidFill>
                                <a:schemeClr val="tx2"/>
                              </a:solidFill>
                              <a:latin typeface="Cambria Math" panose="02040503050406030204" pitchFamily="18" charset="0"/>
                            </a:rPr>
                          </m:ctrlPr>
                        </m:sSubPr>
                        <m:e>
                          <m:r>
                            <m:rPr>
                              <m:nor/>
                            </m:rPr>
                            <a:rPr lang="es-ES" dirty="0">
                              <a:solidFill>
                                <a:schemeClr val="tx2"/>
                              </a:solidFill>
                              <a:latin typeface="Cambria Math" panose="02040503050406030204" pitchFamily="18" charset="0"/>
                              <a:ea typeface="Cambria Math" panose="02040503050406030204" pitchFamily="18" charset="0"/>
                            </a:rPr>
                            <m:t>𝟂</m:t>
                          </m:r>
                          <m:r>
                            <m:rPr>
                              <m:nor/>
                            </m:rPr>
                            <a:rPr lang="es-ES" dirty="0">
                              <a:solidFill>
                                <a:schemeClr val="tx2"/>
                              </a:solidFill>
                            </a:rPr>
                            <m:t> </m:t>
                          </m:r>
                        </m:e>
                        <m:sub>
                          <m:r>
                            <a:rPr lang="es-ES" b="1" i="1" dirty="0" smtClean="0">
                              <a:solidFill>
                                <a:schemeClr val="tx2"/>
                              </a:solidFill>
                              <a:latin typeface="Cambria Math" panose="02040503050406030204" pitchFamily="18" charset="0"/>
                            </a:rPr>
                            <m:t>𝟐</m:t>
                          </m:r>
                        </m:sub>
                      </m:sSub>
                      <m:r>
                        <a:rPr lang="es-ES" i="1" smtClean="0">
                          <a:solidFill>
                            <a:schemeClr val="tx2"/>
                          </a:solidFill>
                          <a:latin typeface="Cambria Math" panose="02040503050406030204" pitchFamily="18" charset="0"/>
                        </a:rPr>
                        <m:t>⋅</m:t>
                      </m:r>
                      <m:r>
                        <a:rPr lang="es-ES" b="0" i="1" smtClean="0">
                          <a:solidFill>
                            <a:schemeClr val="tx2"/>
                          </a:solidFill>
                          <a:latin typeface="Cambria Math" panose="02040503050406030204" pitchFamily="18" charset="0"/>
                        </a:rPr>
                        <m:t>𝑅</m:t>
                      </m:r>
                      <m:r>
                        <a:rPr lang="es-ES" b="0" i="1" smtClean="0">
                          <a:solidFill>
                            <a:schemeClr val="tx2"/>
                          </a:solidFill>
                          <a:latin typeface="Cambria Math" panose="02040503050406030204" pitchFamily="18" charset="0"/>
                        </a:rPr>
                        <m:t>´</m:t>
                      </m:r>
                    </m:oMath>
                  </m:oMathPara>
                </a14:m>
                <a:endParaRPr lang="es-ES" dirty="0">
                  <a:solidFill>
                    <a:schemeClr val="tx2"/>
                  </a:solidFill>
                </a:endParaRPr>
              </a:p>
            </p:txBody>
          </p:sp>
        </mc:Choice>
        <mc:Fallback xmlns="">
          <p:sp>
            <p:nvSpPr>
              <p:cNvPr id="93" name="CuadroTexto 92">
                <a:extLst>
                  <a:ext uri="{FF2B5EF4-FFF2-40B4-BE49-F238E27FC236}">
                    <a16:creationId xmlns:a16="http://schemas.microsoft.com/office/drawing/2014/main" id="{ADCD7B05-38AF-43F5-AB11-452EA1484166}"/>
                  </a:ext>
                </a:extLst>
              </p:cNvPr>
              <p:cNvSpPr txBox="1">
                <a:spLocks noRot="1" noChangeAspect="1" noMove="1" noResize="1" noEditPoints="1" noAdjustHandles="1" noChangeArrowheads="1" noChangeShapeType="1" noTextEdit="1"/>
              </p:cNvSpPr>
              <p:nvPr/>
            </p:nvSpPr>
            <p:spPr>
              <a:xfrm>
                <a:off x="2768568" y="5686702"/>
                <a:ext cx="1299971" cy="276999"/>
              </a:xfrm>
              <a:prstGeom prst="rect">
                <a:avLst/>
              </a:prstGeom>
              <a:blipFill>
                <a:blip r:embed="rId13"/>
                <a:stretch>
                  <a:fillRect l="-4225" t="-2222" r="-4695" b="-17778"/>
                </a:stretch>
              </a:blipFill>
            </p:spPr>
            <p:txBody>
              <a:bodyPr/>
              <a:lstStyle/>
              <a:p>
                <a:r>
                  <a:rPr lang="es-ES">
                    <a:noFill/>
                  </a:rPr>
                  <a:t> </a:t>
                </a:r>
              </a:p>
            </p:txBody>
          </p:sp>
        </mc:Fallback>
      </mc:AlternateContent>
      <p:sp>
        <p:nvSpPr>
          <p:cNvPr id="94" name="Cerrar llave 93">
            <a:extLst>
              <a:ext uri="{FF2B5EF4-FFF2-40B4-BE49-F238E27FC236}">
                <a16:creationId xmlns:a16="http://schemas.microsoft.com/office/drawing/2014/main" id="{C2B5D4B6-16A9-4FA3-B548-93503873D453}"/>
              </a:ext>
            </a:extLst>
          </p:cNvPr>
          <p:cNvSpPr/>
          <p:nvPr/>
        </p:nvSpPr>
        <p:spPr>
          <a:xfrm>
            <a:off x="4301412" y="5135381"/>
            <a:ext cx="400036" cy="900181"/>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95" name="CuadroTexto 94">
                <a:extLst>
                  <a:ext uri="{FF2B5EF4-FFF2-40B4-BE49-F238E27FC236}">
                    <a16:creationId xmlns:a16="http://schemas.microsoft.com/office/drawing/2014/main" id="{29FAA4AB-F194-46EF-A15C-E0BC5C0E046D}"/>
                  </a:ext>
                </a:extLst>
              </p:cNvPr>
              <p:cNvSpPr txBox="1"/>
              <p:nvPr/>
            </p:nvSpPr>
            <p:spPr>
              <a:xfrm>
                <a:off x="4851325" y="5312745"/>
                <a:ext cx="1949978" cy="475836"/>
              </a:xfrm>
              <a:prstGeom prst="rect">
                <a:avLst/>
              </a:prstGeom>
              <a:noFill/>
              <a:ln>
                <a:solidFill>
                  <a:schemeClr val="accent1"/>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s-ES" i="1" smtClean="0">
                              <a:solidFill>
                                <a:schemeClr val="tx2"/>
                              </a:solidFill>
                              <a:latin typeface="Cambria Math" panose="02040503050406030204" pitchFamily="18" charset="0"/>
                            </a:rPr>
                          </m:ctrlPr>
                        </m:sSupPr>
                        <m:e>
                          <m:r>
                            <a:rPr lang="es-ES" i="1" smtClean="0">
                              <a:solidFill>
                                <a:schemeClr val="tx2"/>
                              </a:solidFill>
                              <a:latin typeface="Cambria Math" panose="02040503050406030204" pitchFamily="18" charset="0"/>
                            </a:rPr>
                            <m:t>𝑉</m:t>
                          </m:r>
                        </m:e>
                        <m:sup>
                          <m:r>
                            <a:rPr lang="es-ES" i="1" smtClean="0">
                              <a:solidFill>
                                <a:schemeClr val="tx2"/>
                              </a:solidFill>
                              <a:latin typeface="Cambria Math" panose="02040503050406030204" pitchFamily="18" charset="0"/>
                            </a:rPr>
                            <m:t>′</m:t>
                          </m:r>
                        </m:sup>
                      </m:sSup>
                      <m:r>
                        <a:rPr lang="es-ES" i="1" smtClean="0">
                          <a:solidFill>
                            <a:schemeClr val="tx2"/>
                          </a:solidFill>
                          <a:latin typeface="Cambria Math" panose="02040503050406030204" pitchFamily="18" charset="0"/>
                        </a:rPr>
                        <m:t>=</m:t>
                      </m:r>
                      <m:f>
                        <m:fPr>
                          <m:ctrlPr>
                            <a:rPr lang="es-ES" i="1" smtClean="0">
                              <a:solidFill>
                                <a:schemeClr val="tx2"/>
                              </a:solidFill>
                              <a:latin typeface="Cambria Math" panose="02040503050406030204" pitchFamily="18" charset="0"/>
                            </a:rPr>
                          </m:ctrlPr>
                        </m:fPr>
                        <m:num>
                          <m:sSub>
                            <m:sSubPr>
                              <m:ctrlPr>
                                <a:rPr lang="es-ES" b="1" i="1">
                                  <a:solidFill>
                                    <a:schemeClr val="tx2"/>
                                  </a:solidFill>
                                  <a:latin typeface="Cambria Math" panose="02040503050406030204" pitchFamily="18" charset="0"/>
                                </a:rPr>
                              </m:ctrlPr>
                            </m:sSubPr>
                            <m:e>
                              <m:r>
                                <m:rPr>
                                  <m:nor/>
                                </m:rPr>
                                <a:rPr lang="es-ES" dirty="0">
                                  <a:solidFill>
                                    <a:schemeClr val="tx2"/>
                                  </a:solidFill>
                                  <a:latin typeface="Cambria Math" panose="02040503050406030204" pitchFamily="18" charset="0"/>
                                  <a:ea typeface="Cambria Math" panose="02040503050406030204" pitchFamily="18" charset="0"/>
                                </a:rPr>
                                <m:t>𝟂</m:t>
                              </m:r>
                              <m:r>
                                <m:rPr>
                                  <m:nor/>
                                </m:rPr>
                                <a:rPr lang="es-ES" dirty="0">
                                  <a:solidFill>
                                    <a:schemeClr val="tx2"/>
                                  </a:solidFill>
                                </a:rPr>
                                <m:t> </m:t>
                              </m:r>
                            </m:e>
                            <m:sub>
                              <m:r>
                                <a:rPr lang="es-ES" b="1" i="1">
                                  <a:solidFill>
                                    <a:schemeClr val="tx2"/>
                                  </a:solidFill>
                                  <a:latin typeface="Cambria Math" panose="02040503050406030204" pitchFamily="18" charset="0"/>
                                </a:rPr>
                                <m:t>𝟏</m:t>
                              </m:r>
                            </m:sub>
                          </m:sSub>
                          <m:r>
                            <a:rPr lang="es-ES" i="1" smtClean="0">
                              <a:solidFill>
                                <a:schemeClr val="tx2"/>
                              </a:solidFill>
                              <a:latin typeface="Cambria Math" panose="02040503050406030204" pitchFamily="18" charset="0"/>
                            </a:rPr>
                            <m:t>⋅</m:t>
                          </m:r>
                          <m:r>
                            <a:rPr lang="es-ES" i="1" smtClean="0">
                              <a:solidFill>
                                <a:schemeClr val="tx2"/>
                              </a:solidFill>
                              <a:latin typeface="Cambria Math" panose="02040503050406030204" pitchFamily="18" charset="0"/>
                            </a:rPr>
                            <m:t>𝑟</m:t>
                          </m:r>
                        </m:num>
                        <m:den>
                          <m:r>
                            <a:rPr lang="es-ES" i="1" smtClean="0">
                              <a:solidFill>
                                <a:schemeClr val="tx2"/>
                              </a:solidFill>
                              <a:latin typeface="Cambria Math" panose="02040503050406030204" pitchFamily="18" charset="0"/>
                            </a:rPr>
                            <m:t>𝑅</m:t>
                          </m:r>
                        </m:den>
                      </m:f>
                      <m:r>
                        <a:rPr lang="es-ES" i="1" smtClean="0">
                          <a:solidFill>
                            <a:schemeClr val="tx2"/>
                          </a:solidFill>
                          <a:latin typeface="Cambria Math" panose="02040503050406030204" pitchFamily="18" charset="0"/>
                        </a:rPr>
                        <m:t>⋅</m:t>
                      </m:r>
                      <m:sSup>
                        <m:sSupPr>
                          <m:ctrlPr>
                            <a:rPr lang="es-ES" i="1" smtClean="0">
                              <a:solidFill>
                                <a:schemeClr val="tx2"/>
                              </a:solidFill>
                              <a:latin typeface="Cambria Math" panose="02040503050406030204" pitchFamily="18" charset="0"/>
                            </a:rPr>
                          </m:ctrlPr>
                        </m:sSupPr>
                        <m:e>
                          <m:r>
                            <a:rPr lang="es-ES" i="1" smtClean="0">
                              <a:solidFill>
                                <a:schemeClr val="tx2"/>
                              </a:solidFill>
                              <a:latin typeface="Cambria Math" panose="02040503050406030204" pitchFamily="18" charset="0"/>
                            </a:rPr>
                            <m:t>𝑅</m:t>
                          </m:r>
                        </m:e>
                        <m:sup>
                          <m:r>
                            <a:rPr lang="es-ES" i="1" smtClean="0">
                              <a:solidFill>
                                <a:schemeClr val="tx2"/>
                              </a:solidFill>
                              <a:latin typeface="Cambria Math" panose="02040503050406030204" pitchFamily="18" charset="0"/>
                            </a:rPr>
                            <m:t>′</m:t>
                          </m:r>
                        </m:sup>
                      </m:sSup>
                    </m:oMath>
                  </m:oMathPara>
                </a14:m>
                <a:endParaRPr lang="es-ES" dirty="0">
                  <a:solidFill>
                    <a:schemeClr val="tx2"/>
                  </a:solidFill>
                </a:endParaRPr>
              </a:p>
            </p:txBody>
          </p:sp>
        </mc:Choice>
        <mc:Fallback xmlns="">
          <p:sp>
            <p:nvSpPr>
              <p:cNvPr id="95" name="CuadroTexto 94">
                <a:extLst>
                  <a:ext uri="{FF2B5EF4-FFF2-40B4-BE49-F238E27FC236}">
                    <a16:creationId xmlns:a16="http://schemas.microsoft.com/office/drawing/2014/main" id="{29FAA4AB-F194-46EF-A15C-E0BC5C0E046D}"/>
                  </a:ext>
                </a:extLst>
              </p:cNvPr>
              <p:cNvSpPr txBox="1">
                <a:spLocks noRot="1" noChangeAspect="1" noMove="1" noResize="1" noEditPoints="1" noAdjustHandles="1" noChangeArrowheads="1" noChangeShapeType="1" noTextEdit="1"/>
              </p:cNvSpPr>
              <p:nvPr/>
            </p:nvSpPr>
            <p:spPr>
              <a:xfrm>
                <a:off x="4851325" y="5312745"/>
                <a:ext cx="1949978" cy="475836"/>
              </a:xfrm>
              <a:prstGeom prst="rect">
                <a:avLst/>
              </a:prstGeom>
              <a:blipFill>
                <a:blip r:embed="rId14"/>
                <a:stretch>
                  <a:fillRect/>
                </a:stretch>
              </a:blipFill>
              <a:ln>
                <a:solidFill>
                  <a:schemeClr val="accent1"/>
                </a:solidFill>
              </a:ln>
            </p:spPr>
            <p:txBody>
              <a:bodyPr/>
              <a:lstStyle/>
              <a:p>
                <a:r>
                  <a:rPr lang="es-ES">
                    <a:noFill/>
                  </a:rPr>
                  <a:t> </a:t>
                </a:r>
              </a:p>
            </p:txBody>
          </p:sp>
        </mc:Fallback>
      </mc:AlternateContent>
    </p:spTree>
    <p:extLst>
      <p:ext uri="{BB962C8B-B14F-4D97-AF65-F5344CB8AC3E}">
        <p14:creationId xmlns:p14="http://schemas.microsoft.com/office/powerpoint/2010/main" val="2545665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388110" y="2754427"/>
            <a:ext cx="3834890" cy="1362075"/>
          </a:xfrm>
        </p:spPr>
        <p:txBody>
          <a:bodyPr>
            <a:normAutofit/>
          </a:bodyPr>
          <a:lstStyle/>
          <a:p>
            <a:r>
              <a:rPr lang="es-ES" dirty="0"/>
              <a:t>Case in </a:t>
            </a:r>
            <a:r>
              <a:rPr lang="es-ES" dirty="0" err="1"/>
              <a:t>practice</a:t>
            </a:r>
            <a:endParaRPr lang="es-ES" dirty="0"/>
          </a:p>
        </p:txBody>
      </p:sp>
      <p:sp>
        <p:nvSpPr>
          <p:cNvPr id="11" name="Content Placeholder 10"/>
          <p:cNvSpPr>
            <a:spLocks noGrp="1"/>
          </p:cNvSpPr>
          <p:nvPr>
            <p:ph sz="quarter" idx="10"/>
          </p:nvPr>
        </p:nvSpPr>
        <p:spPr/>
        <p:txBody>
          <a:bodyPr/>
          <a:lstStyle/>
          <a:p>
            <a:r>
              <a:rPr lang="es-ES" dirty="0"/>
              <a:t>3</a:t>
            </a:r>
          </a:p>
        </p:txBody>
      </p:sp>
      <p:sp>
        <p:nvSpPr>
          <p:cNvPr id="4" name="Text Placeholder 9">
            <a:extLst>
              <a:ext uri="{FF2B5EF4-FFF2-40B4-BE49-F238E27FC236}">
                <a16:creationId xmlns:a16="http://schemas.microsoft.com/office/drawing/2014/main" id="{BF1D0470-F66C-4CD9-BC57-387925EED0ED}"/>
              </a:ext>
            </a:extLst>
          </p:cNvPr>
          <p:cNvSpPr>
            <a:spLocks noGrp="1"/>
          </p:cNvSpPr>
          <p:nvPr>
            <p:ph type="body" idx="1"/>
          </p:nvPr>
        </p:nvSpPr>
        <p:spPr>
          <a:xfrm>
            <a:off x="2388110" y="4171217"/>
            <a:ext cx="4266690" cy="1184275"/>
          </a:xfrm>
        </p:spPr>
        <p:txBody>
          <a:bodyPr/>
          <a:lstStyle/>
          <a:p>
            <a:r>
              <a:rPr lang="es-ES" dirty="0" err="1"/>
              <a:t>Self-balancing</a:t>
            </a:r>
            <a:r>
              <a:rPr lang="es-ES" dirty="0"/>
              <a:t> </a:t>
            </a:r>
            <a:r>
              <a:rPr lang="es-ES" dirty="0" err="1"/>
              <a:t>Motorcycle</a:t>
            </a:r>
            <a:endParaRPr lang="es-ES" dirty="0"/>
          </a:p>
        </p:txBody>
      </p:sp>
    </p:spTree>
    <p:extLst>
      <p:ext uri="{BB962C8B-B14F-4D97-AF65-F5344CB8AC3E}">
        <p14:creationId xmlns:p14="http://schemas.microsoft.com/office/powerpoint/2010/main" val="3856516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388110" y="2754427"/>
            <a:ext cx="4408344" cy="1362075"/>
          </a:xfrm>
        </p:spPr>
        <p:txBody>
          <a:bodyPr>
            <a:normAutofit/>
          </a:bodyPr>
          <a:lstStyle/>
          <a:p>
            <a:r>
              <a:rPr lang="es-ES" dirty="0" err="1"/>
              <a:t>Introduction</a:t>
            </a:r>
            <a:r>
              <a:rPr lang="es-ES" dirty="0"/>
              <a:t> </a:t>
            </a:r>
            <a:r>
              <a:rPr lang="es-ES" dirty="0" err="1"/>
              <a:t>to</a:t>
            </a:r>
            <a:r>
              <a:rPr lang="es-ES" dirty="0"/>
              <a:t> </a:t>
            </a:r>
            <a:r>
              <a:rPr lang="es-ES" dirty="0" err="1"/>
              <a:t>the</a:t>
            </a:r>
            <a:r>
              <a:rPr lang="es-ES" dirty="0"/>
              <a:t> robot</a:t>
            </a:r>
          </a:p>
        </p:txBody>
      </p:sp>
      <p:sp>
        <p:nvSpPr>
          <p:cNvPr id="7" name="Content Placeholder 6"/>
          <p:cNvSpPr>
            <a:spLocks noGrp="1"/>
          </p:cNvSpPr>
          <p:nvPr>
            <p:ph sz="quarter" idx="10"/>
          </p:nvPr>
        </p:nvSpPr>
        <p:spPr/>
        <p:txBody>
          <a:bodyPr>
            <a:normAutofit fontScale="77500" lnSpcReduction="20000"/>
          </a:bodyPr>
          <a:lstStyle/>
          <a:p>
            <a:r>
              <a:rPr lang="en-US" dirty="0"/>
              <a:t>3.1</a:t>
            </a:r>
          </a:p>
        </p:txBody>
      </p:sp>
    </p:spTree>
    <p:extLst>
      <p:ext uri="{BB962C8B-B14F-4D97-AF65-F5344CB8AC3E}">
        <p14:creationId xmlns:p14="http://schemas.microsoft.com/office/powerpoint/2010/main" val="361688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16</a:t>
            </a:fld>
            <a:endParaRPr lang="en-US"/>
          </a:p>
        </p:txBody>
      </p:sp>
      <p:sp>
        <p:nvSpPr>
          <p:cNvPr id="5" name="Title 4"/>
          <p:cNvSpPr>
            <a:spLocks noGrp="1"/>
          </p:cNvSpPr>
          <p:nvPr>
            <p:ph type="title"/>
          </p:nvPr>
        </p:nvSpPr>
        <p:spPr>
          <a:xfrm>
            <a:off x="422032" y="472037"/>
            <a:ext cx="7664693" cy="428157"/>
          </a:xfrm>
        </p:spPr>
        <p:txBody>
          <a:bodyPr anchor="ctr">
            <a:normAutofit fontScale="90000"/>
          </a:bodyPr>
          <a:lstStyle/>
          <a:p>
            <a:r>
              <a:rPr lang="es-ES" sz="2400" dirty="0" err="1"/>
              <a:t>Self-balancing</a:t>
            </a:r>
            <a:r>
              <a:rPr lang="es-ES" sz="2400" dirty="0"/>
              <a:t> </a:t>
            </a:r>
            <a:r>
              <a:rPr lang="es-ES" sz="2400" dirty="0" err="1"/>
              <a:t>Motorcycle</a:t>
            </a:r>
            <a:endParaRPr lang="es-ES" sz="2400" dirty="0"/>
          </a:p>
        </p:txBody>
      </p:sp>
      <p:sp>
        <p:nvSpPr>
          <p:cNvPr id="8" name="Content Placeholder 5">
            <a:extLst>
              <a:ext uri="{FF2B5EF4-FFF2-40B4-BE49-F238E27FC236}">
                <a16:creationId xmlns:a16="http://schemas.microsoft.com/office/drawing/2014/main" id="{C2138931-4D32-4DBD-8E06-92DF46E495D7}"/>
              </a:ext>
            </a:extLst>
          </p:cNvPr>
          <p:cNvSpPr>
            <a:spLocks noGrp="1"/>
          </p:cNvSpPr>
          <p:nvPr>
            <p:ph idx="1"/>
          </p:nvPr>
        </p:nvSpPr>
        <p:spPr>
          <a:xfrm>
            <a:off x="422030" y="1607791"/>
            <a:ext cx="3987692" cy="2496804"/>
          </a:xfrm>
        </p:spPr>
        <p:txBody>
          <a:bodyPr>
            <a:normAutofit/>
          </a:bodyPr>
          <a:lstStyle/>
          <a:p>
            <a:pPr marL="0" indent="0">
              <a:lnSpc>
                <a:spcPct val="90000"/>
              </a:lnSpc>
              <a:buNone/>
            </a:pPr>
            <a:r>
              <a:rPr lang="en-US" sz="1900"/>
              <a:t>
The self-balancing motorcycle consists of a two-wheeled robot that can balance and move with a rotary disc or flywheel.
</a:t>
            </a:r>
            <a:endParaRPr lang="es-ES" sz="1900" dirty="0"/>
          </a:p>
        </p:txBody>
      </p:sp>
      <p:pic>
        <p:nvPicPr>
          <p:cNvPr id="9" name="Gráfico 8">
            <a:extLst>
              <a:ext uri="{FF2B5EF4-FFF2-40B4-BE49-F238E27FC236}">
                <a16:creationId xmlns:a16="http://schemas.microsoft.com/office/drawing/2014/main" id="{4952AC6D-D39A-479A-AC12-3AA1CB5D650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51056" y="4495112"/>
            <a:ext cx="1571625" cy="323850"/>
          </a:xfrm>
          <a:prstGeom prst="rect">
            <a:avLst/>
          </a:prstGeom>
        </p:spPr>
      </p:pic>
      <p:pic>
        <p:nvPicPr>
          <p:cNvPr id="1026" name="Picture 2" descr="Self-Balancing Motor Cycle Using Arduino Engineering Kit Rev 2 - MATLAB &amp;amp;  Simulink - MathWorks España">
            <a:extLst>
              <a:ext uri="{FF2B5EF4-FFF2-40B4-BE49-F238E27FC236}">
                <a16:creationId xmlns:a16="http://schemas.microsoft.com/office/drawing/2014/main" id="{967C417C-8298-4C9A-9482-DD05F24B8DC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8386"/>
          <a:stretch/>
        </p:blipFill>
        <p:spPr bwMode="auto">
          <a:xfrm>
            <a:off x="4559377" y="1149840"/>
            <a:ext cx="3909344" cy="30956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420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5">
            <a:extLst>
              <a:ext uri="{FF2B5EF4-FFF2-40B4-BE49-F238E27FC236}">
                <a16:creationId xmlns:a16="http://schemas.microsoft.com/office/drawing/2014/main" id="{E9BC254B-BAA9-4401-9E95-D8F57670BEBA}"/>
              </a:ext>
            </a:extLst>
          </p:cNvPr>
          <p:cNvSpPr>
            <a:spLocks noGrp="1"/>
          </p:cNvSpPr>
          <p:nvPr>
            <p:ph idx="1"/>
          </p:nvPr>
        </p:nvSpPr>
        <p:spPr>
          <a:xfrm>
            <a:off x="266686" y="1958807"/>
            <a:ext cx="3987692" cy="1158885"/>
          </a:xfrm>
        </p:spPr>
        <p:txBody>
          <a:bodyPr>
            <a:normAutofit/>
          </a:bodyPr>
          <a:lstStyle/>
          <a:p>
            <a:pPr marL="0" indent="0" algn="just">
              <a:lnSpc>
                <a:spcPct val="90000"/>
              </a:lnSpc>
              <a:buNone/>
            </a:pPr>
            <a:r>
              <a:rPr lang="en-US" sz="1900" dirty="0"/>
              <a:t>The transmission is carried out by means of two interconnected toothed pulleys with a timing belt.</a:t>
            </a:r>
            <a:endParaRPr lang="es-ES" sz="1900" dirty="0"/>
          </a:p>
        </p:txBody>
      </p:sp>
      <p:sp>
        <p:nvSpPr>
          <p:cNvPr id="2" name="Date Placeholder 1"/>
          <p:cNvSpPr>
            <a:spLocks noGrp="1"/>
          </p:cNvSpPr>
          <p:nvPr>
            <p:ph type="dt" sz="half" idx="10"/>
          </p:nvPr>
        </p:nvSpPr>
        <p:spPr/>
        <p:txBody>
          <a:bodyPr anchor="ctr">
            <a:normAutofit/>
          </a:bodyPr>
          <a:lstStyle/>
          <a:p>
            <a:pPr>
              <a:spcAft>
                <a:spcPts val="600"/>
              </a:spcAft>
            </a:pPr>
            <a:fld id="{33C92E6B-C9E1-344F-A8D2-A6916349F0EE}" type="datetime3">
              <a:rPr lang="es-ES_tradnl" smtClean="0"/>
              <a:pPr>
                <a:spcAft>
                  <a:spcPts val="600"/>
                </a:spcAft>
              </a:pPr>
              <a:t>16.02.22</a:t>
            </a:fld>
            <a:endParaRPr lang="en-US"/>
          </a:p>
        </p:txBody>
      </p:sp>
      <p:sp>
        <p:nvSpPr>
          <p:cNvPr id="3" name="Footer Placeholder 2"/>
          <p:cNvSpPr>
            <a:spLocks noGrp="1"/>
          </p:cNvSpPr>
          <p:nvPr>
            <p:ph type="ftr" sz="quarter" idx="11"/>
          </p:nvPr>
        </p:nvSpPr>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p:txBody>
          <a:bodyPr anchor="ctr">
            <a:normAutofit/>
          </a:bodyPr>
          <a:lstStyle/>
          <a:p>
            <a:pPr>
              <a:spcAft>
                <a:spcPts val="600"/>
              </a:spcAft>
            </a:pPr>
            <a:fld id="{F7356FEA-1119-414E-9BDA-0F3F06B9EA58}" type="slidenum">
              <a:rPr lang="en-US" smtClean="0"/>
              <a:pPr>
                <a:spcAft>
                  <a:spcPts val="600"/>
                </a:spcAft>
              </a:pPr>
              <a:t>17</a:t>
            </a:fld>
            <a:endParaRPr lang="en-US"/>
          </a:p>
        </p:txBody>
      </p:sp>
      <p:sp>
        <p:nvSpPr>
          <p:cNvPr id="5" name="Title 4"/>
          <p:cNvSpPr>
            <a:spLocks noGrp="1"/>
          </p:cNvSpPr>
          <p:nvPr>
            <p:ph type="title"/>
          </p:nvPr>
        </p:nvSpPr>
        <p:spPr/>
        <p:txBody>
          <a:bodyPr anchor="ctr">
            <a:normAutofit/>
          </a:bodyPr>
          <a:lstStyle/>
          <a:p>
            <a:pPr>
              <a:lnSpc>
                <a:spcPct val="90000"/>
              </a:lnSpc>
            </a:pPr>
            <a:r>
              <a:rPr lang="es-ES" sz="2400" dirty="0" err="1"/>
              <a:t>Self-balancing</a:t>
            </a:r>
            <a:r>
              <a:rPr lang="es-ES" sz="2400" dirty="0"/>
              <a:t> </a:t>
            </a:r>
            <a:r>
              <a:rPr lang="es-ES" sz="2400" dirty="0" err="1"/>
              <a:t>Motorcycle</a:t>
            </a:r>
            <a:endParaRPr lang="es-ES" sz="2400" dirty="0"/>
          </a:p>
        </p:txBody>
      </p:sp>
      <p:pic>
        <p:nvPicPr>
          <p:cNvPr id="2050" name="Picture 2">
            <a:extLst>
              <a:ext uri="{FF2B5EF4-FFF2-40B4-BE49-F238E27FC236}">
                <a16:creationId xmlns:a16="http://schemas.microsoft.com/office/drawing/2014/main" id="{42895FD1-DDD3-4971-94D5-E60BE918CC5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112" t="3876" r="9777"/>
          <a:stretch/>
        </p:blipFill>
        <p:spPr bwMode="auto">
          <a:xfrm>
            <a:off x="5956691" y="1350060"/>
            <a:ext cx="2762582" cy="26154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8EC90527-9267-415B-AC5A-8B54C7859CF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3474" t="43947" r="13776" b="1656"/>
          <a:stretch/>
        </p:blipFill>
        <p:spPr bwMode="auto">
          <a:xfrm>
            <a:off x="2324151" y="3117692"/>
            <a:ext cx="2994743" cy="279791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5611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388110" y="2754427"/>
            <a:ext cx="4292090" cy="1362075"/>
          </a:xfrm>
        </p:spPr>
        <p:txBody>
          <a:bodyPr>
            <a:normAutofit fontScale="90000"/>
          </a:bodyPr>
          <a:lstStyle/>
          <a:p>
            <a:r>
              <a:rPr lang="es-ES" dirty="0" err="1"/>
              <a:t>Working</a:t>
            </a:r>
            <a:r>
              <a:rPr lang="es-ES" dirty="0"/>
              <a:t> </a:t>
            </a:r>
            <a:r>
              <a:rPr lang="es-ES" dirty="0" err="1"/>
              <a:t>with</a:t>
            </a:r>
            <a:r>
              <a:rPr lang="es-ES" dirty="0"/>
              <a:t> MATLAB &amp; </a:t>
            </a:r>
            <a:r>
              <a:rPr lang="es-ES" dirty="0" err="1"/>
              <a:t>Simulink</a:t>
            </a:r>
            <a:endParaRPr lang="es-ES" dirty="0"/>
          </a:p>
        </p:txBody>
      </p:sp>
      <p:sp>
        <p:nvSpPr>
          <p:cNvPr id="7" name="Content Placeholder 6"/>
          <p:cNvSpPr>
            <a:spLocks noGrp="1"/>
          </p:cNvSpPr>
          <p:nvPr>
            <p:ph sz="quarter" idx="10"/>
          </p:nvPr>
        </p:nvSpPr>
        <p:spPr/>
        <p:txBody>
          <a:bodyPr>
            <a:normAutofit fontScale="77500" lnSpcReduction="20000"/>
          </a:bodyPr>
          <a:lstStyle/>
          <a:p>
            <a:r>
              <a:rPr lang="en-US" dirty="0"/>
              <a:t>3.2</a:t>
            </a:r>
          </a:p>
        </p:txBody>
      </p:sp>
    </p:spTree>
    <p:extLst>
      <p:ext uri="{BB962C8B-B14F-4D97-AF65-F5344CB8AC3E}">
        <p14:creationId xmlns:p14="http://schemas.microsoft.com/office/powerpoint/2010/main" val="785694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19</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err="1"/>
              <a:t>Simulink</a:t>
            </a:r>
            <a:r>
              <a:rPr lang="es-ES" sz="2400" dirty="0"/>
              <a:t> </a:t>
            </a:r>
            <a:r>
              <a:rPr lang="es-ES" sz="2400" dirty="0" err="1"/>
              <a:t>Stateflow</a:t>
            </a:r>
            <a:r>
              <a:rPr lang="es-ES" sz="2400" dirty="0"/>
              <a:t> as </a:t>
            </a:r>
            <a:r>
              <a:rPr lang="es-ES" sz="2400" dirty="0" err="1"/>
              <a:t>modeling</a:t>
            </a:r>
            <a:r>
              <a:rPr lang="es-ES" sz="2400" dirty="0"/>
              <a:t> </a:t>
            </a:r>
            <a:r>
              <a:rPr lang="es-ES" sz="2400" dirty="0" err="1"/>
              <a:t>tool</a:t>
            </a:r>
            <a:endParaRPr lang="es-ES" sz="2400" dirty="0"/>
          </a:p>
        </p:txBody>
      </p:sp>
      <p:pic>
        <p:nvPicPr>
          <p:cNvPr id="52" name="Imagen 51" descr="Logotipo, nombre de la empresa&#10;&#10;Descripción generada automáticamente">
            <a:extLst>
              <a:ext uri="{FF2B5EF4-FFF2-40B4-BE49-F238E27FC236}">
                <a16:creationId xmlns:a16="http://schemas.microsoft.com/office/drawing/2014/main" id="{74B54450-76CC-4120-845B-BEC9E1563ED3}"/>
              </a:ext>
            </a:extLst>
          </p:cNvPr>
          <p:cNvPicPr>
            <a:picLocks noChangeAspect="1"/>
          </p:cNvPicPr>
          <p:nvPr/>
        </p:nvPicPr>
        <p:blipFill rotWithShape="1">
          <a:blip r:embed="rId3"/>
          <a:srcRect t="31889" b="23023"/>
          <a:stretch/>
        </p:blipFill>
        <p:spPr>
          <a:xfrm>
            <a:off x="123619" y="5700481"/>
            <a:ext cx="3028950" cy="682841"/>
          </a:xfrm>
          <a:prstGeom prst="rect">
            <a:avLst/>
          </a:prstGeom>
        </p:spPr>
      </p:pic>
      <p:pic>
        <p:nvPicPr>
          <p:cNvPr id="56" name="Imagen 55" descr="Texto&#10;&#10;Descripción generada automáticamente">
            <a:extLst>
              <a:ext uri="{FF2B5EF4-FFF2-40B4-BE49-F238E27FC236}">
                <a16:creationId xmlns:a16="http://schemas.microsoft.com/office/drawing/2014/main" id="{90DF6543-FC34-4906-9248-1DA2E9E5C048}"/>
              </a:ext>
            </a:extLst>
          </p:cNvPr>
          <p:cNvPicPr>
            <a:picLocks noChangeAspect="1"/>
          </p:cNvPicPr>
          <p:nvPr/>
        </p:nvPicPr>
        <p:blipFill>
          <a:blip r:embed="rId4"/>
          <a:stretch>
            <a:fillRect/>
          </a:stretch>
        </p:blipFill>
        <p:spPr>
          <a:xfrm>
            <a:off x="3339643" y="5674528"/>
            <a:ext cx="2317930" cy="662266"/>
          </a:xfrm>
          <a:prstGeom prst="rect">
            <a:avLst/>
          </a:prstGeom>
        </p:spPr>
      </p:pic>
      <p:sp>
        <p:nvSpPr>
          <p:cNvPr id="10" name="Content Placeholder 5">
            <a:extLst>
              <a:ext uri="{FF2B5EF4-FFF2-40B4-BE49-F238E27FC236}">
                <a16:creationId xmlns:a16="http://schemas.microsoft.com/office/drawing/2014/main" id="{85E3C277-344E-456F-ABEC-D0196D0C6135}"/>
              </a:ext>
            </a:extLst>
          </p:cNvPr>
          <p:cNvSpPr txBox="1">
            <a:spLocks/>
          </p:cNvSpPr>
          <p:nvPr/>
        </p:nvSpPr>
        <p:spPr>
          <a:xfrm>
            <a:off x="4254378" y="1770349"/>
            <a:ext cx="4079630" cy="287051"/>
          </a:xfrm>
          <a:prstGeom prst="rect">
            <a:avLst/>
          </a:prstGeom>
          <a:solidFill>
            <a:schemeClr val="accent6">
              <a:lumMod val="20000"/>
              <a:lumOff val="80000"/>
            </a:schemeClr>
          </a:solidFill>
        </p:spPr>
        <p:txBody>
          <a:bodyPr vert="horz" lIns="91440" tIns="45720" rIns="91440" bIns="45720" rtlCol="0">
            <a:normAutofit/>
          </a:bodyPr>
          <a:lst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18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4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2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pPr marL="0" indent="0" algn="ctr">
              <a:lnSpc>
                <a:spcPct val="90000"/>
              </a:lnSpc>
              <a:buFont typeface="Arial" panose="020B0604020202020204" pitchFamily="34" charset="0"/>
              <a:buNone/>
            </a:pPr>
            <a:r>
              <a:rPr lang="en-US" sz="1400" b="1" dirty="0">
                <a:solidFill>
                  <a:srgbClr val="00A3AD"/>
                </a:solidFill>
                <a:latin typeface="Arial Black" charset="0"/>
              </a:rPr>
              <a:t>Graphic design of state machines</a:t>
            </a:r>
            <a:endParaRPr lang="es-ES" sz="1400" dirty="0"/>
          </a:p>
        </p:txBody>
      </p:sp>
      <p:sp>
        <p:nvSpPr>
          <p:cNvPr id="11" name="Content Placeholder 5">
            <a:extLst>
              <a:ext uri="{FF2B5EF4-FFF2-40B4-BE49-F238E27FC236}">
                <a16:creationId xmlns:a16="http://schemas.microsoft.com/office/drawing/2014/main" id="{72BAC3CB-5B8F-44EE-AB8A-DFA977B4158C}"/>
              </a:ext>
            </a:extLst>
          </p:cNvPr>
          <p:cNvSpPr txBox="1">
            <a:spLocks/>
          </p:cNvSpPr>
          <p:nvPr/>
        </p:nvSpPr>
        <p:spPr>
          <a:xfrm>
            <a:off x="4254378" y="2159216"/>
            <a:ext cx="4270509" cy="2968902"/>
          </a:xfrm>
          <a:prstGeom prst="rect">
            <a:avLst/>
          </a:prstGeom>
        </p:spPr>
        <p:txBody>
          <a:bodyPr vert="horz" lIns="91440" tIns="45720" rIns="91440" bIns="45720" rtlCol="0">
            <a:normAutofit/>
          </a:bodyPr>
          <a:lst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18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4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2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US" sz="1600" dirty="0">
                <a:solidFill>
                  <a:srgbClr val="212121"/>
                </a:solidFill>
                <a:latin typeface="Roboto" panose="02000000000000000000" pitchFamily="2" charset="0"/>
              </a:rPr>
              <a:t>Model the logic of systems using state machines.</a:t>
            </a:r>
          </a:p>
          <a:p>
            <a:pPr>
              <a:lnSpc>
                <a:spcPct val="120000"/>
              </a:lnSpc>
            </a:pPr>
            <a:r>
              <a:rPr lang="en-US" sz="1600" dirty="0">
                <a:solidFill>
                  <a:srgbClr val="212121"/>
                </a:solidFill>
                <a:latin typeface="Roboto" panose="02000000000000000000" pitchFamily="2" charset="0"/>
              </a:rPr>
              <a:t>Define states and joins connected by transitions to create state machines graphically.</a:t>
            </a:r>
          </a:p>
          <a:p>
            <a:pPr>
              <a:lnSpc>
                <a:spcPct val="120000"/>
              </a:lnSpc>
            </a:pPr>
            <a:r>
              <a:rPr lang="en-US" sz="1600" dirty="0">
                <a:solidFill>
                  <a:srgbClr val="212121"/>
                </a:solidFill>
                <a:latin typeface="Roboto" panose="02000000000000000000" pitchFamily="2" charset="0"/>
              </a:rPr>
              <a:t>Runs and displays system behavior for analysis and debugging.</a:t>
            </a:r>
            <a:endParaRPr lang="es-ES" sz="1900" dirty="0"/>
          </a:p>
        </p:txBody>
      </p:sp>
      <p:sp>
        <p:nvSpPr>
          <p:cNvPr id="12" name="Content Placeholder 5">
            <a:extLst>
              <a:ext uri="{FF2B5EF4-FFF2-40B4-BE49-F238E27FC236}">
                <a16:creationId xmlns:a16="http://schemas.microsoft.com/office/drawing/2014/main" id="{85613793-CA36-46D5-A9D2-22F2088B5CB6}"/>
              </a:ext>
            </a:extLst>
          </p:cNvPr>
          <p:cNvSpPr txBox="1">
            <a:spLocks/>
          </p:cNvSpPr>
          <p:nvPr/>
        </p:nvSpPr>
        <p:spPr>
          <a:xfrm>
            <a:off x="499352" y="3823112"/>
            <a:ext cx="3342682" cy="786128"/>
          </a:xfrm>
          <a:prstGeom prst="rect">
            <a:avLst/>
          </a:prstGeom>
        </p:spPr>
        <p:txBody>
          <a:bodyPr vert="horz" lIns="91440" tIns="45720" rIns="91440" bIns="45720" rtlCol="0">
            <a:normAutofit/>
          </a:bodyPr>
          <a:lst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18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4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2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pPr marL="0" indent="0" algn="ctr">
              <a:lnSpc>
                <a:spcPct val="120000"/>
              </a:lnSpc>
              <a:buFont typeface="Arial" panose="020B0604020202020204" pitchFamily="34" charset="0"/>
              <a:buNone/>
            </a:pPr>
            <a:r>
              <a:rPr lang="en-US" sz="1000" dirty="0"/>
              <a:t>Control logic design using Simulink </a:t>
            </a:r>
            <a:r>
              <a:rPr lang="en-US" sz="1000" dirty="0" err="1"/>
              <a:t>Stateflow</a:t>
            </a:r>
            <a:endParaRPr lang="es-ES" sz="1000" dirty="0"/>
          </a:p>
        </p:txBody>
      </p:sp>
      <p:pic>
        <p:nvPicPr>
          <p:cNvPr id="1026" name="Picture 2">
            <a:extLst>
              <a:ext uri="{FF2B5EF4-FFF2-40B4-BE49-F238E27FC236}">
                <a16:creationId xmlns:a16="http://schemas.microsoft.com/office/drawing/2014/main" id="{9FB24DA8-96B0-4FFF-B17D-BBD3CE7C76F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8755" t="7014" r="13671" b="18474"/>
          <a:stretch/>
        </p:blipFill>
        <p:spPr bwMode="auto">
          <a:xfrm>
            <a:off x="333101" y="1770349"/>
            <a:ext cx="3675185" cy="1985718"/>
          </a:xfrm>
          <a:prstGeom prst="roundRect">
            <a:avLst>
              <a:gd name="adj" fmla="val 8594"/>
            </a:avLst>
          </a:prstGeom>
          <a:solidFill>
            <a:srgbClr val="FFFFFF">
              <a:shade val="85000"/>
            </a:srgbClr>
          </a:solidFill>
          <a:ln>
            <a:no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6270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a:xfrm>
            <a:off x="3188213" y="2641600"/>
            <a:ext cx="5206487" cy="2528869"/>
          </a:xfrm>
        </p:spPr>
        <p:txBody>
          <a:bodyPr>
            <a:normAutofit/>
          </a:bodyPr>
          <a:lstStyle/>
          <a:p>
            <a:r>
              <a:rPr lang="es-ES" dirty="0" err="1"/>
              <a:t>Acquiring</a:t>
            </a:r>
            <a:r>
              <a:rPr lang="es-ES" dirty="0"/>
              <a:t> </a:t>
            </a:r>
            <a:r>
              <a:rPr lang="es-ES" dirty="0" err="1"/>
              <a:t>knowledge</a:t>
            </a:r>
            <a:r>
              <a:rPr lang="es-ES" dirty="0"/>
              <a:t> </a:t>
            </a:r>
            <a:r>
              <a:rPr lang="es-ES" dirty="0" err="1"/>
              <a:t>of</a:t>
            </a:r>
            <a:r>
              <a:rPr lang="es-ES" dirty="0"/>
              <a:t> </a:t>
            </a:r>
            <a:r>
              <a:rPr lang="es-ES" dirty="0" err="1"/>
              <a:t>kinematics</a:t>
            </a:r>
            <a:br>
              <a:rPr lang="es-ES" dirty="0"/>
            </a:br>
            <a:endParaRPr lang="en-US" dirty="0"/>
          </a:p>
        </p:txBody>
      </p:sp>
      <p:sp>
        <p:nvSpPr>
          <p:cNvPr id="2" name="Text Placeholder 1"/>
          <p:cNvSpPr>
            <a:spLocks noGrp="1"/>
          </p:cNvSpPr>
          <p:nvPr>
            <p:ph type="body" idx="1"/>
          </p:nvPr>
        </p:nvSpPr>
        <p:spPr/>
        <p:txBody>
          <a:bodyPr/>
          <a:lstStyle/>
          <a:p>
            <a:endParaRPr lang="en-US" dirty="0"/>
          </a:p>
          <a:p>
            <a:endParaRPr lang="en-US" dirty="0"/>
          </a:p>
        </p:txBody>
      </p:sp>
    </p:spTree>
    <p:extLst>
      <p:ext uri="{BB962C8B-B14F-4D97-AF65-F5344CB8AC3E}">
        <p14:creationId xmlns:p14="http://schemas.microsoft.com/office/powerpoint/2010/main" val="282148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20</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err="1"/>
              <a:t>Motion</a:t>
            </a:r>
            <a:r>
              <a:rPr lang="es-ES" sz="2400" dirty="0"/>
              <a:t> </a:t>
            </a:r>
            <a:r>
              <a:rPr lang="es-ES" sz="2400" dirty="0" err="1"/>
              <a:t>modeling</a:t>
            </a:r>
            <a:r>
              <a:rPr lang="es-ES" sz="2400" dirty="0"/>
              <a:t> </a:t>
            </a:r>
            <a:r>
              <a:rPr lang="es-ES" sz="2400" dirty="0" err="1"/>
              <a:t>with</a:t>
            </a:r>
            <a:r>
              <a:rPr lang="es-ES" sz="2400" dirty="0"/>
              <a:t> </a:t>
            </a:r>
            <a:r>
              <a:rPr lang="es-ES" sz="2400" dirty="0" err="1"/>
              <a:t>Stateflow</a:t>
            </a:r>
            <a:endParaRPr lang="es-ES" sz="2400" dirty="0"/>
          </a:p>
        </p:txBody>
      </p:sp>
      <p:pic>
        <p:nvPicPr>
          <p:cNvPr id="52" name="Imagen 51" descr="Logotipo, nombre de la empresa&#10;&#10;Descripción generada automáticamente">
            <a:extLst>
              <a:ext uri="{FF2B5EF4-FFF2-40B4-BE49-F238E27FC236}">
                <a16:creationId xmlns:a16="http://schemas.microsoft.com/office/drawing/2014/main" id="{74B54450-76CC-4120-845B-BEC9E1563ED3}"/>
              </a:ext>
            </a:extLst>
          </p:cNvPr>
          <p:cNvPicPr>
            <a:picLocks noChangeAspect="1"/>
          </p:cNvPicPr>
          <p:nvPr/>
        </p:nvPicPr>
        <p:blipFill rotWithShape="1">
          <a:blip r:embed="rId3"/>
          <a:srcRect t="31889" b="23023"/>
          <a:stretch/>
        </p:blipFill>
        <p:spPr>
          <a:xfrm>
            <a:off x="123619" y="5700481"/>
            <a:ext cx="3028950" cy="682841"/>
          </a:xfrm>
          <a:prstGeom prst="rect">
            <a:avLst/>
          </a:prstGeom>
        </p:spPr>
      </p:pic>
      <p:pic>
        <p:nvPicPr>
          <p:cNvPr id="56" name="Imagen 55" descr="Texto&#10;&#10;Descripción generada automáticamente">
            <a:extLst>
              <a:ext uri="{FF2B5EF4-FFF2-40B4-BE49-F238E27FC236}">
                <a16:creationId xmlns:a16="http://schemas.microsoft.com/office/drawing/2014/main" id="{90DF6543-FC34-4906-9248-1DA2E9E5C048}"/>
              </a:ext>
            </a:extLst>
          </p:cNvPr>
          <p:cNvPicPr>
            <a:picLocks noChangeAspect="1"/>
          </p:cNvPicPr>
          <p:nvPr/>
        </p:nvPicPr>
        <p:blipFill>
          <a:blip r:embed="rId4"/>
          <a:stretch>
            <a:fillRect/>
          </a:stretch>
        </p:blipFill>
        <p:spPr>
          <a:xfrm>
            <a:off x="3339643" y="5674528"/>
            <a:ext cx="2317930" cy="662266"/>
          </a:xfrm>
          <a:prstGeom prst="rect">
            <a:avLst/>
          </a:prstGeom>
        </p:spPr>
      </p:pic>
      <p:pic>
        <p:nvPicPr>
          <p:cNvPr id="6" name="Imagen 5">
            <a:extLst>
              <a:ext uri="{FF2B5EF4-FFF2-40B4-BE49-F238E27FC236}">
                <a16:creationId xmlns:a16="http://schemas.microsoft.com/office/drawing/2014/main" id="{83A65027-749A-4FA2-93C5-79E5F6E8E3D8}"/>
              </a:ext>
            </a:extLst>
          </p:cNvPr>
          <p:cNvPicPr>
            <a:picLocks noChangeAspect="1"/>
          </p:cNvPicPr>
          <p:nvPr/>
        </p:nvPicPr>
        <p:blipFill>
          <a:blip r:embed="rId5"/>
          <a:stretch>
            <a:fillRect/>
          </a:stretch>
        </p:blipFill>
        <p:spPr>
          <a:xfrm>
            <a:off x="694868" y="1770349"/>
            <a:ext cx="3191172" cy="2625314"/>
          </a:xfrm>
          <a:prstGeom prst="roundRect">
            <a:avLst>
              <a:gd name="adj" fmla="val 8594"/>
            </a:avLst>
          </a:prstGeom>
          <a:solidFill>
            <a:srgbClr val="FFFFFF">
              <a:shade val="85000"/>
            </a:srgbClr>
          </a:solidFill>
          <a:ln>
            <a:noFill/>
          </a:ln>
          <a:effectLst/>
        </p:spPr>
      </p:pic>
      <p:pic>
        <p:nvPicPr>
          <p:cNvPr id="9" name="Imagen 8">
            <a:extLst>
              <a:ext uri="{FF2B5EF4-FFF2-40B4-BE49-F238E27FC236}">
                <a16:creationId xmlns:a16="http://schemas.microsoft.com/office/drawing/2014/main" id="{37A857D0-B681-48C7-809A-FD8BC0CF8B5E}"/>
              </a:ext>
            </a:extLst>
          </p:cNvPr>
          <p:cNvPicPr>
            <a:picLocks noChangeAspect="1"/>
          </p:cNvPicPr>
          <p:nvPr/>
        </p:nvPicPr>
        <p:blipFill>
          <a:blip r:embed="rId6"/>
          <a:stretch>
            <a:fillRect/>
          </a:stretch>
        </p:blipFill>
        <p:spPr>
          <a:xfrm>
            <a:off x="4254378" y="2466227"/>
            <a:ext cx="952500" cy="1323975"/>
          </a:xfrm>
          <a:prstGeom prst="rect">
            <a:avLst/>
          </a:prstGeom>
        </p:spPr>
      </p:pic>
      <p:sp>
        <p:nvSpPr>
          <p:cNvPr id="10" name="Content Placeholder 5">
            <a:extLst>
              <a:ext uri="{FF2B5EF4-FFF2-40B4-BE49-F238E27FC236}">
                <a16:creationId xmlns:a16="http://schemas.microsoft.com/office/drawing/2014/main" id="{85E3C277-344E-456F-ABEC-D0196D0C6135}"/>
              </a:ext>
            </a:extLst>
          </p:cNvPr>
          <p:cNvSpPr txBox="1">
            <a:spLocks/>
          </p:cNvSpPr>
          <p:nvPr/>
        </p:nvSpPr>
        <p:spPr>
          <a:xfrm>
            <a:off x="4254378" y="1770349"/>
            <a:ext cx="4079630" cy="394454"/>
          </a:xfrm>
          <a:prstGeom prst="rect">
            <a:avLst/>
          </a:prstGeom>
          <a:solidFill>
            <a:schemeClr val="accent6">
              <a:lumMod val="20000"/>
              <a:lumOff val="80000"/>
            </a:schemeClr>
          </a:solidFill>
        </p:spPr>
        <p:txBody>
          <a:bodyPr vert="horz" lIns="91440" tIns="45720" rIns="91440" bIns="45720" rtlCol="0">
            <a:normAutofit/>
          </a:bodyPr>
          <a:lst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18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4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2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pPr marL="0" indent="0">
              <a:lnSpc>
                <a:spcPct val="90000"/>
              </a:lnSpc>
              <a:buNone/>
            </a:pPr>
            <a:r>
              <a:rPr lang="es-ES" sz="1900" b="1" dirty="0" err="1">
                <a:solidFill>
                  <a:srgbClr val="00A3AD"/>
                </a:solidFill>
                <a:latin typeface="Arial Black" charset="0"/>
              </a:rPr>
              <a:t>Exercise</a:t>
            </a:r>
            <a:r>
              <a:rPr lang="es-ES" sz="1900" b="1" dirty="0">
                <a:solidFill>
                  <a:srgbClr val="00A3AD"/>
                </a:solidFill>
                <a:latin typeface="Arial Black" charset="0"/>
              </a:rPr>
              <a:t> </a:t>
            </a:r>
            <a:r>
              <a:rPr lang="es-ES" sz="1900" b="1" dirty="0" err="1">
                <a:solidFill>
                  <a:srgbClr val="00A3AD"/>
                </a:solidFill>
                <a:latin typeface="Arial Black" charset="0"/>
              </a:rPr>
              <a:t>proposal</a:t>
            </a:r>
            <a:r>
              <a:rPr lang="es-ES" sz="1900" b="1" dirty="0">
                <a:solidFill>
                  <a:srgbClr val="00A3AD"/>
                </a:solidFill>
                <a:latin typeface="Arial Black" charset="0"/>
              </a:rPr>
              <a:t>:</a:t>
            </a:r>
            <a:endParaRPr lang="es-ES" sz="1900" dirty="0"/>
          </a:p>
        </p:txBody>
      </p:sp>
      <p:sp>
        <p:nvSpPr>
          <p:cNvPr id="11" name="Content Placeholder 5">
            <a:extLst>
              <a:ext uri="{FF2B5EF4-FFF2-40B4-BE49-F238E27FC236}">
                <a16:creationId xmlns:a16="http://schemas.microsoft.com/office/drawing/2014/main" id="{72BAC3CB-5B8F-44EE-AB8A-DFA977B4158C}"/>
              </a:ext>
            </a:extLst>
          </p:cNvPr>
          <p:cNvSpPr txBox="1">
            <a:spLocks/>
          </p:cNvSpPr>
          <p:nvPr/>
        </p:nvSpPr>
        <p:spPr>
          <a:xfrm>
            <a:off x="5174296" y="2438455"/>
            <a:ext cx="3159712" cy="1791214"/>
          </a:xfrm>
          <a:prstGeom prst="rect">
            <a:avLst/>
          </a:prstGeom>
        </p:spPr>
        <p:txBody>
          <a:bodyPr vert="horz" lIns="91440" tIns="45720" rIns="91440" bIns="45720" rtlCol="0">
            <a:normAutofit fontScale="70000" lnSpcReduction="20000"/>
          </a:bodyPr>
          <a:lst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18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4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2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US" sz="1800" dirty="0"/>
              <a:t>Compile the Simulink “Motorcycle with motion” model and upload it to your Arduino Engineering Kit.</a:t>
            </a:r>
          </a:p>
          <a:p>
            <a:pPr marL="0" indent="0">
              <a:lnSpc>
                <a:spcPct val="120000"/>
              </a:lnSpc>
              <a:buFont typeface="Arial" panose="020B0604020202020204" pitchFamily="34" charset="0"/>
              <a:buNone/>
            </a:pPr>
            <a:r>
              <a:rPr lang="en-US" sz="1800" dirty="0"/>
              <a:t>The model will allow you to make the motorcycle move in one direction. Modifies the model so that it moves by making curves. Use the diagram to help you in your steps.</a:t>
            </a:r>
            <a:endParaRPr lang="es-ES" sz="1900" dirty="0"/>
          </a:p>
        </p:txBody>
      </p:sp>
      <p:sp>
        <p:nvSpPr>
          <p:cNvPr id="12" name="Content Placeholder 5">
            <a:extLst>
              <a:ext uri="{FF2B5EF4-FFF2-40B4-BE49-F238E27FC236}">
                <a16:creationId xmlns:a16="http://schemas.microsoft.com/office/drawing/2014/main" id="{1DA6DB06-D1F3-4D59-8285-922119D65D5B}"/>
              </a:ext>
            </a:extLst>
          </p:cNvPr>
          <p:cNvSpPr txBox="1">
            <a:spLocks/>
          </p:cNvSpPr>
          <p:nvPr/>
        </p:nvSpPr>
        <p:spPr>
          <a:xfrm>
            <a:off x="619113" y="4409919"/>
            <a:ext cx="3342682" cy="786128"/>
          </a:xfrm>
          <a:prstGeom prst="rect">
            <a:avLst/>
          </a:prstGeom>
        </p:spPr>
        <p:txBody>
          <a:bodyPr vert="horz" lIns="91440" tIns="45720" rIns="91440" bIns="45720" rtlCol="0">
            <a:normAutofit/>
          </a:bodyPr>
          <a:lst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18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4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2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pPr marL="0" indent="0" algn="ctr">
              <a:lnSpc>
                <a:spcPct val="120000"/>
              </a:lnSpc>
              <a:buFont typeface="Arial" panose="020B0604020202020204" pitchFamily="34" charset="0"/>
              <a:buNone/>
            </a:pPr>
            <a:r>
              <a:rPr lang="en-US" sz="1000" dirty="0"/>
              <a:t>Control logic design using Simulink </a:t>
            </a:r>
            <a:r>
              <a:rPr lang="en-US" sz="1000" dirty="0" err="1"/>
              <a:t>Stateflow</a:t>
            </a:r>
            <a:endParaRPr lang="es-ES" sz="1000" dirty="0"/>
          </a:p>
        </p:txBody>
      </p:sp>
    </p:spTree>
    <p:extLst>
      <p:ext uri="{BB962C8B-B14F-4D97-AF65-F5344CB8AC3E}">
        <p14:creationId xmlns:p14="http://schemas.microsoft.com/office/powerpoint/2010/main" val="8967821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1"/>
          <p:cNvSpPr txBox="1">
            <a:spLocks/>
          </p:cNvSpPr>
          <p:nvPr/>
        </p:nvSpPr>
        <p:spPr>
          <a:xfrm>
            <a:off x="3255254" y="2648673"/>
            <a:ext cx="2895602" cy="1150681"/>
          </a:xfrm>
          <a:prstGeom prst="rect">
            <a:avLst/>
          </a:prstGeom>
        </p:spPr>
        <p:txBody>
          <a:bodyPr vert="horz" lIns="91440" tIns="45720" rIns="91440" bIns="45720" rtlCol="0">
            <a:noAutofit/>
          </a:bodyPr>
          <a:lstStyle>
            <a:lvl1pPr marL="0"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400" b="0" i="0" kern="1200" noProof="0">
                <a:solidFill>
                  <a:srgbClr val="FFFFFF"/>
                </a:solidFill>
                <a:latin typeface="Arial Nova Light" charset="0"/>
                <a:ea typeface="Arial Nova Light" charset="0"/>
                <a:cs typeface="Arial Nova Light" charset="0"/>
              </a:defRPr>
            </a:lvl1pPr>
            <a:lvl2pPr marL="457188"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200" b="0" i="0" kern="1200" noProof="0">
                <a:solidFill>
                  <a:srgbClr val="FFFFFF"/>
                </a:solidFill>
                <a:latin typeface="Arial Nova Light" charset="0"/>
                <a:ea typeface="Arial Nova Light" charset="0"/>
                <a:cs typeface="Arial Nova Light" charset="0"/>
              </a:defRPr>
            </a:lvl2pPr>
            <a:lvl3pPr marL="914377"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100" b="0" i="0" kern="1200" noProof="0">
                <a:solidFill>
                  <a:srgbClr val="FFFFFF"/>
                </a:solidFill>
                <a:latin typeface="Arial Nova Light" charset="0"/>
                <a:ea typeface="Arial Nova Light" charset="0"/>
                <a:cs typeface="Arial Nova Light" charset="0"/>
              </a:defRPr>
            </a:lvl3pPr>
            <a:lvl4pPr marL="1371566"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050" b="0" i="0" kern="1200" noProof="0">
                <a:solidFill>
                  <a:srgbClr val="FFFFFF"/>
                </a:solidFill>
                <a:latin typeface="Arial Nova Light" charset="0"/>
                <a:ea typeface="Arial Nova Light" charset="0"/>
                <a:cs typeface="Arial Nova Light" charset="0"/>
              </a:defRPr>
            </a:lvl4pPr>
            <a:lvl5pPr marL="1828755" marR="0" indent="0" algn="l" defTabSz="457189" rtl="0" eaLnBrk="1" fontAlgn="auto" latinLnBrk="0" hangingPunct="1">
              <a:lnSpc>
                <a:spcPct val="100000"/>
              </a:lnSpc>
              <a:spcBef>
                <a:spcPct val="20000"/>
              </a:spcBef>
              <a:spcAft>
                <a:spcPts val="0"/>
              </a:spcAft>
              <a:buClr>
                <a:srgbClr val="00A3AE"/>
              </a:buClr>
              <a:buSzTx/>
              <a:buFont typeface="Arial"/>
              <a:buNone/>
              <a:tabLst/>
              <a:defRPr lang="en-US" sz="1050" b="0" i="0" kern="1200" noProof="0">
                <a:solidFill>
                  <a:srgbClr val="FFFFFF"/>
                </a:solidFill>
                <a:latin typeface="Arial Nova Light" charset="0"/>
                <a:ea typeface="Arial Nova Light" charset="0"/>
                <a:cs typeface="Arial Nova Light"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s-ES" sz="2400" b="1" dirty="0" err="1"/>
              <a:t>Eskerrik</a:t>
            </a:r>
            <a:r>
              <a:rPr lang="es-ES" sz="2400" b="1" dirty="0"/>
              <a:t> </a:t>
            </a:r>
            <a:r>
              <a:rPr lang="es-ES" sz="2400" b="1" dirty="0" err="1"/>
              <a:t>asko</a:t>
            </a:r>
            <a:endParaRPr lang="es-ES" sz="2400" b="1" dirty="0"/>
          </a:p>
          <a:p>
            <a:pPr algn="ctr"/>
            <a:r>
              <a:rPr lang="es-ES" sz="2400" b="1" dirty="0"/>
              <a:t>Muchas gracias</a:t>
            </a:r>
          </a:p>
          <a:p>
            <a:pPr algn="ctr"/>
            <a:r>
              <a:rPr lang="es-ES" sz="2400" b="1" dirty="0" err="1"/>
              <a:t>Thank</a:t>
            </a:r>
            <a:r>
              <a:rPr lang="es-ES" sz="2400" b="1" dirty="0"/>
              <a:t> </a:t>
            </a:r>
            <a:r>
              <a:rPr lang="es-ES" sz="2400" b="1" dirty="0" err="1"/>
              <a:t>you</a:t>
            </a:r>
            <a:endParaRPr lang="es-ES" sz="2400" b="1" dirty="0"/>
          </a:p>
        </p:txBody>
      </p:sp>
      <p:sp>
        <p:nvSpPr>
          <p:cNvPr id="7" name="Content Placeholder 1">
            <a:extLst>
              <a:ext uri="{FF2B5EF4-FFF2-40B4-BE49-F238E27FC236}">
                <a16:creationId xmlns:a16="http://schemas.microsoft.com/office/drawing/2014/main" id="{BDC86220-398F-4002-9B58-31977EDE7354}"/>
              </a:ext>
            </a:extLst>
          </p:cNvPr>
          <p:cNvSpPr>
            <a:spLocks noGrp="1"/>
          </p:cNvSpPr>
          <p:nvPr>
            <p:ph idx="1"/>
          </p:nvPr>
        </p:nvSpPr>
        <p:spPr>
          <a:xfrm>
            <a:off x="337100" y="4812626"/>
            <a:ext cx="2672863" cy="1150681"/>
          </a:xfrm>
        </p:spPr>
        <p:txBody>
          <a:bodyPr/>
          <a:lstStyle/>
          <a:p>
            <a:pPr lvl="0"/>
            <a:r>
              <a:rPr lang="es-ES"/>
              <a:t>Loramendi</a:t>
            </a:r>
            <a:r>
              <a:rPr lang="es-ES" dirty="0"/>
              <a:t>, 4. Apartado 23</a:t>
            </a:r>
          </a:p>
          <a:p>
            <a:pPr lvl="0"/>
            <a:r>
              <a:rPr lang="es-ES" dirty="0"/>
              <a:t>20500 </a:t>
            </a:r>
            <a:r>
              <a:rPr lang="es-ES" dirty="0" err="1"/>
              <a:t>Arrasate</a:t>
            </a:r>
            <a:r>
              <a:rPr lang="es-ES" dirty="0"/>
              <a:t> </a:t>
            </a:r>
            <a:r>
              <a:rPr lang="mr-IN" dirty="0"/>
              <a:t>–</a:t>
            </a:r>
            <a:r>
              <a:rPr lang="es-ES" dirty="0"/>
              <a:t> </a:t>
            </a:r>
            <a:r>
              <a:rPr lang="es-ES" dirty="0" err="1"/>
              <a:t>Mondragon</a:t>
            </a:r>
            <a:endParaRPr lang="es-ES" dirty="0"/>
          </a:p>
          <a:p>
            <a:pPr lvl="0"/>
            <a:r>
              <a:rPr lang="es-ES" dirty="0"/>
              <a:t>T. 943 71 21 85</a:t>
            </a:r>
          </a:p>
          <a:p>
            <a:pPr lvl="0"/>
            <a:r>
              <a:rPr lang="es-ES" dirty="0" err="1"/>
              <a:t>info@mondragon.edu</a:t>
            </a:r>
            <a:endParaRPr lang="en-US" dirty="0"/>
          </a:p>
        </p:txBody>
      </p:sp>
    </p:spTree>
    <p:extLst>
      <p:ext uri="{BB962C8B-B14F-4D97-AF65-F5344CB8AC3E}">
        <p14:creationId xmlns:p14="http://schemas.microsoft.com/office/powerpoint/2010/main" val="3037740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3</a:t>
            </a:fld>
            <a:endParaRPr lang="en-US"/>
          </a:p>
        </p:txBody>
      </p:sp>
      <p:sp>
        <p:nvSpPr>
          <p:cNvPr id="5" name="Title 4"/>
          <p:cNvSpPr>
            <a:spLocks noGrp="1"/>
          </p:cNvSpPr>
          <p:nvPr>
            <p:ph type="title"/>
          </p:nvPr>
        </p:nvSpPr>
        <p:spPr>
          <a:xfrm>
            <a:off x="422032" y="472037"/>
            <a:ext cx="7664693" cy="428157"/>
          </a:xfrm>
        </p:spPr>
        <p:txBody>
          <a:bodyPr anchor="ctr">
            <a:normAutofit fontScale="90000"/>
          </a:bodyPr>
          <a:lstStyle/>
          <a:p>
            <a:pPr>
              <a:lnSpc>
                <a:spcPct val="90000"/>
              </a:lnSpc>
            </a:pPr>
            <a:r>
              <a:rPr lang="es-ES" dirty="0" err="1"/>
              <a:t>Introduction</a:t>
            </a:r>
            <a:endParaRPr lang="es-ES" dirty="0"/>
          </a:p>
        </p:txBody>
      </p:sp>
      <p:sp>
        <p:nvSpPr>
          <p:cNvPr id="10" name="Content Placeholder 5">
            <a:extLst>
              <a:ext uri="{FF2B5EF4-FFF2-40B4-BE49-F238E27FC236}">
                <a16:creationId xmlns:a16="http://schemas.microsoft.com/office/drawing/2014/main" id="{015EAE2D-3649-4D63-AE52-25D910C8FE98}"/>
              </a:ext>
            </a:extLst>
          </p:cNvPr>
          <p:cNvSpPr txBox="1">
            <a:spLocks/>
          </p:cNvSpPr>
          <p:nvPr/>
        </p:nvSpPr>
        <p:spPr>
          <a:xfrm>
            <a:off x="422032" y="4683774"/>
            <a:ext cx="8208784" cy="394454"/>
          </a:xfrm>
          <a:prstGeom prst="rect">
            <a:avLst/>
          </a:prstGeom>
          <a:solidFill>
            <a:schemeClr val="accent6">
              <a:lumMod val="20000"/>
              <a:lumOff val="80000"/>
            </a:schemeClr>
          </a:solidFill>
        </p:spPr>
        <p:txBody>
          <a:bodyPr vert="horz" lIns="91440" tIns="45720" rIns="91440" bIns="45720" rtlCol="0">
            <a:normAutofit/>
          </a:bodyPr>
          <a:lst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18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4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2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pPr marL="0" indent="0">
              <a:lnSpc>
                <a:spcPct val="90000"/>
              </a:lnSpc>
              <a:buFont typeface="Arial" panose="020B0604020202020204" pitchFamily="34" charset="0"/>
              <a:buNone/>
            </a:pPr>
            <a:r>
              <a:rPr lang="es-ES" sz="1900" b="1" dirty="0" err="1">
                <a:solidFill>
                  <a:srgbClr val="00A3AD"/>
                </a:solidFill>
                <a:latin typeface="Arial Black" charset="0"/>
              </a:rPr>
              <a:t>Required</a:t>
            </a:r>
            <a:r>
              <a:rPr lang="es-ES" sz="1900" b="1" dirty="0">
                <a:solidFill>
                  <a:srgbClr val="00A3AD"/>
                </a:solidFill>
                <a:latin typeface="Arial Black" charset="0"/>
              </a:rPr>
              <a:t> files:</a:t>
            </a:r>
            <a:endParaRPr lang="es-ES" sz="1900" dirty="0"/>
          </a:p>
        </p:txBody>
      </p:sp>
      <p:sp>
        <p:nvSpPr>
          <p:cNvPr id="13" name="Content Placeholder 5">
            <a:extLst>
              <a:ext uri="{FF2B5EF4-FFF2-40B4-BE49-F238E27FC236}">
                <a16:creationId xmlns:a16="http://schemas.microsoft.com/office/drawing/2014/main" id="{156B81ED-9769-4DA6-B0BC-3E2208A2679C}"/>
              </a:ext>
            </a:extLst>
          </p:cNvPr>
          <p:cNvSpPr txBox="1">
            <a:spLocks/>
          </p:cNvSpPr>
          <p:nvPr/>
        </p:nvSpPr>
        <p:spPr>
          <a:xfrm>
            <a:off x="422032" y="1032044"/>
            <a:ext cx="8208784" cy="394454"/>
          </a:xfrm>
          <a:prstGeom prst="rect">
            <a:avLst/>
          </a:prstGeom>
          <a:solidFill>
            <a:schemeClr val="accent6">
              <a:lumMod val="20000"/>
              <a:lumOff val="80000"/>
            </a:schemeClr>
          </a:solidFill>
        </p:spPr>
        <p:txBody>
          <a:bodyPr vert="horz" lIns="91440" tIns="45720" rIns="91440" bIns="45720" rtlCol="0">
            <a:normAutofit/>
          </a:bodyPr>
          <a:lst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18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4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2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pPr marL="0" indent="0">
              <a:lnSpc>
                <a:spcPct val="90000"/>
              </a:lnSpc>
              <a:buFont typeface="Arial" panose="020B0604020202020204" pitchFamily="34" charset="0"/>
              <a:buNone/>
            </a:pPr>
            <a:r>
              <a:rPr lang="es-ES" sz="1900" b="1" dirty="0" err="1">
                <a:solidFill>
                  <a:srgbClr val="00A3AD"/>
                </a:solidFill>
                <a:latin typeface="Arial Black" charset="0"/>
              </a:rPr>
              <a:t>Competencies</a:t>
            </a:r>
            <a:endParaRPr lang="es-ES" sz="1900" dirty="0"/>
          </a:p>
        </p:txBody>
      </p:sp>
      <p:sp>
        <p:nvSpPr>
          <p:cNvPr id="14" name="Content Placeholder 5">
            <a:extLst>
              <a:ext uri="{FF2B5EF4-FFF2-40B4-BE49-F238E27FC236}">
                <a16:creationId xmlns:a16="http://schemas.microsoft.com/office/drawing/2014/main" id="{1C0FFC7A-2086-41D2-8F55-71D479408594}"/>
              </a:ext>
            </a:extLst>
          </p:cNvPr>
          <p:cNvSpPr txBox="1">
            <a:spLocks/>
          </p:cNvSpPr>
          <p:nvPr/>
        </p:nvSpPr>
        <p:spPr>
          <a:xfrm>
            <a:off x="422032" y="2331605"/>
            <a:ext cx="8208784" cy="394454"/>
          </a:xfrm>
          <a:prstGeom prst="rect">
            <a:avLst/>
          </a:prstGeom>
          <a:solidFill>
            <a:schemeClr val="accent6">
              <a:lumMod val="20000"/>
              <a:lumOff val="80000"/>
            </a:schemeClr>
          </a:solidFill>
        </p:spPr>
        <p:txBody>
          <a:bodyPr vert="horz" lIns="91440" tIns="45720" rIns="91440" bIns="45720" rtlCol="0">
            <a:normAutofit/>
          </a:bodyPr>
          <a:lst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18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4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2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pPr marL="0" indent="0">
              <a:lnSpc>
                <a:spcPct val="90000"/>
              </a:lnSpc>
              <a:buFont typeface="Arial" panose="020B0604020202020204" pitchFamily="34" charset="0"/>
              <a:buNone/>
            </a:pPr>
            <a:r>
              <a:rPr lang="en-US" sz="1900" b="1" dirty="0">
                <a:solidFill>
                  <a:srgbClr val="00A3AD"/>
                </a:solidFill>
                <a:latin typeface="Arial Black" charset="0"/>
              </a:rPr>
              <a:t>Learning with Arduino Engineering Kits…</a:t>
            </a:r>
            <a:endParaRPr lang="es-ES" sz="1900" dirty="0"/>
          </a:p>
        </p:txBody>
      </p:sp>
      <p:pic>
        <p:nvPicPr>
          <p:cNvPr id="15" name="Imagen 14">
            <a:extLst>
              <a:ext uri="{FF2B5EF4-FFF2-40B4-BE49-F238E27FC236}">
                <a16:creationId xmlns:a16="http://schemas.microsoft.com/office/drawing/2014/main" id="{FD8C400D-3F46-442A-AC49-54547EC1DF9F}"/>
              </a:ext>
            </a:extLst>
          </p:cNvPr>
          <p:cNvPicPr>
            <a:picLocks noChangeAspect="1"/>
          </p:cNvPicPr>
          <p:nvPr/>
        </p:nvPicPr>
        <p:blipFill>
          <a:blip r:embed="rId3"/>
          <a:stretch>
            <a:fillRect/>
          </a:stretch>
        </p:blipFill>
        <p:spPr>
          <a:xfrm>
            <a:off x="633046" y="3231373"/>
            <a:ext cx="2266217" cy="1302229"/>
          </a:xfrm>
          <a:prstGeom prst="rect">
            <a:avLst/>
          </a:prstGeom>
          <a:ln>
            <a:noFill/>
          </a:ln>
          <a:effectLst>
            <a:softEdge rad="112500"/>
          </a:effectLst>
        </p:spPr>
      </p:pic>
      <p:sp>
        <p:nvSpPr>
          <p:cNvPr id="18" name="CuadroTexto 17">
            <a:extLst>
              <a:ext uri="{FF2B5EF4-FFF2-40B4-BE49-F238E27FC236}">
                <a16:creationId xmlns:a16="http://schemas.microsoft.com/office/drawing/2014/main" id="{0339FFDA-262A-4CB9-95D5-29BBA776C1A1}"/>
              </a:ext>
            </a:extLst>
          </p:cNvPr>
          <p:cNvSpPr txBox="1"/>
          <p:nvPr/>
        </p:nvSpPr>
        <p:spPr>
          <a:xfrm>
            <a:off x="587253" y="2725737"/>
            <a:ext cx="2435469" cy="523220"/>
          </a:xfrm>
          <a:prstGeom prst="rect">
            <a:avLst/>
          </a:prstGeom>
          <a:noFill/>
        </p:spPr>
        <p:txBody>
          <a:bodyPr wrap="square">
            <a:spAutoFit/>
          </a:bodyPr>
          <a:lstStyle/>
          <a:p>
            <a:pPr algn="ctr"/>
            <a:r>
              <a:rPr lang="es-ES" sz="1400" b="0" i="0" cap="all" dirty="0">
                <a:solidFill>
                  <a:srgbClr val="434F54"/>
                </a:solidFill>
                <a:effectLst/>
                <a:latin typeface="Open Sans" panose="020B0606030504020204" pitchFamily="34" charset="0"/>
              </a:rPr>
              <a:t>SELF-BALANCING MOTORCYCLE</a:t>
            </a:r>
          </a:p>
        </p:txBody>
      </p:sp>
      <p:pic>
        <p:nvPicPr>
          <p:cNvPr id="19" name="Imagen 18">
            <a:extLst>
              <a:ext uri="{FF2B5EF4-FFF2-40B4-BE49-F238E27FC236}">
                <a16:creationId xmlns:a16="http://schemas.microsoft.com/office/drawing/2014/main" id="{A6BBE5B7-C288-4235-A2B8-6604299EB4F9}"/>
              </a:ext>
            </a:extLst>
          </p:cNvPr>
          <p:cNvPicPr>
            <a:picLocks noChangeAspect="1"/>
          </p:cNvPicPr>
          <p:nvPr/>
        </p:nvPicPr>
        <p:blipFill>
          <a:blip r:embed="rId4"/>
          <a:stretch>
            <a:fillRect/>
          </a:stretch>
        </p:blipFill>
        <p:spPr>
          <a:xfrm>
            <a:off x="3356603" y="3249279"/>
            <a:ext cx="2105620" cy="1302229"/>
          </a:xfrm>
          <a:prstGeom prst="rect">
            <a:avLst/>
          </a:prstGeom>
          <a:ln>
            <a:noFill/>
          </a:ln>
          <a:effectLst>
            <a:softEdge rad="112500"/>
          </a:effectLst>
        </p:spPr>
      </p:pic>
      <p:sp>
        <p:nvSpPr>
          <p:cNvPr id="22" name="CuadroTexto 21">
            <a:extLst>
              <a:ext uri="{FF2B5EF4-FFF2-40B4-BE49-F238E27FC236}">
                <a16:creationId xmlns:a16="http://schemas.microsoft.com/office/drawing/2014/main" id="{EF079624-E8E2-4E2E-A892-3B3D66F18BFB}"/>
              </a:ext>
            </a:extLst>
          </p:cNvPr>
          <p:cNvSpPr txBox="1"/>
          <p:nvPr/>
        </p:nvSpPr>
        <p:spPr>
          <a:xfrm>
            <a:off x="3194537" y="2743643"/>
            <a:ext cx="2435469" cy="523220"/>
          </a:xfrm>
          <a:prstGeom prst="rect">
            <a:avLst/>
          </a:prstGeom>
          <a:noFill/>
        </p:spPr>
        <p:txBody>
          <a:bodyPr wrap="square">
            <a:spAutoFit/>
          </a:bodyPr>
          <a:lstStyle/>
          <a:p>
            <a:pPr algn="ctr"/>
            <a:r>
              <a:rPr lang="es-ES" sz="1400" b="0" i="0" cap="all" dirty="0">
                <a:solidFill>
                  <a:srgbClr val="434F54"/>
                </a:solidFill>
                <a:effectLst/>
                <a:latin typeface="Open Sans" panose="020B0606030504020204" pitchFamily="34" charset="0"/>
              </a:rPr>
              <a:t>WEBCAM CONTROLLED ROVER</a:t>
            </a:r>
          </a:p>
        </p:txBody>
      </p:sp>
      <p:pic>
        <p:nvPicPr>
          <p:cNvPr id="23" name="Imagen 22">
            <a:extLst>
              <a:ext uri="{FF2B5EF4-FFF2-40B4-BE49-F238E27FC236}">
                <a16:creationId xmlns:a16="http://schemas.microsoft.com/office/drawing/2014/main" id="{E091B452-AD8B-443E-AC92-ABA6A4F700BC}"/>
              </a:ext>
            </a:extLst>
          </p:cNvPr>
          <p:cNvPicPr>
            <a:picLocks noChangeAspect="1"/>
          </p:cNvPicPr>
          <p:nvPr/>
        </p:nvPicPr>
        <p:blipFill>
          <a:blip r:embed="rId5"/>
          <a:stretch>
            <a:fillRect/>
          </a:stretch>
        </p:blipFill>
        <p:spPr>
          <a:xfrm>
            <a:off x="5921723" y="3301472"/>
            <a:ext cx="2261716" cy="1232129"/>
          </a:xfrm>
          <a:prstGeom prst="rect">
            <a:avLst/>
          </a:prstGeom>
          <a:ln>
            <a:noFill/>
          </a:ln>
          <a:effectLst>
            <a:softEdge rad="112500"/>
          </a:effectLst>
        </p:spPr>
      </p:pic>
      <p:sp>
        <p:nvSpPr>
          <p:cNvPr id="24" name="CuadroTexto 23">
            <a:extLst>
              <a:ext uri="{FF2B5EF4-FFF2-40B4-BE49-F238E27FC236}">
                <a16:creationId xmlns:a16="http://schemas.microsoft.com/office/drawing/2014/main" id="{5D38C98A-7800-484B-8A3A-4F796F614282}"/>
              </a:ext>
            </a:extLst>
          </p:cNvPr>
          <p:cNvSpPr txBox="1"/>
          <p:nvPr/>
        </p:nvSpPr>
        <p:spPr>
          <a:xfrm>
            <a:off x="5992157" y="2808797"/>
            <a:ext cx="2094568" cy="307777"/>
          </a:xfrm>
          <a:prstGeom prst="rect">
            <a:avLst/>
          </a:prstGeom>
          <a:noFill/>
        </p:spPr>
        <p:txBody>
          <a:bodyPr wrap="square">
            <a:spAutoFit/>
          </a:bodyPr>
          <a:lstStyle/>
          <a:p>
            <a:pPr algn="ctr"/>
            <a:r>
              <a:rPr lang="es-ES" sz="1400" b="0" i="0" cap="all" dirty="0">
                <a:solidFill>
                  <a:srgbClr val="434F54"/>
                </a:solidFill>
                <a:effectLst/>
                <a:latin typeface="Open Sans" panose="020B0606030504020204" pitchFamily="34" charset="0"/>
              </a:rPr>
              <a:t>DRAWING ROBOT</a:t>
            </a:r>
          </a:p>
        </p:txBody>
      </p:sp>
      <p:sp>
        <p:nvSpPr>
          <p:cNvPr id="26" name="CuadroTexto 25">
            <a:extLst>
              <a:ext uri="{FF2B5EF4-FFF2-40B4-BE49-F238E27FC236}">
                <a16:creationId xmlns:a16="http://schemas.microsoft.com/office/drawing/2014/main" id="{C8591FBC-EE2E-4FA9-868B-0C2903D07C07}"/>
              </a:ext>
            </a:extLst>
          </p:cNvPr>
          <p:cNvSpPr txBox="1"/>
          <p:nvPr/>
        </p:nvSpPr>
        <p:spPr>
          <a:xfrm>
            <a:off x="723534" y="1558348"/>
            <a:ext cx="4598376" cy="369332"/>
          </a:xfrm>
          <a:prstGeom prst="rect">
            <a:avLst/>
          </a:prstGeom>
          <a:noFill/>
        </p:spPr>
        <p:txBody>
          <a:bodyPr wrap="square">
            <a:spAutoFit/>
          </a:bodyPr>
          <a:lstStyle/>
          <a:p>
            <a:pPr marL="285750" indent="-285750">
              <a:buFont typeface="Arial" panose="020B0604020202020204" pitchFamily="34" charset="0"/>
              <a:buChar char="•"/>
            </a:pPr>
            <a:r>
              <a:rPr lang="en-US" dirty="0"/>
              <a:t>Kinematics</a:t>
            </a:r>
            <a:endParaRPr lang="es-ES" dirty="0"/>
          </a:p>
        </p:txBody>
      </p:sp>
      <p:pic>
        <p:nvPicPr>
          <p:cNvPr id="7" name="Imagen 6">
            <a:extLst>
              <a:ext uri="{FF2B5EF4-FFF2-40B4-BE49-F238E27FC236}">
                <a16:creationId xmlns:a16="http://schemas.microsoft.com/office/drawing/2014/main" id="{2F5D17E0-5299-4E1E-8E83-A521EEA803B9}"/>
              </a:ext>
            </a:extLst>
          </p:cNvPr>
          <p:cNvPicPr>
            <a:picLocks noChangeAspect="1"/>
          </p:cNvPicPr>
          <p:nvPr/>
        </p:nvPicPr>
        <p:blipFill>
          <a:blip r:embed="rId6"/>
          <a:stretch>
            <a:fillRect/>
          </a:stretch>
        </p:blipFill>
        <p:spPr>
          <a:xfrm>
            <a:off x="3778128" y="5107390"/>
            <a:ext cx="952500" cy="1323975"/>
          </a:xfrm>
          <a:prstGeom prst="rect">
            <a:avLst/>
          </a:prstGeom>
        </p:spPr>
      </p:pic>
    </p:spTree>
    <p:extLst>
      <p:ext uri="{BB962C8B-B14F-4D97-AF65-F5344CB8AC3E}">
        <p14:creationId xmlns:p14="http://schemas.microsoft.com/office/powerpoint/2010/main" val="1364637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388110" y="2754427"/>
            <a:ext cx="3443064" cy="1362075"/>
          </a:xfrm>
        </p:spPr>
        <p:txBody>
          <a:bodyPr>
            <a:normAutofit/>
          </a:bodyPr>
          <a:lstStyle/>
          <a:p>
            <a:r>
              <a:rPr lang="es-ES" dirty="0"/>
              <a:t>Fundamentals </a:t>
            </a:r>
          </a:p>
        </p:txBody>
      </p:sp>
      <p:sp>
        <p:nvSpPr>
          <p:cNvPr id="11" name="Content Placeholder 10"/>
          <p:cNvSpPr>
            <a:spLocks noGrp="1"/>
          </p:cNvSpPr>
          <p:nvPr>
            <p:ph sz="quarter" idx="10"/>
          </p:nvPr>
        </p:nvSpPr>
        <p:spPr/>
        <p:txBody>
          <a:bodyPr/>
          <a:lstStyle/>
          <a:p>
            <a:r>
              <a:rPr lang="es-ES"/>
              <a:t>1</a:t>
            </a:r>
          </a:p>
        </p:txBody>
      </p:sp>
    </p:spTree>
    <p:extLst>
      <p:ext uri="{BB962C8B-B14F-4D97-AF65-F5344CB8AC3E}">
        <p14:creationId xmlns:p14="http://schemas.microsoft.com/office/powerpoint/2010/main" val="2346026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US" dirty="0"/>
              <a:t>Curvilinear movement</a:t>
            </a:r>
          </a:p>
        </p:txBody>
      </p:sp>
      <p:sp>
        <p:nvSpPr>
          <p:cNvPr id="7" name="Content Placeholder 6"/>
          <p:cNvSpPr>
            <a:spLocks noGrp="1"/>
          </p:cNvSpPr>
          <p:nvPr>
            <p:ph sz="quarter" idx="10"/>
          </p:nvPr>
        </p:nvSpPr>
        <p:spPr/>
        <p:txBody>
          <a:bodyPr>
            <a:normAutofit fontScale="77500" lnSpcReduction="20000"/>
          </a:bodyPr>
          <a:lstStyle/>
          <a:p>
            <a:r>
              <a:rPr lang="en-US"/>
              <a:t>1.1</a:t>
            </a:r>
            <a:endParaRPr lang="en-US" dirty="0"/>
          </a:p>
        </p:txBody>
      </p:sp>
    </p:spTree>
    <p:extLst>
      <p:ext uri="{BB962C8B-B14F-4D97-AF65-F5344CB8AC3E}">
        <p14:creationId xmlns:p14="http://schemas.microsoft.com/office/powerpoint/2010/main" val="829173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82227" y="4711959"/>
            <a:ext cx="3987692" cy="1748568"/>
          </a:xfrm>
        </p:spPr>
        <p:txBody>
          <a:bodyPr>
            <a:normAutofit/>
          </a:bodyPr>
          <a:lstStyle/>
          <a:p>
            <a:pPr marL="0" indent="0">
              <a:lnSpc>
                <a:spcPct val="90000"/>
              </a:lnSpc>
              <a:buNone/>
            </a:pPr>
            <a:r>
              <a:rPr lang="en-US" sz="1800" dirty="0">
                <a:latin typeface="+mj-lt"/>
              </a:rPr>
              <a:t>
The velocity of the moving particle in the XY plane is, the change of position over time and can be determined by:</a:t>
            </a:r>
          </a:p>
        </p:txBody>
      </p:sp>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6</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err="1"/>
              <a:t>Two</a:t>
            </a:r>
            <a:r>
              <a:rPr lang="es-ES" sz="2400" dirty="0"/>
              <a:t>-dimensional </a:t>
            </a:r>
            <a:r>
              <a:rPr lang="es-ES" sz="2400" dirty="0" err="1"/>
              <a:t>movement</a:t>
            </a:r>
            <a:endParaRPr lang="es-ES" sz="2400" dirty="0"/>
          </a:p>
        </p:txBody>
      </p:sp>
      <p:sp>
        <p:nvSpPr>
          <p:cNvPr id="14" name="Content Placeholder 5">
            <a:extLst>
              <a:ext uri="{FF2B5EF4-FFF2-40B4-BE49-F238E27FC236}">
                <a16:creationId xmlns:a16="http://schemas.microsoft.com/office/drawing/2014/main" id="{EC595535-FF15-4EF3-A808-71FAAA914662}"/>
              </a:ext>
            </a:extLst>
          </p:cNvPr>
          <p:cNvSpPr txBox="1">
            <a:spLocks/>
          </p:cNvSpPr>
          <p:nvPr/>
        </p:nvSpPr>
        <p:spPr>
          <a:xfrm>
            <a:off x="641003" y="3381553"/>
            <a:ext cx="3987692" cy="1384995"/>
          </a:xfrm>
          <a:prstGeom prst="rect">
            <a:avLst/>
          </a:prstGeom>
        </p:spPr>
        <p:txBody>
          <a:bodyPr>
            <a:spAutoFit/>
          </a:bodyPr>
          <a:lstStyle>
            <a:defPPr>
              <a:defRPr lang="en-US"/>
            </a:defPPr>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18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4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2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pPr marL="0" indent="0">
              <a:buNone/>
            </a:pPr>
            <a:r>
              <a:rPr lang="en-US">
                <a:latin typeface="+mj-lt"/>
              </a:rPr>
              <a:t>The expressions of position as a function of time in each x and y direction:
</a:t>
            </a:r>
            <a:endParaRPr lang="en-US" dirty="0">
              <a:latin typeface="+mj-lt"/>
            </a:endParaRPr>
          </a:p>
        </p:txBody>
      </p:sp>
      <p:sp>
        <p:nvSpPr>
          <p:cNvPr id="15" name="Rectángulo 14">
            <a:extLst>
              <a:ext uri="{FF2B5EF4-FFF2-40B4-BE49-F238E27FC236}">
                <a16:creationId xmlns:a16="http://schemas.microsoft.com/office/drawing/2014/main" id="{EFC2FCA9-8658-4612-A926-289DADEA568A}"/>
              </a:ext>
            </a:extLst>
          </p:cNvPr>
          <p:cNvSpPr/>
          <p:nvPr/>
        </p:nvSpPr>
        <p:spPr>
          <a:xfrm>
            <a:off x="575440" y="1202801"/>
            <a:ext cx="8143834" cy="646331"/>
          </a:xfrm>
          <a:prstGeom prst="rect">
            <a:avLst/>
          </a:prstGeom>
        </p:spPr>
        <p:txBody>
          <a:bodyPr wrap="square">
            <a:spAutoFit/>
          </a:bodyPr>
          <a:lstStyle/>
          <a:p>
            <a:r>
              <a:rPr lang="en-US" dirty="0"/>
              <a:t>This study of the motion of an object moves with </a:t>
            </a:r>
            <a:r>
              <a:rPr lang="en-US" b="1" dirty="0"/>
              <a:t>constant acceleration</a:t>
            </a:r>
            <a:r>
              <a:rPr lang="en-US" dirty="0"/>
              <a:t>, that is, they do not change during movement. </a:t>
            </a:r>
            <a:endParaRPr lang="es-ES" dirty="0"/>
          </a:p>
        </p:txBody>
      </p:sp>
      <p:sp>
        <p:nvSpPr>
          <p:cNvPr id="16" name="Rectángulo 15">
            <a:extLst>
              <a:ext uri="{FF2B5EF4-FFF2-40B4-BE49-F238E27FC236}">
                <a16:creationId xmlns:a16="http://schemas.microsoft.com/office/drawing/2014/main" id="{32B1083D-30CB-41C8-AFA4-4FE8BF9355FD}"/>
              </a:ext>
            </a:extLst>
          </p:cNvPr>
          <p:cNvSpPr/>
          <p:nvPr/>
        </p:nvSpPr>
        <p:spPr>
          <a:xfrm>
            <a:off x="592589" y="2092890"/>
            <a:ext cx="4572000" cy="923330"/>
          </a:xfrm>
          <a:prstGeom prst="rect">
            <a:avLst/>
          </a:prstGeom>
        </p:spPr>
        <p:txBody>
          <a:bodyPr>
            <a:spAutoFit/>
          </a:bodyPr>
          <a:lstStyle/>
          <a:p>
            <a:r>
              <a:rPr lang="en-US" dirty="0"/>
              <a:t>The position vector of an object moving in the XY plane is a function of time, written as:</a:t>
            </a:r>
          </a:p>
          <a:p>
            <a:endParaRPr lang="es-ES" dirty="0"/>
          </a:p>
        </p:txBody>
      </p:sp>
      <p:pic>
        <p:nvPicPr>
          <p:cNvPr id="17" name="Imagen 16">
            <a:extLst>
              <a:ext uri="{FF2B5EF4-FFF2-40B4-BE49-F238E27FC236}">
                <a16:creationId xmlns:a16="http://schemas.microsoft.com/office/drawing/2014/main" id="{DF7E0CE4-B57C-4EC7-9447-58043297C8E7}"/>
              </a:ext>
            </a:extLst>
          </p:cNvPr>
          <p:cNvPicPr>
            <a:picLocks noChangeAspect="1"/>
          </p:cNvPicPr>
          <p:nvPr/>
        </p:nvPicPr>
        <p:blipFill>
          <a:blip r:embed="rId3"/>
          <a:stretch>
            <a:fillRect/>
          </a:stretch>
        </p:blipFill>
        <p:spPr>
          <a:xfrm>
            <a:off x="5414573" y="2126715"/>
            <a:ext cx="2672152" cy="689869"/>
          </a:xfrm>
          <a:prstGeom prst="rect">
            <a:avLst/>
          </a:prstGeom>
          <a:ln w="3175">
            <a:solidFill>
              <a:schemeClr val="tx1"/>
            </a:solidFill>
          </a:ln>
        </p:spPr>
      </p:pic>
      <p:pic>
        <p:nvPicPr>
          <p:cNvPr id="18" name="Imagen 17">
            <a:extLst>
              <a:ext uri="{FF2B5EF4-FFF2-40B4-BE49-F238E27FC236}">
                <a16:creationId xmlns:a16="http://schemas.microsoft.com/office/drawing/2014/main" id="{6DB41817-FD09-4857-99E0-159D999DDCA4}"/>
              </a:ext>
            </a:extLst>
          </p:cNvPr>
          <p:cNvPicPr>
            <a:picLocks noChangeAspect="1"/>
          </p:cNvPicPr>
          <p:nvPr/>
        </p:nvPicPr>
        <p:blipFill>
          <a:blip r:embed="rId4"/>
          <a:stretch>
            <a:fillRect/>
          </a:stretch>
        </p:blipFill>
        <p:spPr>
          <a:xfrm>
            <a:off x="5519542" y="4975274"/>
            <a:ext cx="2695575" cy="1028700"/>
          </a:xfrm>
          <a:prstGeom prst="rect">
            <a:avLst/>
          </a:prstGeom>
          <a:ln w="3175">
            <a:solidFill>
              <a:schemeClr val="tx1"/>
            </a:solidFill>
          </a:ln>
        </p:spPr>
      </p:pic>
      <p:pic>
        <p:nvPicPr>
          <p:cNvPr id="19" name="Imagen 18">
            <a:extLst>
              <a:ext uri="{FF2B5EF4-FFF2-40B4-BE49-F238E27FC236}">
                <a16:creationId xmlns:a16="http://schemas.microsoft.com/office/drawing/2014/main" id="{D6D01BDC-18B6-494C-8AAE-0A7B9662F3D3}"/>
              </a:ext>
            </a:extLst>
          </p:cNvPr>
          <p:cNvPicPr>
            <a:picLocks noChangeAspect="1"/>
          </p:cNvPicPr>
          <p:nvPr/>
        </p:nvPicPr>
        <p:blipFill>
          <a:blip r:embed="rId5"/>
          <a:stretch>
            <a:fillRect/>
          </a:stretch>
        </p:blipFill>
        <p:spPr>
          <a:xfrm>
            <a:off x="4543566" y="3119728"/>
            <a:ext cx="4414165" cy="1598545"/>
          </a:xfrm>
          <a:prstGeom prst="rect">
            <a:avLst/>
          </a:prstGeom>
          <a:ln w="3175">
            <a:solidFill>
              <a:schemeClr val="tx1"/>
            </a:solidFill>
          </a:ln>
        </p:spPr>
      </p:pic>
    </p:spTree>
    <p:extLst>
      <p:ext uri="{BB962C8B-B14F-4D97-AF65-F5344CB8AC3E}">
        <p14:creationId xmlns:p14="http://schemas.microsoft.com/office/powerpoint/2010/main" val="2934234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7</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err="1"/>
              <a:t>Circumferential</a:t>
            </a:r>
            <a:r>
              <a:rPr lang="es-ES" sz="2400" dirty="0"/>
              <a:t> </a:t>
            </a:r>
            <a:r>
              <a:rPr lang="es-ES" sz="2400" dirty="0" err="1"/>
              <a:t>motion</a:t>
            </a:r>
            <a:endParaRPr lang="es-ES" sz="2400" dirty="0"/>
          </a:p>
        </p:txBody>
      </p:sp>
      <p:sp>
        <p:nvSpPr>
          <p:cNvPr id="15" name="Rectángulo 14">
            <a:extLst>
              <a:ext uri="{FF2B5EF4-FFF2-40B4-BE49-F238E27FC236}">
                <a16:creationId xmlns:a16="http://schemas.microsoft.com/office/drawing/2014/main" id="{EFC2FCA9-8658-4612-A926-289DADEA568A}"/>
              </a:ext>
            </a:extLst>
          </p:cNvPr>
          <p:cNvSpPr/>
          <p:nvPr/>
        </p:nvSpPr>
        <p:spPr>
          <a:xfrm>
            <a:off x="575440" y="1202801"/>
            <a:ext cx="8143834" cy="646331"/>
          </a:xfrm>
          <a:prstGeom prst="rect">
            <a:avLst/>
          </a:prstGeom>
        </p:spPr>
        <p:txBody>
          <a:bodyPr wrap="square">
            <a:spAutoFit/>
          </a:bodyPr>
          <a:lstStyle/>
          <a:p>
            <a:pPr algn="just"/>
            <a:r>
              <a:rPr lang="en-US" dirty="0"/>
              <a:t>A two-dimensional motion is that of an object moving by describing a circumferential path.</a:t>
            </a:r>
            <a:endParaRPr lang="es-ES" dirty="0"/>
          </a:p>
        </p:txBody>
      </p:sp>
      <p:sp>
        <p:nvSpPr>
          <p:cNvPr id="16" name="Rectángulo 15">
            <a:extLst>
              <a:ext uri="{FF2B5EF4-FFF2-40B4-BE49-F238E27FC236}">
                <a16:creationId xmlns:a16="http://schemas.microsoft.com/office/drawing/2014/main" id="{32B1083D-30CB-41C8-AFA4-4FE8BF9355FD}"/>
              </a:ext>
            </a:extLst>
          </p:cNvPr>
          <p:cNvSpPr/>
          <p:nvPr/>
        </p:nvSpPr>
        <p:spPr>
          <a:xfrm>
            <a:off x="592588" y="2092890"/>
            <a:ext cx="7870277" cy="923330"/>
          </a:xfrm>
          <a:prstGeom prst="rect">
            <a:avLst/>
          </a:prstGeom>
        </p:spPr>
        <p:txBody>
          <a:bodyPr wrap="square">
            <a:spAutoFit/>
          </a:bodyPr>
          <a:lstStyle/>
          <a:p>
            <a:pPr algn="just"/>
            <a:r>
              <a:rPr lang="en-US" dirty="0"/>
              <a:t>If during the circumferential motion of an object the velocity changes, it will be tangent to the trajectory.
</a:t>
            </a:r>
            <a:endParaRPr lang="es-ES" dirty="0"/>
          </a:p>
        </p:txBody>
      </p:sp>
      <mc:AlternateContent xmlns:mc="http://schemas.openxmlformats.org/markup-compatibility/2006" xmlns:a14="http://schemas.microsoft.com/office/drawing/2010/main">
        <mc:Choice Requires="a14">
          <p:sp>
            <p:nvSpPr>
              <p:cNvPr id="6" name="Rectángulo 5">
                <a:extLst>
                  <a:ext uri="{FF2B5EF4-FFF2-40B4-BE49-F238E27FC236}">
                    <a16:creationId xmlns:a16="http://schemas.microsoft.com/office/drawing/2014/main" id="{41AC57D5-3AA8-4503-8CAD-385EA9B7A024}"/>
                  </a:ext>
                </a:extLst>
              </p:cNvPr>
              <p:cNvSpPr/>
              <p:nvPr/>
            </p:nvSpPr>
            <p:spPr>
              <a:xfrm>
                <a:off x="575440" y="3290501"/>
                <a:ext cx="4173842" cy="1477328"/>
              </a:xfrm>
              <a:prstGeom prst="rect">
                <a:avLst/>
              </a:prstGeom>
            </p:spPr>
            <p:txBody>
              <a:bodyPr wrap="square">
                <a:spAutoFit/>
              </a:bodyPr>
              <a:lstStyle/>
              <a:p>
                <a:pPr algn="just"/>
                <a:r>
                  <a:rPr lang="en-US" dirty="0"/>
                  <a:t>In this case it is convenient to write the acceleration in two vector components, one radial towards the center </a:t>
                </a:r>
                <a14:m>
                  <m:oMath xmlns:m="http://schemas.openxmlformats.org/officeDocument/2006/math">
                    <m:sSub>
                      <m:sSubPr>
                        <m:ctrlPr>
                          <a:rPr lang="es-ES" i="1">
                            <a:solidFill>
                              <a:srgbClr val="836967"/>
                            </a:solidFill>
                            <a:latin typeface="Cambria Math" panose="02040503050406030204" pitchFamily="18" charset="0"/>
                          </a:rPr>
                        </m:ctrlPr>
                      </m:sSubPr>
                      <m:e>
                        <m:r>
                          <a:rPr lang="es-ES" i="1">
                            <a:latin typeface="Cambria Math" panose="02040503050406030204" pitchFamily="18" charset="0"/>
                          </a:rPr>
                          <m:t>𝑎</m:t>
                        </m:r>
                      </m:e>
                      <m:sub>
                        <m:r>
                          <a:rPr lang="es-ES" i="1">
                            <a:latin typeface="Cambria Math" panose="02040503050406030204" pitchFamily="18" charset="0"/>
                          </a:rPr>
                          <m:t>𝑐</m:t>
                        </m:r>
                      </m:sub>
                    </m:sSub>
                    <m:r>
                      <a:rPr lang="es-ES" i="1">
                        <a:latin typeface="Cambria Math" panose="02040503050406030204" pitchFamily="18" charset="0"/>
                      </a:rPr>
                      <m:t> </m:t>
                    </m:r>
                  </m:oMath>
                </a14:m>
                <a:r>
                  <a:rPr lang="en-US" dirty="0"/>
                  <a:t>and another tangent to the trajectory </a:t>
                </a:r>
                <a14:m>
                  <m:oMath xmlns:m="http://schemas.openxmlformats.org/officeDocument/2006/math">
                    <m:sSub>
                      <m:sSubPr>
                        <m:ctrlPr>
                          <a:rPr lang="es-ES" i="1">
                            <a:solidFill>
                              <a:srgbClr val="836967"/>
                            </a:solidFill>
                            <a:latin typeface="Cambria Math" panose="02040503050406030204" pitchFamily="18" charset="0"/>
                          </a:rPr>
                        </m:ctrlPr>
                      </m:sSubPr>
                      <m:e>
                        <m:r>
                          <a:rPr lang="es-ES" i="1">
                            <a:latin typeface="Cambria Math" panose="02040503050406030204" pitchFamily="18" charset="0"/>
                          </a:rPr>
                          <m:t>𝑎</m:t>
                        </m:r>
                      </m:e>
                      <m:sub>
                        <m:r>
                          <a:rPr lang="es-ES" i="1">
                            <a:latin typeface="Cambria Math" panose="02040503050406030204" pitchFamily="18" charset="0"/>
                          </a:rPr>
                          <m:t>𝑡</m:t>
                        </m:r>
                      </m:sub>
                    </m:sSub>
                  </m:oMath>
                </a14:m>
                <a:r>
                  <a:rPr lang="en-US" dirty="0"/>
                  <a:t>, then a is written as:</a:t>
                </a:r>
                <a:endParaRPr lang="es-ES" dirty="0"/>
              </a:p>
            </p:txBody>
          </p:sp>
        </mc:Choice>
        <mc:Fallback xmlns="">
          <p:sp>
            <p:nvSpPr>
              <p:cNvPr id="6" name="Rectángulo 5">
                <a:extLst>
                  <a:ext uri="{FF2B5EF4-FFF2-40B4-BE49-F238E27FC236}">
                    <a16:creationId xmlns:a16="http://schemas.microsoft.com/office/drawing/2014/main" id="{41AC57D5-3AA8-4503-8CAD-385EA9B7A024}"/>
                  </a:ext>
                </a:extLst>
              </p:cNvPr>
              <p:cNvSpPr>
                <a:spLocks noRot="1" noChangeAspect="1" noMove="1" noResize="1" noEditPoints="1" noAdjustHandles="1" noChangeArrowheads="1" noChangeShapeType="1" noTextEdit="1"/>
              </p:cNvSpPr>
              <p:nvPr/>
            </p:nvSpPr>
            <p:spPr>
              <a:xfrm>
                <a:off x="575440" y="3290501"/>
                <a:ext cx="4173842" cy="1477328"/>
              </a:xfrm>
              <a:prstGeom prst="rect">
                <a:avLst/>
              </a:prstGeom>
              <a:blipFill>
                <a:blip r:embed="rId3"/>
                <a:stretch>
                  <a:fillRect l="-1168" t="-2479" r="-1168" b="-5785"/>
                </a:stretch>
              </a:blipFill>
            </p:spPr>
            <p:txBody>
              <a:bodyPr/>
              <a:lstStyle/>
              <a:p>
                <a:r>
                  <a:rPr lang="en-US">
                    <a:noFill/>
                  </a:rPr>
                  <a:t> </a:t>
                </a:r>
              </a:p>
            </p:txBody>
          </p:sp>
        </mc:Fallback>
      </mc:AlternateContent>
      <p:pic>
        <p:nvPicPr>
          <p:cNvPr id="7" name="Imagen 6">
            <a:extLst>
              <a:ext uri="{FF2B5EF4-FFF2-40B4-BE49-F238E27FC236}">
                <a16:creationId xmlns:a16="http://schemas.microsoft.com/office/drawing/2014/main" id="{976DDDC8-F4BA-4713-A678-91E3D6086A1F}"/>
              </a:ext>
            </a:extLst>
          </p:cNvPr>
          <p:cNvPicPr>
            <a:picLocks noChangeAspect="1"/>
          </p:cNvPicPr>
          <p:nvPr/>
        </p:nvPicPr>
        <p:blipFill>
          <a:blip r:embed="rId4"/>
          <a:stretch>
            <a:fillRect/>
          </a:stretch>
        </p:blipFill>
        <p:spPr>
          <a:xfrm>
            <a:off x="713370" y="5023477"/>
            <a:ext cx="1180894" cy="995656"/>
          </a:xfrm>
          <a:prstGeom prst="rect">
            <a:avLst/>
          </a:prstGeom>
        </p:spPr>
      </p:pic>
      <p:pic>
        <p:nvPicPr>
          <p:cNvPr id="8" name="Imagen 7">
            <a:extLst>
              <a:ext uri="{FF2B5EF4-FFF2-40B4-BE49-F238E27FC236}">
                <a16:creationId xmlns:a16="http://schemas.microsoft.com/office/drawing/2014/main" id="{FD4DB822-6A19-4D0F-8932-387E480E335C}"/>
              </a:ext>
            </a:extLst>
          </p:cNvPr>
          <p:cNvPicPr>
            <a:picLocks noChangeAspect="1"/>
          </p:cNvPicPr>
          <p:nvPr/>
        </p:nvPicPr>
        <p:blipFill>
          <a:blip r:embed="rId5"/>
          <a:stretch>
            <a:fillRect/>
          </a:stretch>
        </p:blipFill>
        <p:spPr>
          <a:xfrm>
            <a:off x="2662361" y="5010659"/>
            <a:ext cx="1415117" cy="1008474"/>
          </a:xfrm>
          <a:prstGeom prst="rect">
            <a:avLst/>
          </a:prstGeom>
        </p:spPr>
      </p:pic>
      <p:grpSp>
        <p:nvGrpSpPr>
          <p:cNvPr id="11" name="Grupo 10">
            <a:extLst>
              <a:ext uri="{FF2B5EF4-FFF2-40B4-BE49-F238E27FC236}">
                <a16:creationId xmlns:a16="http://schemas.microsoft.com/office/drawing/2014/main" id="{B420F78A-DAFD-4682-A534-D6728C5D14F4}"/>
              </a:ext>
            </a:extLst>
          </p:cNvPr>
          <p:cNvGrpSpPr/>
          <p:nvPr/>
        </p:nvGrpSpPr>
        <p:grpSpPr>
          <a:xfrm>
            <a:off x="5191760" y="3358781"/>
            <a:ext cx="3026664" cy="3101746"/>
            <a:chOff x="2313992" y="1894114"/>
            <a:chExt cx="2435808" cy="2487811"/>
          </a:xfrm>
        </p:grpSpPr>
        <p:cxnSp>
          <p:nvCxnSpPr>
            <p:cNvPr id="12" name="Conector recto de flecha 11">
              <a:extLst>
                <a:ext uri="{FF2B5EF4-FFF2-40B4-BE49-F238E27FC236}">
                  <a16:creationId xmlns:a16="http://schemas.microsoft.com/office/drawing/2014/main" id="{AE3B6225-FF7F-4F87-9795-040DA85524F8}"/>
                </a:ext>
              </a:extLst>
            </p:cNvPr>
            <p:cNvCxnSpPr>
              <a:cxnSpLocks/>
            </p:cNvCxnSpPr>
            <p:nvPr/>
          </p:nvCxnSpPr>
          <p:spPr>
            <a:xfrm flipV="1">
              <a:off x="4332877" y="4100001"/>
              <a:ext cx="416923" cy="5468"/>
            </a:xfrm>
            <a:prstGeom prst="straightConnector1">
              <a:avLst/>
            </a:prstGeom>
            <a:ln>
              <a:solidFill>
                <a:schemeClr val="accent1">
                  <a:lumMod val="75000"/>
                  <a:lumOff val="25000"/>
                </a:schemeClr>
              </a:solidFill>
              <a:tailEnd type="triangle"/>
            </a:ln>
          </p:spPr>
          <p:style>
            <a:lnRef idx="2">
              <a:schemeClr val="accent3"/>
            </a:lnRef>
            <a:fillRef idx="0">
              <a:schemeClr val="accent3"/>
            </a:fillRef>
            <a:effectRef idx="1">
              <a:schemeClr val="accent3"/>
            </a:effectRef>
            <a:fontRef idx="minor">
              <a:schemeClr val="tx1"/>
            </a:fontRef>
          </p:style>
        </p:cxnSp>
        <p:sp>
          <p:nvSpPr>
            <p:cNvPr id="13" name="Elipse 12">
              <a:extLst>
                <a:ext uri="{FF2B5EF4-FFF2-40B4-BE49-F238E27FC236}">
                  <a16:creationId xmlns:a16="http://schemas.microsoft.com/office/drawing/2014/main" id="{2CB01327-7512-49E0-AE34-D42E5096E1F7}"/>
                </a:ext>
              </a:extLst>
            </p:cNvPr>
            <p:cNvSpPr/>
            <p:nvPr/>
          </p:nvSpPr>
          <p:spPr>
            <a:xfrm>
              <a:off x="2313992" y="1894114"/>
              <a:ext cx="2360645" cy="2211355"/>
            </a:xfrm>
            <a:prstGeom prst="ellipse">
              <a:avLst/>
            </a:prstGeom>
            <a:noFill/>
            <a:ln w="95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cxnSp>
          <p:nvCxnSpPr>
            <p:cNvPr id="14" name="Conector recto 13">
              <a:extLst>
                <a:ext uri="{FF2B5EF4-FFF2-40B4-BE49-F238E27FC236}">
                  <a16:creationId xmlns:a16="http://schemas.microsoft.com/office/drawing/2014/main" id="{B29BDA98-30BD-48A5-BEC6-2B4BF3E92BEF}"/>
                </a:ext>
              </a:extLst>
            </p:cNvPr>
            <p:cNvCxnSpPr>
              <a:cxnSpLocks/>
              <a:endCxn id="13" idx="4"/>
            </p:cNvCxnSpPr>
            <p:nvPr/>
          </p:nvCxnSpPr>
          <p:spPr>
            <a:xfrm>
              <a:off x="3491808" y="3027385"/>
              <a:ext cx="2507" cy="1078084"/>
            </a:xfrm>
            <a:prstGeom prst="line">
              <a:avLst/>
            </a:prstGeom>
            <a:ln w="12700">
              <a:prstDash val="sysDot"/>
            </a:ln>
          </p:spPr>
          <p:style>
            <a:lnRef idx="2">
              <a:schemeClr val="accent1"/>
            </a:lnRef>
            <a:fillRef idx="0">
              <a:schemeClr val="accent1"/>
            </a:fillRef>
            <a:effectRef idx="1">
              <a:schemeClr val="accent1"/>
            </a:effectRef>
            <a:fontRef idx="minor">
              <a:schemeClr val="tx1"/>
            </a:fontRef>
          </p:style>
        </p:cxnSp>
        <p:grpSp>
          <p:nvGrpSpPr>
            <p:cNvPr id="17" name="Grupo 16">
              <a:extLst>
                <a:ext uri="{FF2B5EF4-FFF2-40B4-BE49-F238E27FC236}">
                  <a16:creationId xmlns:a16="http://schemas.microsoft.com/office/drawing/2014/main" id="{598E4ED5-4002-47D4-BD54-8454BAD66ABF}"/>
                </a:ext>
              </a:extLst>
            </p:cNvPr>
            <p:cNvGrpSpPr/>
            <p:nvPr/>
          </p:nvGrpSpPr>
          <p:grpSpPr>
            <a:xfrm>
              <a:off x="3487057" y="3335505"/>
              <a:ext cx="893043" cy="778484"/>
              <a:chOff x="718675" y="4422531"/>
              <a:chExt cx="893043" cy="778484"/>
            </a:xfrm>
          </p:grpSpPr>
          <p:cxnSp>
            <p:nvCxnSpPr>
              <p:cNvPr id="27" name="Conector recto de flecha 26">
                <a:extLst>
                  <a:ext uri="{FF2B5EF4-FFF2-40B4-BE49-F238E27FC236}">
                    <a16:creationId xmlns:a16="http://schemas.microsoft.com/office/drawing/2014/main" id="{727FA846-84FF-4445-9F3C-D8E58AE02C81}"/>
                  </a:ext>
                </a:extLst>
              </p:cNvPr>
              <p:cNvCxnSpPr>
                <a:cxnSpLocks/>
              </p:cNvCxnSpPr>
              <p:nvPr/>
            </p:nvCxnSpPr>
            <p:spPr>
              <a:xfrm>
                <a:off x="718675" y="5192223"/>
                <a:ext cx="893043"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8" name="Conector recto de flecha 27">
                <a:extLst>
                  <a:ext uri="{FF2B5EF4-FFF2-40B4-BE49-F238E27FC236}">
                    <a16:creationId xmlns:a16="http://schemas.microsoft.com/office/drawing/2014/main" id="{B7A44E89-82B4-480F-9E7D-A924C4F92DA8}"/>
                  </a:ext>
                </a:extLst>
              </p:cNvPr>
              <p:cNvCxnSpPr>
                <a:cxnSpLocks/>
              </p:cNvCxnSpPr>
              <p:nvPr/>
            </p:nvCxnSpPr>
            <p:spPr>
              <a:xfrm flipV="1">
                <a:off x="720129" y="4422531"/>
                <a:ext cx="0" cy="778484"/>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grpSp>
        <mc:AlternateContent xmlns:mc="http://schemas.openxmlformats.org/markup-compatibility/2006" xmlns:a14="http://schemas.microsoft.com/office/drawing/2010/main">
          <mc:Choice Requires="a14">
            <p:sp>
              <p:nvSpPr>
                <p:cNvPr id="18" name="CuadroTexto 17">
                  <a:extLst>
                    <a:ext uri="{FF2B5EF4-FFF2-40B4-BE49-F238E27FC236}">
                      <a16:creationId xmlns:a16="http://schemas.microsoft.com/office/drawing/2014/main" id="{0EDA8F59-847A-49A6-9ACF-9BCA6EAFD6A7}"/>
                    </a:ext>
                  </a:extLst>
                </p:cNvPr>
                <p:cNvSpPr txBox="1"/>
                <p:nvPr/>
              </p:nvSpPr>
              <p:spPr>
                <a:xfrm>
                  <a:off x="3809753" y="4104926"/>
                  <a:ext cx="26892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i="1" smtClean="0">
                                <a:solidFill>
                                  <a:schemeClr val="accent3"/>
                                </a:solidFill>
                                <a:latin typeface="Cambria Math" panose="02040503050406030204" pitchFamily="18" charset="0"/>
                              </a:rPr>
                            </m:ctrlPr>
                          </m:sSubPr>
                          <m:e>
                            <m:r>
                              <a:rPr lang="es-ES" i="1">
                                <a:solidFill>
                                  <a:schemeClr val="accent3"/>
                                </a:solidFill>
                                <a:latin typeface="Cambria Math" panose="02040503050406030204" pitchFamily="18" charset="0"/>
                              </a:rPr>
                              <m:t>𝑎</m:t>
                            </m:r>
                          </m:e>
                          <m:sub>
                            <m:r>
                              <a:rPr lang="es-ES" b="0" i="1" smtClean="0">
                                <a:solidFill>
                                  <a:schemeClr val="accent3"/>
                                </a:solidFill>
                                <a:latin typeface="Cambria Math" panose="02040503050406030204" pitchFamily="18" charset="0"/>
                              </a:rPr>
                              <m:t>𝑡</m:t>
                            </m:r>
                          </m:sub>
                        </m:sSub>
                      </m:oMath>
                    </m:oMathPara>
                  </a14:m>
                  <a:endParaRPr lang="es-ES" dirty="0">
                    <a:solidFill>
                      <a:schemeClr val="accent3"/>
                    </a:solidFill>
                  </a:endParaRPr>
                </a:p>
              </p:txBody>
            </p:sp>
          </mc:Choice>
          <mc:Fallback xmlns="">
            <p:sp>
              <p:nvSpPr>
                <p:cNvPr id="18" name="CuadroTexto 17">
                  <a:extLst>
                    <a:ext uri="{FF2B5EF4-FFF2-40B4-BE49-F238E27FC236}">
                      <a16:creationId xmlns:a16="http://schemas.microsoft.com/office/drawing/2014/main" id="{0EDA8F59-847A-49A6-9ACF-9BCA6EAFD6A7}"/>
                    </a:ext>
                  </a:extLst>
                </p:cNvPr>
                <p:cNvSpPr txBox="1">
                  <a:spLocks noRot="1" noChangeAspect="1" noMove="1" noResize="1" noEditPoints="1" noAdjustHandles="1" noChangeArrowheads="1" noChangeShapeType="1" noTextEdit="1"/>
                </p:cNvSpPr>
                <p:nvPr/>
              </p:nvSpPr>
              <p:spPr>
                <a:xfrm>
                  <a:off x="3809753" y="4104926"/>
                  <a:ext cx="268920" cy="276999"/>
                </a:xfrm>
                <a:prstGeom prst="rect">
                  <a:avLst/>
                </a:prstGeom>
                <a:blipFill>
                  <a:blip r:embed="rId6"/>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9" name="CuadroTexto 18">
                  <a:extLst>
                    <a:ext uri="{FF2B5EF4-FFF2-40B4-BE49-F238E27FC236}">
                      <a16:creationId xmlns:a16="http://schemas.microsoft.com/office/drawing/2014/main" id="{1EA045A3-13FE-4F33-B8E4-BB361782C128}"/>
                    </a:ext>
                  </a:extLst>
                </p:cNvPr>
                <p:cNvSpPr txBox="1"/>
                <p:nvPr/>
              </p:nvSpPr>
              <p:spPr>
                <a:xfrm>
                  <a:off x="3164691" y="3462988"/>
                  <a:ext cx="28097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i="1" smtClean="0">
                                <a:solidFill>
                                  <a:schemeClr val="accent3"/>
                                </a:solidFill>
                                <a:latin typeface="Cambria Math" panose="02040503050406030204" pitchFamily="18" charset="0"/>
                              </a:rPr>
                            </m:ctrlPr>
                          </m:sSubPr>
                          <m:e>
                            <m:r>
                              <a:rPr lang="es-ES" i="1">
                                <a:solidFill>
                                  <a:schemeClr val="accent3"/>
                                </a:solidFill>
                                <a:latin typeface="Cambria Math" panose="02040503050406030204" pitchFamily="18" charset="0"/>
                              </a:rPr>
                              <m:t>𝑎</m:t>
                            </m:r>
                          </m:e>
                          <m:sub>
                            <m:r>
                              <a:rPr lang="es-ES" i="1">
                                <a:solidFill>
                                  <a:schemeClr val="accent3"/>
                                </a:solidFill>
                                <a:latin typeface="Cambria Math" panose="02040503050406030204" pitchFamily="18" charset="0"/>
                              </a:rPr>
                              <m:t>𝑐</m:t>
                            </m:r>
                          </m:sub>
                        </m:sSub>
                      </m:oMath>
                    </m:oMathPara>
                  </a14:m>
                  <a:endParaRPr lang="es-ES" dirty="0">
                    <a:solidFill>
                      <a:schemeClr val="accent3"/>
                    </a:solidFill>
                  </a:endParaRPr>
                </a:p>
              </p:txBody>
            </p:sp>
          </mc:Choice>
          <mc:Fallback xmlns="">
            <p:sp>
              <p:nvSpPr>
                <p:cNvPr id="19" name="CuadroTexto 18">
                  <a:extLst>
                    <a:ext uri="{FF2B5EF4-FFF2-40B4-BE49-F238E27FC236}">
                      <a16:creationId xmlns:a16="http://schemas.microsoft.com/office/drawing/2014/main" id="{1EA045A3-13FE-4F33-B8E4-BB361782C128}"/>
                    </a:ext>
                  </a:extLst>
                </p:cNvPr>
                <p:cNvSpPr txBox="1">
                  <a:spLocks noRot="1" noChangeAspect="1" noMove="1" noResize="1" noEditPoints="1" noAdjustHandles="1" noChangeArrowheads="1" noChangeShapeType="1" noTextEdit="1"/>
                </p:cNvSpPr>
                <p:nvPr/>
              </p:nvSpPr>
              <p:spPr>
                <a:xfrm>
                  <a:off x="3164691" y="3462988"/>
                  <a:ext cx="280974" cy="276999"/>
                </a:xfrm>
                <a:prstGeom prst="rect">
                  <a:avLst/>
                </a:prstGeom>
                <a:blipFill>
                  <a:blip r:embed="rId7"/>
                  <a:stretch>
                    <a:fillRect/>
                  </a:stretch>
                </a:blipFill>
              </p:spPr>
              <p:txBody>
                <a:bodyPr/>
                <a:lstStyle/>
                <a:p>
                  <a:r>
                    <a:rPr lang="es-ES">
                      <a:noFill/>
                    </a:rPr>
                    <a:t> </a:t>
                  </a:r>
                </a:p>
              </p:txBody>
            </p:sp>
          </mc:Fallback>
        </mc:AlternateContent>
        <p:sp>
          <p:nvSpPr>
            <p:cNvPr id="20" name="Elipse 19">
              <a:extLst>
                <a:ext uri="{FF2B5EF4-FFF2-40B4-BE49-F238E27FC236}">
                  <a16:creationId xmlns:a16="http://schemas.microsoft.com/office/drawing/2014/main" id="{B9DEE09C-7365-4D5F-A110-D8A5E6C63563}"/>
                </a:ext>
              </a:extLst>
            </p:cNvPr>
            <p:cNvSpPr/>
            <p:nvPr/>
          </p:nvSpPr>
          <p:spPr>
            <a:xfrm>
              <a:off x="3471455" y="2993492"/>
              <a:ext cx="45719" cy="45719"/>
            </a:xfrm>
            <a:prstGeom prst="ellipse">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mc:AlternateContent xmlns:mc="http://schemas.openxmlformats.org/markup-compatibility/2006" xmlns:a14="http://schemas.microsoft.com/office/drawing/2010/main">
          <mc:Choice Requires="a14">
            <p:sp>
              <p:nvSpPr>
                <p:cNvPr id="21" name="CuadroTexto 20">
                  <a:extLst>
                    <a:ext uri="{FF2B5EF4-FFF2-40B4-BE49-F238E27FC236}">
                      <a16:creationId xmlns:a16="http://schemas.microsoft.com/office/drawing/2014/main" id="{EE431E0A-8C47-496C-BA5F-A7BEB472D2B2}"/>
                    </a:ext>
                  </a:extLst>
                </p:cNvPr>
                <p:cNvSpPr txBox="1"/>
                <p:nvPr/>
              </p:nvSpPr>
              <p:spPr>
                <a:xfrm>
                  <a:off x="3190481" y="3016351"/>
                  <a:ext cx="16696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solidFill>
                              <a:schemeClr val="tx2"/>
                            </a:solidFill>
                            <a:latin typeface="Cambria Math" panose="02040503050406030204" pitchFamily="18" charset="0"/>
                          </a:rPr>
                          <m:t>𝑟</m:t>
                        </m:r>
                      </m:oMath>
                    </m:oMathPara>
                  </a14:m>
                  <a:endParaRPr lang="es-ES" dirty="0">
                    <a:solidFill>
                      <a:schemeClr val="tx2"/>
                    </a:solidFill>
                  </a:endParaRPr>
                </a:p>
              </p:txBody>
            </p:sp>
          </mc:Choice>
          <mc:Fallback xmlns="">
            <p:sp>
              <p:nvSpPr>
                <p:cNvPr id="21" name="CuadroTexto 20">
                  <a:extLst>
                    <a:ext uri="{FF2B5EF4-FFF2-40B4-BE49-F238E27FC236}">
                      <a16:creationId xmlns:a16="http://schemas.microsoft.com/office/drawing/2014/main" id="{EE431E0A-8C47-496C-BA5F-A7BEB472D2B2}"/>
                    </a:ext>
                  </a:extLst>
                </p:cNvPr>
                <p:cNvSpPr txBox="1">
                  <a:spLocks noRot="1" noChangeAspect="1" noMove="1" noResize="1" noEditPoints="1" noAdjustHandles="1" noChangeArrowheads="1" noChangeShapeType="1" noTextEdit="1"/>
                </p:cNvSpPr>
                <p:nvPr/>
              </p:nvSpPr>
              <p:spPr>
                <a:xfrm>
                  <a:off x="3190481" y="3016351"/>
                  <a:ext cx="166969" cy="276999"/>
                </a:xfrm>
                <a:prstGeom prst="rect">
                  <a:avLst/>
                </a:prstGeom>
                <a:blipFill>
                  <a:blip r:embed="rId8"/>
                  <a:stretch>
                    <a:fillRect l="-5882" r="-5882"/>
                  </a:stretch>
                </a:blipFill>
              </p:spPr>
              <p:txBody>
                <a:bodyPr/>
                <a:lstStyle/>
                <a:p>
                  <a:r>
                    <a:rPr lang="es-ES">
                      <a:noFill/>
                    </a:rPr>
                    <a:t> </a:t>
                  </a:r>
                </a:p>
              </p:txBody>
            </p:sp>
          </mc:Fallback>
        </mc:AlternateContent>
        <p:cxnSp>
          <p:nvCxnSpPr>
            <p:cNvPr id="22" name="Conector recto 21">
              <a:extLst>
                <a:ext uri="{FF2B5EF4-FFF2-40B4-BE49-F238E27FC236}">
                  <a16:creationId xmlns:a16="http://schemas.microsoft.com/office/drawing/2014/main" id="{F48C7BF8-D563-4255-99BE-068B9E76EC35}"/>
                </a:ext>
              </a:extLst>
            </p:cNvPr>
            <p:cNvCxnSpPr>
              <a:cxnSpLocks/>
            </p:cNvCxnSpPr>
            <p:nvPr/>
          </p:nvCxnSpPr>
          <p:spPr>
            <a:xfrm flipH="1">
              <a:off x="4371280" y="3335505"/>
              <a:ext cx="8820" cy="764496"/>
            </a:xfrm>
            <a:prstGeom prst="line">
              <a:avLst/>
            </a:prstGeom>
            <a:ln w="12700">
              <a:prstDash val="dash"/>
            </a:ln>
          </p:spPr>
          <p:style>
            <a:lnRef idx="2">
              <a:schemeClr val="accent1"/>
            </a:lnRef>
            <a:fillRef idx="0">
              <a:schemeClr val="accent1"/>
            </a:fillRef>
            <a:effectRef idx="1">
              <a:schemeClr val="accent1"/>
            </a:effectRef>
            <a:fontRef idx="minor">
              <a:schemeClr val="tx1"/>
            </a:fontRef>
          </p:style>
        </p:cxnSp>
        <p:cxnSp>
          <p:nvCxnSpPr>
            <p:cNvPr id="23" name="Conector recto 22">
              <a:extLst>
                <a:ext uri="{FF2B5EF4-FFF2-40B4-BE49-F238E27FC236}">
                  <a16:creationId xmlns:a16="http://schemas.microsoft.com/office/drawing/2014/main" id="{50329D2B-685B-477E-8BF5-BCDF25A8C415}"/>
                </a:ext>
              </a:extLst>
            </p:cNvPr>
            <p:cNvCxnSpPr>
              <a:cxnSpLocks/>
            </p:cNvCxnSpPr>
            <p:nvPr/>
          </p:nvCxnSpPr>
          <p:spPr>
            <a:xfrm flipH="1">
              <a:off x="3494315" y="3335505"/>
              <a:ext cx="885785" cy="0"/>
            </a:xfrm>
            <a:prstGeom prst="line">
              <a:avLst/>
            </a:prstGeom>
            <a:ln w="12700">
              <a:prstDash val="dash"/>
            </a:ln>
          </p:spPr>
          <p:style>
            <a:lnRef idx="2">
              <a:schemeClr val="accent1"/>
            </a:lnRef>
            <a:fillRef idx="0">
              <a:schemeClr val="accent1"/>
            </a:fillRef>
            <a:effectRef idx="1">
              <a:schemeClr val="accent1"/>
            </a:effectRef>
            <a:fontRef idx="minor">
              <a:schemeClr val="tx1"/>
            </a:fontRef>
          </p:style>
        </p:cxnSp>
        <p:cxnSp>
          <p:nvCxnSpPr>
            <p:cNvPr id="24" name="Conector recto de flecha 23">
              <a:extLst>
                <a:ext uri="{FF2B5EF4-FFF2-40B4-BE49-F238E27FC236}">
                  <a16:creationId xmlns:a16="http://schemas.microsoft.com/office/drawing/2014/main" id="{378935F1-5CBB-4076-BA8B-3C61385F2B44}"/>
                </a:ext>
              </a:extLst>
            </p:cNvPr>
            <p:cNvCxnSpPr>
              <a:cxnSpLocks/>
              <a:stCxn id="13" idx="4"/>
            </p:cNvCxnSpPr>
            <p:nvPr/>
          </p:nvCxnSpPr>
          <p:spPr>
            <a:xfrm flipV="1">
              <a:off x="3494315" y="3348991"/>
              <a:ext cx="876965" cy="756478"/>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mc:AlternateContent xmlns:mc="http://schemas.openxmlformats.org/markup-compatibility/2006" xmlns:a14="http://schemas.microsoft.com/office/drawing/2010/main">
          <mc:Choice Requires="a14">
            <p:sp>
              <p:nvSpPr>
                <p:cNvPr id="25" name="CuadroTexto 24">
                  <a:extLst>
                    <a:ext uri="{FF2B5EF4-FFF2-40B4-BE49-F238E27FC236}">
                      <a16:creationId xmlns:a16="http://schemas.microsoft.com/office/drawing/2014/main" id="{6DAB3A35-A68D-4A91-9B53-DBC55184F670}"/>
                    </a:ext>
                  </a:extLst>
                </p:cNvPr>
                <p:cNvSpPr txBox="1"/>
                <p:nvPr/>
              </p:nvSpPr>
              <p:spPr>
                <a:xfrm>
                  <a:off x="3891892" y="3358781"/>
                  <a:ext cx="186781" cy="276999"/>
                </a:xfrm>
                <a:prstGeom prst="rect">
                  <a:avLst/>
                </a:prstGeom>
                <a:noFill/>
              </p:spPr>
              <p:txBody>
                <a:bodyPr wrap="none" lIns="0" tIns="0" rIns="0" bIns="0" rtlCol="0">
                  <a:spAutoFit/>
                </a:bodyPr>
                <a:lstStyle>
                  <a:defPPr>
                    <a:defRPr lang="en-US"/>
                  </a:defPPr>
                  <a:lvl1pPr>
                    <a:defRPr i="1">
                      <a:solidFill>
                        <a:srgbClr val="836967"/>
                      </a:solidFill>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s-ES" smtClean="0">
                            <a:solidFill>
                              <a:schemeClr val="accent3"/>
                            </a:solidFill>
                            <a:latin typeface="Cambria Math" panose="02040503050406030204" pitchFamily="18" charset="0"/>
                          </a:rPr>
                          <m:t>𝑎</m:t>
                        </m:r>
                      </m:oMath>
                    </m:oMathPara>
                  </a14:m>
                  <a:endParaRPr lang="es-ES" dirty="0">
                    <a:solidFill>
                      <a:schemeClr val="accent3"/>
                    </a:solidFill>
                  </a:endParaRPr>
                </a:p>
              </p:txBody>
            </p:sp>
          </mc:Choice>
          <mc:Fallback xmlns="">
            <p:sp>
              <p:nvSpPr>
                <p:cNvPr id="25" name="CuadroTexto 24">
                  <a:extLst>
                    <a:ext uri="{FF2B5EF4-FFF2-40B4-BE49-F238E27FC236}">
                      <a16:creationId xmlns:a16="http://schemas.microsoft.com/office/drawing/2014/main" id="{6DAB3A35-A68D-4A91-9B53-DBC55184F670}"/>
                    </a:ext>
                  </a:extLst>
                </p:cNvPr>
                <p:cNvSpPr txBox="1">
                  <a:spLocks noRot="1" noChangeAspect="1" noMove="1" noResize="1" noEditPoints="1" noAdjustHandles="1" noChangeArrowheads="1" noChangeShapeType="1" noTextEdit="1"/>
                </p:cNvSpPr>
                <p:nvPr/>
              </p:nvSpPr>
              <p:spPr>
                <a:xfrm>
                  <a:off x="3891892" y="3358781"/>
                  <a:ext cx="186781" cy="276999"/>
                </a:xfrm>
                <a:prstGeom prst="rect">
                  <a:avLst/>
                </a:prstGeom>
                <a:blipFill>
                  <a:blip r:embed="rId9"/>
                  <a:stretch>
                    <a:fillRect l="-5263" r="-2632"/>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6" name="CuadroTexto 25">
                  <a:extLst>
                    <a:ext uri="{FF2B5EF4-FFF2-40B4-BE49-F238E27FC236}">
                      <a16:creationId xmlns:a16="http://schemas.microsoft.com/office/drawing/2014/main" id="{37F07EC1-B7A7-40E5-AF8C-0DE82FF912EC}"/>
                    </a:ext>
                  </a:extLst>
                </p:cNvPr>
                <p:cNvSpPr txBox="1"/>
                <p:nvPr/>
              </p:nvSpPr>
              <p:spPr>
                <a:xfrm>
                  <a:off x="4489504" y="3814482"/>
                  <a:ext cx="183063" cy="276999"/>
                </a:xfrm>
                <a:prstGeom prst="rect">
                  <a:avLst/>
                </a:prstGeom>
                <a:noFill/>
              </p:spPr>
              <p:txBody>
                <a:bodyPr wrap="none" lIns="0" tIns="0" rIns="0" bIns="0" rtlCol="0">
                  <a:spAutoFit/>
                </a:bodyPr>
                <a:lstStyle>
                  <a:defPPr>
                    <a:defRPr lang="en-US"/>
                  </a:defPPr>
                  <a:lvl1pPr>
                    <a:defRPr i="1">
                      <a:solidFill>
                        <a:srgbClr val="836967"/>
                      </a:solidFill>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s-ES" b="0" i="1" smtClean="0">
                            <a:solidFill>
                              <a:schemeClr val="accent2"/>
                            </a:solidFill>
                            <a:latin typeface="Cambria Math" panose="02040503050406030204" pitchFamily="18" charset="0"/>
                          </a:rPr>
                          <m:t>𝑣</m:t>
                        </m:r>
                      </m:oMath>
                    </m:oMathPara>
                  </a14:m>
                  <a:endParaRPr lang="es-ES" dirty="0">
                    <a:solidFill>
                      <a:schemeClr val="accent2"/>
                    </a:solidFill>
                  </a:endParaRPr>
                </a:p>
              </p:txBody>
            </p:sp>
          </mc:Choice>
          <mc:Fallback xmlns="">
            <p:sp>
              <p:nvSpPr>
                <p:cNvPr id="26" name="CuadroTexto 25">
                  <a:extLst>
                    <a:ext uri="{FF2B5EF4-FFF2-40B4-BE49-F238E27FC236}">
                      <a16:creationId xmlns:a16="http://schemas.microsoft.com/office/drawing/2014/main" id="{37F07EC1-B7A7-40E5-AF8C-0DE82FF912EC}"/>
                    </a:ext>
                  </a:extLst>
                </p:cNvPr>
                <p:cNvSpPr txBox="1">
                  <a:spLocks noRot="1" noChangeAspect="1" noMove="1" noResize="1" noEditPoints="1" noAdjustHandles="1" noChangeArrowheads="1" noChangeShapeType="1" noTextEdit="1"/>
                </p:cNvSpPr>
                <p:nvPr/>
              </p:nvSpPr>
              <p:spPr>
                <a:xfrm>
                  <a:off x="4489504" y="3814482"/>
                  <a:ext cx="183063" cy="276999"/>
                </a:xfrm>
                <a:prstGeom prst="rect">
                  <a:avLst/>
                </a:prstGeom>
                <a:blipFill>
                  <a:blip r:embed="rId10"/>
                  <a:stretch>
                    <a:fillRect l="-5405" r="-5405"/>
                  </a:stretch>
                </a:blipFill>
              </p:spPr>
              <p:txBody>
                <a:bodyPr/>
                <a:lstStyle/>
                <a:p>
                  <a:r>
                    <a:rPr lang="es-ES">
                      <a:noFill/>
                    </a:rPr>
                    <a:t> </a:t>
                  </a:r>
                </a:p>
              </p:txBody>
            </p:sp>
          </mc:Fallback>
        </mc:AlternateContent>
      </p:grpSp>
      <mc:AlternateContent xmlns:mc="http://schemas.openxmlformats.org/markup-compatibility/2006" xmlns:a14="http://schemas.microsoft.com/office/drawing/2010/main">
        <mc:Choice Requires="a14">
          <p:sp>
            <p:nvSpPr>
              <p:cNvPr id="29" name="CuadroTexto 28">
                <a:extLst>
                  <a:ext uri="{FF2B5EF4-FFF2-40B4-BE49-F238E27FC236}">
                    <a16:creationId xmlns:a16="http://schemas.microsoft.com/office/drawing/2014/main" id="{67FDBC3D-653B-4485-9CA9-851064E17589}"/>
                  </a:ext>
                </a:extLst>
              </p:cNvPr>
              <p:cNvSpPr txBox="1"/>
              <p:nvPr/>
            </p:nvSpPr>
            <p:spPr>
              <a:xfrm>
                <a:off x="5888968" y="3656808"/>
                <a:ext cx="1417952" cy="563680"/>
              </a:xfrm>
              <a:prstGeom prst="rect">
                <a:avLst/>
              </a:prstGeom>
              <a:noFill/>
            </p:spPr>
            <p:txBody>
              <a:bodyPr wrap="none" lIns="0" tIns="0" rIns="0" bIns="0" rtlCol="0">
                <a:spAutoFit/>
              </a:bodyPr>
              <a:lstStyle>
                <a:defPPr>
                  <a:defRPr lang="en-US"/>
                </a:defPPr>
                <a:lvl1pPr>
                  <a:defRPr i="1">
                    <a:solidFill>
                      <a:srgbClr val="836967"/>
                    </a:solidFill>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s-ES" i="1" dirty="0" smtClean="0">
                          <a:solidFill>
                            <a:schemeClr val="accent3"/>
                          </a:solidFill>
                          <a:latin typeface="Cambria Math" panose="02040503050406030204" pitchFamily="18" charset="0"/>
                        </a:rPr>
                        <m:t>𝑎</m:t>
                      </m:r>
                      <m:r>
                        <a:rPr lang="es-ES" i="0" dirty="0">
                          <a:solidFill>
                            <a:schemeClr val="accent3"/>
                          </a:solidFill>
                          <a:latin typeface="Cambria Math" panose="02040503050406030204" pitchFamily="18" charset="0"/>
                        </a:rPr>
                        <m:t>=</m:t>
                      </m:r>
                      <m:rad>
                        <m:radPr>
                          <m:degHide m:val="on"/>
                          <m:ctrlPr>
                            <a:rPr lang="es-ES" i="1" dirty="0">
                              <a:solidFill>
                                <a:schemeClr val="accent3"/>
                              </a:solidFill>
                              <a:latin typeface="Cambria Math" panose="02040503050406030204" pitchFamily="18" charset="0"/>
                            </a:rPr>
                          </m:ctrlPr>
                        </m:radPr>
                        <m:deg/>
                        <m:e>
                          <m:sSubSup>
                            <m:sSubSupPr>
                              <m:ctrlPr>
                                <a:rPr lang="es-ES" i="1" dirty="0">
                                  <a:solidFill>
                                    <a:schemeClr val="accent3"/>
                                  </a:solidFill>
                                  <a:latin typeface="Cambria Math" panose="02040503050406030204" pitchFamily="18" charset="0"/>
                                </a:rPr>
                              </m:ctrlPr>
                            </m:sSubSupPr>
                            <m:e>
                              <m:r>
                                <a:rPr lang="es-ES" i="1" dirty="0">
                                  <a:solidFill>
                                    <a:schemeClr val="accent3"/>
                                  </a:solidFill>
                                  <a:latin typeface="Cambria Math" panose="02040503050406030204" pitchFamily="18" charset="0"/>
                                </a:rPr>
                                <m:t>𝑎</m:t>
                              </m:r>
                            </m:e>
                            <m:sub>
                              <m:r>
                                <a:rPr lang="es-ES" i="1" dirty="0">
                                  <a:solidFill>
                                    <a:schemeClr val="accent3"/>
                                  </a:solidFill>
                                  <a:latin typeface="Cambria Math" panose="02040503050406030204" pitchFamily="18" charset="0"/>
                                </a:rPr>
                                <m:t>𝑡</m:t>
                              </m:r>
                            </m:sub>
                            <m:sup>
                              <m:r>
                                <a:rPr lang="es-ES" i="0" dirty="0">
                                  <a:solidFill>
                                    <a:schemeClr val="accent3"/>
                                  </a:solidFill>
                                  <a:latin typeface="Cambria Math" panose="02040503050406030204" pitchFamily="18" charset="0"/>
                                </a:rPr>
                                <m:t>2</m:t>
                              </m:r>
                            </m:sup>
                          </m:sSubSup>
                          <m:r>
                            <a:rPr lang="es-ES" i="0" dirty="0">
                              <a:solidFill>
                                <a:schemeClr val="accent3"/>
                              </a:solidFill>
                              <a:latin typeface="Cambria Math" panose="02040503050406030204" pitchFamily="18" charset="0"/>
                            </a:rPr>
                            <m:t>+</m:t>
                          </m:r>
                          <m:sSubSup>
                            <m:sSubSupPr>
                              <m:ctrlPr>
                                <a:rPr lang="es-ES" i="1" dirty="0">
                                  <a:solidFill>
                                    <a:schemeClr val="accent3"/>
                                  </a:solidFill>
                                  <a:latin typeface="Cambria Math" panose="02040503050406030204" pitchFamily="18" charset="0"/>
                                </a:rPr>
                              </m:ctrlPr>
                            </m:sSubSupPr>
                            <m:e>
                              <m:r>
                                <a:rPr lang="es-ES" i="1" dirty="0">
                                  <a:solidFill>
                                    <a:schemeClr val="accent3"/>
                                  </a:solidFill>
                                  <a:latin typeface="Cambria Math" panose="02040503050406030204" pitchFamily="18" charset="0"/>
                                </a:rPr>
                                <m:t>𝑎</m:t>
                              </m:r>
                            </m:e>
                            <m:sub>
                              <m:r>
                                <a:rPr lang="es-ES" i="1" dirty="0">
                                  <a:solidFill>
                                    <a:schemeClr val="accent3"/>
                                  </a:solidFill>
                                  <a:latin typeface="Cambria Math" panose="02040503050406030204" pitchFamily="18" charset="0"/>
                                </a:rPr>
                                <m:t>𝑐</m:t>
                              </m:r>
                            </m:sub>
                            <m:sup>
                              <m:r>
                                <a:rPr lang="es-ES" i="0" dirty="0">
                                  <a:solidFill>
                                    <a:schemeClr val="accent3"/>
                                  </a:solidFill>
                                  <a:latin typeface="Cambria Math" panose="02040503050406030204" pitchFamily="18" charset="0"/>
                                </a:rPr>
                                <m:t>2</m:t>
                              </m:r>
                            </m:sup>
                          </m:sSubSup>
                        </m:e>
                      </m:rad>
                    </m:oMath>
                  </m:oMathPara>
                </a14:m>
                <a:endParaRPr lang="es-ES" dirty="0">
                  <a:solidFill>
                    <a:schemeClr val="accent3"/>
                  </a:solidFill>
                </a:endParaRPr>
              </a:p>
            </p:txBody>
          </p:sp>
        </mc:Choice>
        <mc:Fallback xmlns="">
          <p:sp>
            <p:nvSpPr>
              <p:cNvPr id="29" name="CuadroTexto 28">
                <a:extLst>
                  <a:ext uri="{FF2B5EF4-FFF2-40B4-BE49-F238E27FC236}">
                    <a16:creationId xmlns:a16="http://schemas.microsoft.com/office/drawing/2014/main" id="{67FDBC3D-653B-4485-9CA9-851064E17589}"/>
                  </a:ext>
                </a:extLst>
              </p:cNvPr>
              <p:cNvSpPr txBox="1">
                <a:spLocks noRot="1" noChangeAspect="1" noMove="1" noResize="1" noEditPoints="1" noAdjustHandles="1" noChangeArrowheads="1" noChangeShapeType="1" noTextEdit="1"/>
              </p:cNvSpPr>
              <p:nvPr/>
            </p:nvSpPr>
            <p:spPr>
              <a:xfrm>
                <a:off x="5888968" y="3656808"/>
                <a:ext cx="1417952" cy="563680"/>
              </a:xfrm>
              <a:prstGeom prst="rect">
                <a:avLst/>
              </a:prstGeom>
              <a:blipFill>
                <a:blip r:embed="rId11"/>
                <a:stretch>
                  <a:fillRect b="-2174"/>
                </a:stretch>
              </a:blipFill>
            </p:spPr>
            <p:txBody>
              <a:bodyPr/>
              <a:lstStyle/>
              <a:p>
                <a:r>
                  <a:rPr lang="es-ES">
                    <a:noFill/>
                  </a:rPr>
                  <a:t> </a:t>
                </a:r>
              </a:p>
            </p:txBody>
          </p:sp>
        </mc:Fallback>
      </mc:AlternateContent>
    </p:spTree>
    <p:extLst>
      <p:ext uri="{BB962C8B-B14F-4D97-AF65-F5344CB8AC3E}">
        <p14:creationId xmlns:p14="http://schemas.microsoft.com/office/powerpoint/2010/main" val="14932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257482" y="2747962"/>
            <a:ext cx="3295110" cy="1362075"/>
          </a:xfrm>
        </p:spPr>
        <p:txBody>
          <a:bodyPr>
            <a:normAutofit/>
          </a:bodyPr>
          <a:lstStyle/>
          <a:p>
            <a:r>
              <a:rPr lang="en-US" dirty="0"/>
              <a:t>Rotational movement</a:t>
            </a:r>
          </a:p>
        </p:txBody>
      </p:sp>
      <p:sp>
        <p:nvSpPr>
          <p:cNvPr id="7" name="Content Placeholder 6"/>
          <p:cNvSpPr>
            <a:spLocks noGrp="1"/>
          </p:cNvSpPr>
          <p:nvPr>
            <p:ph sz="quarter" idx="10"/>
          </p:nvPr>
        </p:nvSpPr>
        <p:spPr/>
        <p:txBody>
          <a:bodyPr>
            <a:normAutofit fontScale="77500" lnSpcReduction="20000"/>
          </a:bodyPr>
          <a:lstStyle/>
          <a:p>
            <a:r>
              <a:rPr lang="en-US" dirty="0"/>
              <a:t>1.2</a:t>
            </a:r>
          </a:p>
        </p:txBody>
      </p:sp>
    </p:spTree>
    <p:extLst>
      <p:ext uri="{BB962C8B-B14F-4D97-AF65-F5344CB8AC3E}">
        <p14:creationId xmlns:p14="http://schemas.microsoft.com/office/powerpoint/2010/main" val="1238899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9</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err="1"/>
              <a:t>Rotational</a:t>
            </a:r>
            <a:r>
              <a:rPr lang="es-ES" sz="2400" dirty="0"/>
              <a:t> </a:t>
            </a:r>
            <a:r>
              <a:rPr lang="es-ES" sz="2400" dirty="0" err="1"/>
              <a:t>movement</a:t>
            </a:r>
            <a:endParaRPr lang="es-ES" sz="2400" dirty="0"/>
          </a:p>
        </p:txBody>
      </p:sp>
      <p:sp>
        <p:nvSpPr>
          <p:cNvPr id="15" name="Rectángulo 14">
            <a:extLst>
              <a:ext uri="{FF2B5EF4-FFF2-40B4-BE49-F238E27FC236}">
                <a16:creationId xmlns:a16="http://schemas.microsoft.com/office/drawing/2014/main" id="{EFC2FCA9-8658-4612-A926-289DADEA568A}"/>
              </a:ext>
            </a:extLst>
          </p:cNvPr>
          <p:cNvSpPr/>
          <p:nvPr/>
        </p:nvSpPr>
        <p:spPr>
          <a:xfrm>
            <a:off x="575440" y="1202801"/>
            <a:ext cx="8143834" cy="646331"/>
          </a:xfrm>
          <a:prstGeom prst="rect">
            <a:avLst/>
          </a:prstGeom>
        </p:spPr>
        <p:txBody>
          <a:bodyPr wrap="square">
            <a:spAutoFit/>
          </a:bodyPr>
          <a:lstStyle/>
          <a:p>
            <a:pPr algn="just"/>
            <a:r>
              <a:rPr lang="en-US" dirty="0"/>
              <a:t>Circular motions are those in which the trajectory is a circumference of radius R. 
</a:t>
            </a:r>
            <a:endParaRPr lang="es-ES" dirty="0"/>
          </a:p>
        </p:txBody>
      </p:sp>
      <p:pic>
        <p:nvPicPr>
          <p:cNvPr id="9" name="Imagen 8">
            <a:extLst>
              <a:ext uri="{FF2B5EF4-FFF2-40B4-BE49-F238E27FC236}">
                <a16:creationId xmlns:a16="http://schemas.microsoft.com/office/drawing/2014/main" id="{0F9B1343-FD33-4676-894C-97FEB5E894AE}"/>
              </a:ext>
            </a:extLst>
          </p:cNvPr>
          <p:cNvPicPr>
            <a:picLocks noChangeAspect="1"/>
          </p:cNvPicPr>
          <p:nvPr/>
        </p:nvPicPr>
        <p:blipFill>
          <a:blip r:embed="rId3"/>
          <a:stretch>
            <a:fillRect/>
          </a:stretch>
        </p:blipFill>
        <p:spPr>
          <a:xfrm>
            <a:off x="1180894" y="4970094"/>
            <a:ext cx="2000250" cy="495300"/>
          </a:xfrm>
          <a:prstGeom prst="rect">
            <a:avLst/>
          </a:prstGeom>
        </p:spPr>
      </p:pic>
      <p:pic>
        <p:nvPicPr>
          <p:cNvPr id="10" name="Imagen 9">
            <a:extLst>
              <a:ext uri="{FF2B5EF4-FFF2-40B4-BE49-F238E27FC236}">
                <a16:creationId xmlns:a16="http://schemas.microsoft.com/office/drawing/2014/main" id="{88B5D6E5-912A-4247-B425-EA1FBAFA9B82}"/>
              </a:ext>
            </a:extLst>
          </p:cNvPr>
          <p:cNvPicPr>
            <a:picLocks noChangeAspect="1"/>
          </p:cNvPicPr>
          <p:nvPr/>
        </p:nvPicPr>
        <p:blipFill>
          <a:blip r:embed="rId4"/>
          <a:stretch>
            <a:fillRect/>
          </a:stretch>
        </p:blipFill>
        <p:spPr>
          <a:xfrm>
            <a:off x="4798735" y="4834247"/>
            <a:ext cx="2752725" cy="752475"/>
          </a:xfrm>
          <a:prstGeom prst="rect">
            <a:avLst/>
          </a:prstGeom>
        </p:spPr>
      </p:pic>
      <p:pic>
        <p:nvPicPr>
          <p:cNvPr id="30" name="Imagen 29">
            <a:extLst>
              <a:ext uri="{FF2B5EF4-FFF2-40B4-BE49-F238E27FC236}">
                <a16:creationId xmlns:a16="http://schemas.microsoft.com/office/drawing/2014/main" id="{DAF7DB77-E4C3-4F24-81C6-F2B2E5D626A9}"/>
              </a:ext>
            </a:extLst>
          </p:cNvPr>
          <p:cNvPicPr>
            <a:picLocks noChangeAspect="1"/>
          </p:cNvPicPr>
          <p:nvPr/>
        </p:nvPicPr>
        <p:blipFill>
          <a:blip r:embed="rId5"/>
          <a:stretch>
            <a:fillRect/>
          </a:stretch>
        </p:blipFill>
        <p:spPr>
          <a:xfrm>
            <a:off x="1095169" y="3338040"/>
            <a:ext cx="1085850" cy="485775"/>
          </a:xfrm>
          <a:prstGeom prst="rect">
            <a:avLst/>
          </a:prstGeom>
        </p:spPr>
      </p:pic>
      <p:pic>
        <p:nvPicPr>
          <p:cNvPr id="31" name="Imagen 30">
            <a:extLst>
              <a:ext uri="{FF2B5EF4-FFF2-40B4-BE49-F238E27FC236}">
                <a16:creationId xmlns:a16="http://schemas.microsoft.com/office/drawing/2014/main" id="{D0CE5313-0435-40A0-9008-D63C677E22CB}"/>
              </a:ext>
            </a:extLst>
          </p:cNvPr>
          <p:cNvPicPr>
            <a:picLocks noChangeAspect="1"/>
          </p:cNvPicPr>
          <p:nvPr/>
        </p:nvPicPr>
        <p:blipFill>
          <a:blip r:embed="rId6"/>
          <a:stretch>
            <a:fillRect/>
          </a:stretch>
        </p:blipFill>
        <p:spPr>
          <a:xfrm>
            <a:off x="4005262" y="3411372"/>
            <a:ext cx="1133475" cy="438150"/>
          </a:xfrm>
          <a:prstGeom prst="rect">
            <a:avLst/>
          </a:prstGeom>
        </p:spPr>
      </p:pic>
      <p:pic>
        <p:nvPicPr>
          <p:cNvPr id="32" name="Imagen 31">
            <a:extLst>
              <a:ext uri="{FF2B5EF4-FFF2-40B4-BE49-F238E27FC236}">
                <a16:creationId xmlns:a16="http://schemas.microsoft.com/office/drawing/2014/main" id="{2EEE1FD1-FAEB-420B-9FE0-43E2F595F79C}"/>
              </a:ext>
            </a:extLst>
          </p:cNvPr>
          <p:cNvPicPr>
            <a:picLocks noChangeAspect="1"/>
          </p:cNvPicPr>
          <p:nvPr/>
        </p:nvPicPr>
        <p:blipFill>
          <a:blip r:embed="rId7"/>
          <a:stretch>
            <a:fillRect/>
          </a:stretch>
        </p:blipFill>
        <p:spPr>
          <a:xfrm>
            <a:off x="6578793" y="3290415"/>
            <a:ext cx="1295400" cy="533400"/>
          </a:xfrm>
          <a:prstGeom prst="rect">
            <a:avLst/>
          </a:prstGeom>
        </p:spPr>
      </p:pic>
      <p:sp>
        <p:nvSpPr>
          <p:cNvPr id="33" name="Rectángulo 32">
            <a:extLst>
              <a:ext uri="{FF2B5EF4-FFF2-40B4-BE49-F238E27FC236}">
                <a16:creationId xmlns:a16="http://schemas.microsoft.com/office/drawing/2014/main" id="{7D339A5C-E7F0-45A7-882B-B10496C92974}"/>
              </a:ext>
            </a:extLst>
          </p:cNvPr>
          <p:cNvSpPr/>
          <p:nvPr/>
        </p:nvSpPr>
        <p:spPr>
          <a:xfrm>
            <a:off x="674978" y="2183171"/>
            <a:ext cx="2506166" cy="923330"/>
          </a:xfrm>
          <a:prstGeom prst="rect">
            <a:avLst/>
          </a:prstGeom>
        </p:spPr>
        <p:txBody>
          <a:bodyPr wrap="square">
            <a:spAutoFit/>
          </a:bodyPr>
          <a:lstStyle/>
          <a:p>
            <a:r>
              <a:rPr lang="en-US" dirty="0"/>
              <a:t>The space traveled s is expressed as a function of the angle </a:t>
            </a:r>
            <a:r>
              <a:rPr lang="en-US" b="1" dirty="0"/>
              <a:t>θ</a:t>
            </a:r>
            <a:r>
              <a:rPr lang="en-US" dirty="0"/>
              <a:t>.</a:t>
            </a:r>
            <a:endParaRPr lang="es-ES" dirty="0"/>
          </a:p>
        </p:txBody>
      </p:sp>
      <p:sp>
        <p:nvSpPr>
          <p:cNvPr id="34" name="Rectángulo 33">
            <a:extLst>
              <a:ext uri="{FF2B5EF4-FFF2-40B4-BE49-F238E27FC236}">
                <a16:creationId xmlns:a16="http://schemas.microsoft.com/office/drawing/2014/main" id="{9AC84F7C-6E8D-414F-9570-4D4BDBC98500}"/>
              </a:ext>
            </a:extLst>
          </p:cNvPr>
          <p:cNvSpPr/>
          <p:nvPr/>
        </p:nvSpPr>
        <p:spPr>
          <a:xfrm>
            <a:off x="3407402" y="2168587"/>
            <a:ext cx="2303949" cy="923330"/>
          </a:xfrm>
          <a:prstGeom prst="rect">
            <a:avLst/>
          </a:prstGeom>
        </p:spPr>
        <p:txBody>
          <a:bodyPr wrap="square">
            <a:spAutoFit/>
          </a:bodyPr>
          <a:lstStyle/>
          <a:p>
            <a:r>
              <a:rPr lang="en-US" dirty="0"/>
              <a:t>The angular velocity is expressed as a function of </a:t>
            </a:r>
            <a:r>
              <a:rPr lang="en-US" b="1" dirty="0"/>
              <a:t>ω</a:t>
            </a:r>
            <a:r>
              <a:rPr lang="en-US" dirty="0"/>
              <a:t>.</a:t>
            </a:r>
            <a:endParaRPr lang="es-ES" dirty="0"/>
          </a:p>
        </p:txBody>
      </p:sp>
      <p:sp>
        <p:nvSpPr>
          <p:cNvPr id="35" name="Rectángulo 34">
            <a:extLst>
              <a:ext uri="{FF2B5EF4-FFF2-40B4-BE49-F238E27FC236}">
                <a16:creationId xmlns:a16="http://schemas.microsoft.com/office/drawing/2014/main" id="{7D9D1173-8C51-406A-B762-D2A7502D96FB}"/>
              </a:ext>
            </a:extLst>
          </p:cNvPr>
          <p:cNvSpPr/>
          <p:nvPr/>
        </p:nvSpPr>
        <p:spPr>
          <a:xfrm>
            <a:off x="6165075" y="2151739"/>
            <a:ext cx="2303949" cy="1200329"/>
          </a:xfrm>
          <a:prstGeom prst="rect">
            <a:avLst/>
          </a:prstGeom>
        </p:spPr>
        <p:txBody>
          <a:bodyPr wrap="square">
            <a:spAutoFit/>
          </a:bodyPr>
          <a:lstStyle/>
          <a:p>
            <a:r>
              <a:rPr lang="en-US" dirty="0"/>
              <a:t>Angular acceleration is expressed as a function of the </a:t>
            </a:r>
            <a:r>
              <a:rPr lang="en-US" b="1" dirty="0"/>
              <a:t>α</a:t>
            </a:r>
            <a:r>
              <a:rPr lang="en-US" dirty="0"/>
              <a:t>.
</a:t>
            </a:r>
            <a:endParaRPr lang="es-ES" dirty="0"/>
          </a:p>
        </p:txBody>
      </p:sp>
      <p:sp>
        <p:nvSpPr>
          <p:cNvPr id="36" name="Rectángulo 35">
            <a:extLst>
              <a:ext uri="{FF2B5EF4-FFF2-40B4-BE49-F238E27FC236}">
                <a16:creationId xmlns:a16="http://schemas.microsoft.com/office/drawing/2014/main" id="{8FD649DC-B078-44AA-9B76-6E68E1806515}"/>
              </a:ext>
            </a:extLst>
          </p:cNvPr>
          <p:cNvSpPr/>
          <p:nvPr/>
        </p:nvSpPr>
        <p:spPr>
          <a:xfrm>
            <a:off x="1748673" y="4348525"/>
            <a:ext cx="5797368" cy="369332"/>
          </a:xfrm>
          <a:prstGeom prst="rect">
            <a:avLst/>
          </a:prstGeom>
        </p:spPr>
        <p:txBody>
          <a:bodyPr wrap="square">
            <a:spAutoFit/>
          </a:bodyPr>
          <a:lstStyle/>
          <a:p>
            <a:pPr algn="just"/>
            <a:r>
              <a:rPr lang="en-US" dirty="0"/>
              <a:t>Angular velocity and angle traveled with respect to time:</a:t>
            </a:r>
            <a:endParaRPr lang="es-ES" dirty="0"/>
          </a:p>
        </p:txBody>
      </p:sp>
    </p:spTree>
    <p:extLst>
      <p:ext uri="{BB962C8B-B14F-4D97-AF65-F5344CB8AC3E}">
        <p14:creationId xmlns:p14="http://schemas.microsoft.com/office/powerpoint/2010/main" val="2160136158"/>
      </p:ext>
    </p:extLst>
  </p:cSld>
  <p:clrMapOvr>
    <a:masterClrMapping/>
  </p:clrMapOvr>
</p:sld>
</file>

<file path=ppt/theme/theme1.xml><?xml version="1.0" encoding="utf-8"?>
<a:theme xmlns:a="http://schemas.openxmlformats.org/drawingml/2006/main" name="MU Theme">
  <a:themeElements>
    <a:clrScheme name="Goi Eskola Politeknikoa">
      <a:dk1>
        <a:srgbClr val="004851"/>
      </a:dk1>
      <a:lt1>
        <a:srgbClr val="FFFFFF"/>
      </a:lt1>
      <a:dk2>
        <a:srgbClr val="000000"/>
      </a:dk2>
      <a:lt2>
        <a:srgbClr val="FFC72C"/>
      </a:lt2>
      <a:accent1>
        <a:srgbClr val="004851"/>
      </a:accent1>
      <a:accent2>
        <a:srgbClr val="00A3AD"/>
      </a:accent2>
      <a:accent3>
        <a:srgbClr val="B33D26"/>
      </a:accent3>
      <a:accent4>
        <a:srgbClr val="DC6B2F"/>
      </a:accent4>
      <a:accent5>
        <a:srgbClr val="ED8B00"/>
      </a:accent5>
      <a:accent6>
        <a:srgbClr val="F6C580"/>
      </a:accent6>
      <a:hlink>
        <a:srgbClr val="FFC72C"/>
      </a:hlink>
      <a:folHlink>
        <a:srgbClr val="00485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A3AD"/>
        </a:solidFill>
        <a:ln>
          <a:noFill/>
        </a:ln>
        <a:effectLst/>
      </a:spPr>
      <a:bodyPr rtlCol="0" anchor="ctr"/>
      <a:lstStyle>
        <a:defPPr algn="ctr">
          <a:defRPr dirty="0" smtClean="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oloVerde_MGEP" id="{912D819A-F009-0D4F-A6F2-06FA7B853B4A}" vid="{A10D757F-8599-0D45-BE73-313E7C3AB0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906</TotalTime>
  <Words>662</Words>
  <Application>Microsoft Office PowerPoint</Application>
  <PresentationFormat>Presentación en pantalla (4:3)</PresentationFormat>
  <Paragraphs>152</Paragraphs>
  <Slides>21</Slides>
  <Notes>10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21</vt:i4>
      </vt:variant>
    </vt:vector>
  </HeadingPairs>
  <TitlesOfParts>
    <vt:vector size="30" baseType="lpstr">
      <vt:lpstr>AppleSymbols</vt:lpstr>
      <vt:lpstr>Arial</vt:lpstr>
      <vt:lpstr>Arial Black</vt:lpstr>
      <vt:lpstr>Arial Nova Light</vt:lpstr>
      <vt:lpstr>Calibri</vt:lpstr>
      <vt:lpstr>Cambria Math</vt:lpstr>
      <vt:lpstr>Open Sans</vt:lpstr>
      <vt:lpstr>Roboto</vt:lpstr>
      <vt:lpstr>MU Theme</vt:lpstr>
      <vt:lpstr>Kinematics</vt:lpstr>
      <vt:lpstr>Acquiring knowledge of kinematics </vt:lpstr>
      <vt:lpstr>Introduction</vt:lpstr>
      <vt:lpstr>Fundamentals </vt:lpstr>
      <vt:lpstr>Curvilinear movement</vt:lpstr>
      <vt:lpstr>Two-dimensional movement</vt:lpstr>
      <vt:lpstr>Circumferential motion</vt:lpstr>
      <vt:lpstr>Rotational movement</vt:lpstr>
      <vt:lpstr>Rotational movement</vt:lpstr>
      <vt:lpstr>Rotational movement</vt:lpstr>
      <vt:lpstr>Case study </vt:lpstr>
      <vt:lpstr>Transmission engine - wheel</vt:lpstr>
      <vt:lpstr>Transmission by pulleys</vt:lpstr>
      <vt:lpstr>Case in practice</vt:lpstr>
      <vt:lpstr>Introduction to the robot</vt:lpstr>
      <vt:lpstr>Self-balancing Motorcycle</vt:lpstr>
      <vt:lpstr>Self-balancing Motorcycle</vt:lpstr>
      <vt:lpstr>Working with MATLAB &amp; Simulink</vt:lpstr>
      <vt:lpstr>Simulink Stateflow as modeling tool</vt:lpstr>
      <vt:lpstr>Motion modeling with Stateflow</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and knowledge transfer</dc:title>
  <dc:creator>Uribeetxeberria, Roberto</dc:creator>
  <cp:lastModifiedBy>Gaizka Bellido</cp:lastModifiedBy>
  <cp:revision>187</cp:revision>
  <cp:lastPrinted>2018-07-13T13:37:53Z</cp:lastPrinted>
  <dcterms:created xsi:type="dcterms:W3CDTF">2017-11-28T21:27:45Z</dcterms:created>
  <dcterms:modified xsi:type="dcterms:W3CDTF">2022-02-16T12:36:06Z</dcterms:modified>
</cp:coreProperties>
</file>