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3"/>
  </p:notesMasterIdLst>
  <p:handoutMasterIdLst>
    <p:handoutMasterId r:id="rId24"/>
  </p:handoutMasterIdLst>
  <p:sldIdLst>
    <p:sldId id="257" r:id="rId2"/>
    <p:sldId id="330" r:id="rId3"/>
    <p:sldId id="410" r:id="rId4"/>
    <p:sldId id="386" r:id="rId5"/>
    <p:sldId id="387" r:id="rId6"/>
    <p:sldId id="388" r:id="rId7"/>
    <p:sldId id="389" r:id="rId8"/>
    <p:sldId id="390" r:id="rId9"/>
    <p:sldId id="391" r:id="rId10"/>
    <p:sldId id="392" r:id="rId11"/>
    <p:sldId id="393" r:id="rId12"/>
    <p:sldId id="394" r:id="rId13"/>
    <p:sldId id="395" r:id="rId14"/>
    <p:sldId id="396" r:id="rId15"/>
    <p:sldId id="397" r:id="rId16"/>
    <p:sldId id="398" r:id="rId17"/>
    <p:sldId id="399" r:id="rId18"/>
    <p:sldId id="402" r:id="rId19"/>
    <p:sldId id="400" r:id="rId20"/>
    <p:sldId id="409" r:id="rId21"/>
    <p:sldId id="408" r:id="rId22"/>
  </p:sldIdLst>
  <p:sldSz cx="9144000" cy="6858000" type="screen4x3"/>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userDrawn="1">
          <p15:clr>
            <a:srgbClr val="A4A3A4"/>
          </p15:clr>
        </p15:guide>
        <p15:guide id="2" pos="57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851"/>
    <a:srgbClr val="053139"/>
    <a:srgbClr val="ED8800"/>
    <a:srgbClr val="00A3AD"/>
    <a:srgbClr val="FFFFFF"/>
    <a:srgbClr val="004E40"/>
    <a:srgbClr val="275D38"/>
    <a:srgbClr val="000000"/>
    <a:srgbClr val="C90026"/>
    <a:srgbClr val="DA188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821" autoAdjust="0"/>
    <p:restoredTop sz="95802" autoAdjust="0"/>
  </p:normalViewPr>
  <p:slideViewPr>
    <p:cSldViewPr snapToGrid="0" snapToObjects="1" showGuides="1">
      <p:cViewPr varScale="1">
        <p:scale>
          <a:sx n="82" d="100"/>
          <a:sy n="82" d="100"/>
        </p:scale>
        <p:origin x="1190" y="62"/>
      </p:cViewPr>
      <p:guideLst>
        <p:guide orient="horz"/>
        <p:guide pos="5759"/>
      </p:guideLst>
    </p:cSldViewPr>
  </p:slideViewPr>
  <p:outlineViewPr>
    <p:cViewPr>
      <p:scale>
        <a:sx n="33" d="100"/>
        <a:sy n="33" d="100"/>
      </p:scale>
      <p:origin x="0" y="-115952"/>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8" d="100"/>
          <a:sy n="88" d="100"/>
        </p:scale>
        <p:origin x="2152"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DE2F9ED7-D9DF-9B4A-A1AC-9FBF0C9B1C8E}" type="datetime1">
              <a:rPr lang="es-ES" smtClean="0"/>
              <a:t>16/02/2022</a:t>
            </a:fld>
            <a:endParaRPr lang="en-US"/>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r>
              <a:rPr lang="es-ES_tradnl"/>
              <a:t>Nombre presentación</a:t>
            </a:r>
            <a:endParaRPr lang="en-US"/>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6C9381E0-5EA1-A741-8E0F-979B987291DA}" type="slidenum">
              <a:rPr lang="en-US" smtClean="0"/>
              <a:t>‹Nº›</a:t>
            </a:fld>
            <a:endParaRPr lang="en-US"/>
          </a:p>
        </p:txBody>
      </p:sp>
    </p:spTree>
    <p:extLst>
      <p:ext uri="{BB962C8B-B14F-4D97-AF65-F5344CB8AC3E}">
        <p14:creationId xmlns:p14="http://schemas.microsoft.com/office/powerpoint/2010/main" val="365246217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FEDC53B6-CB23-B545-A702-0812837A95EA}" type="datetime1">
              <a:rPr lang="es-ES" smtClean="0"/>
              <a:t>16/02/2022</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s-ES_tradnl"/>
              <a:t>Nombre presentación</a:t>
            </a:r>
            <a:endParaRPr lang="en-US"/>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80BC7D51-4C89-E346-BC52-B4E8590D3FF6}" type="slidenum">
              <a:rPr lang="en-US" smtClean="0"/>
              <a:t>‹Nº›</a:t>
            </a:fld>
            <a:endParaRPr lang="en-US"/>
          </a:p>
        </p:txBody>
      </p:sp>
    </p:spTree>
    <p:extLst>
      <p:ext uri="{BB962C8B-B14F-4D97-AF65-F5344CB8AC3E}">
        <p14:creationId xmlns:p14="http://schemas.microsoft.com/office/powerpoint/2010/main" val="2205575759"/>
      </p:ext>
    </p:extLst>
  </p:cSld>
  <p:clrMap bg1="lt1" tx1="dk1" bg2="lt2" tx2="dk2" accent1="accent1" accent2="accent2" accent3="accent3" accent4="accent4" accent5="accent5" accent6="accent6" hlink="hlink" folHlink="folHlink"/>
  <p:hf hd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3</a:t>
            </a:fld>
            <a:endParaRPr lang="en-US"/>
          </a:p>
        </p:txBody>
      </p:sp>
    </p:spTree>
    <p:extLst>
      <p:ext uri="{BB962C8B-B14F-4D97-AF65-F5344CB8AC3E}">
        <p14:creationId xmlns:p14="http://schemas.microsoft.com/office/powerpoint/2010/main" val="2903287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16</a:t>
            </a:fld>
            <a:endParaRPr lang="en-US"/>
          </a:p>
        </p:txBody>
      </p:sp>
    </p:spTree>
    <p:extLst>
      <p:ext uri="{BB962C8B-B14F-4D97-AF65-F5344CB8AC3E}">
        <p14:creationId xmlns:p14="http://schemas.microsoft.com/office/powerpoint/2010/main" val="30872259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17</a:t>
            </a:fld>
            <a:endParaRPr lang="en-US"/>
          </a:p>
        </p:txBody>
      </p:sp>
    </p:spTree>
    <p:extLst>
      <p:ext uri="{BB962C8B-B14F-4D97-AF65-F5344CB8AC3E}">
        <p14:creationId xmlns:p14="http://schemas.microsoft.com/office/powerpoint/2010/main" val="35439515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20</a:t>
            </a:fld>
            <a:endParaRPr lang="en-US"/>
          </a:p>
        </p:txBody>
      </p:sp>
    </p:spTree>
    <p:extLst>
      <p:ext uri="{BB962C8B-B14F-4D97-AF65-F5344CB8AC3E}">
        <p14:creationId xmlns:p14="http://schemas.microsoft.com/office/powerpoint/2010/main" val="3294737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6</a:t>
            </a:fld>
            <a:endParaRPr lang="en-US"/>
          </a:p>
        </p:txBody>
      </p:sp>
    </p:spTree>
    <p:extLst>
      <p:ext uri="{BB962C8B-B14F-4D97-AF65-F5344CB8AC3E}">
        <p14:creationId xmlns:p14="http://schemas.microsoft.com/office/powerpoint/2010/main" val="367873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7</a:t>
            </a:fld>
            <a:endParaRPr lang="en-US"/>
          </a:p>
        </p:txBody>
      </p:sp>
    </p:spTree>
    <p:extLst>
      <p:ext uri="{BB962C8B-B14F-4D97-AF65-F5344CB8AC3E}">
        <p14:creationId xmlns:p14="http://schemas.microsoft.com/office/powerpoint/2010/main" val="2610761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8</a:t>
            </a:fld>
            <a:endParaRPr lang="en-US"/>
          </a:p>
        </p:txBody>
      </p:sp>
    </p:spTree>
    <p:extLst>
      <p:ext uri="{BB962C8B-B14F-4D97-AF65-F5344CB8AC3E}">
        <p14:creationId xmlns:p14="http://schemas.microsoft.com/office/powerpoint/2010/main" val="4081724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9</a:t>
            </a:fld>
            <a:endParaRPr lang="en-US"/>
          </a:p>
        </p:txBody>
      </p:sp>
    </p:spTree>
    <p:extLst>
      <p:ext uri="{BB962C8B-B14F-4D97-AF65-F5344CB8AC3E}">
        <p14:creationId xmlns:p14="http://schemas.microsoft.com/office/powerpoint/2010/main" val="42182372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12</a:t>
            </a:fld>
            <a:endParaRPr lang="en-US"/>
          </a:p>
        </p:txBody>
      </p:sp>
    </p:spTree>
    <p:extLst>
      <p:ext uri="{BB962C8B-B14F-4D97-AF65-F5344CB8AC3E}">
        <p14:creationId xmlns:p14="http://schemas.microsoft.com/office/powerpoint/2010/main" val="31717553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13</a:t>
            </a:fld>
            <a:endParaRPr lang="en-US"/>
          </a:p>
        </p:txBody>
      </p:sp>
    </p:spTree>
    <p:extLst>
      <p:ext uri="{BB962C8B-B14F-4D97-AF65-F5344CB8AC3E}">
        <p14:creationId xmlns:p14="http://schemas.microsoft.com/office/powerpoint/2010/main" val="2629584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14</a:t>
            </a:fld>
            <a:endParaRPr lang="en-US"/>
          </a:p>
        </p:txBody>
      </p:sp>
    </p:spTree>
    <p:extLst>
      <p:ext uri="{BB962C8B-B14F-4D97-AF65-F5344CB8AC3E}">
        <p14:creationId xmlns:p14="http://schemas.microsoft.com/office/powerpoint/2010/main" val="9536064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15</a:t>
            </a:fld>
            <a:endParaRPr lang="en-US"/>
          </a:p>
        </p:txBody>
      </p:sp>
    </p:spTree>
    <p:extLst>
      <p:ext uri="{BB962C8B-B14F-4D97-AF65-F5344CB8AC3E}">
        <p14:creationId xmlns:p14="http://schemas.microsoft.com/office/powerpoint/2010/main" val="34915909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1 - Eskola">
    <p:bg>
      <p:bgPr>
        <a:solidFill>
          <a:srgbClr val="053139"/>
        </a:solidFill>
        <a:effectLst/>
      </p:bgPr>
    </p:bg>
    <p:spTree>
      <p:nvGrpSpPr>
        <p:cNvPr id="1" name=""/>
        <p:cNvGrpSpPr/>
        <p:nvPr/>
      </p:nvGrpSpPr>
      <p:grpSpPr>
        <a:xfrm>
          <a:off x="0" y="0"/>
          <a:ext cx="0" cy="0"/>
          <a:chOff x="0" y="0"/>
          <a:chExt cx="0" cy="0"/>
        </a:xfrm>
      </p:grpSpPr>
      <p:pic>
        <p:nvPicPr>
          <p:cNvPr id="8" name="Imagen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295" y="-2608"/>
            <a:ext cx="1762124" cy="1679288"/>
          </a:xfrm>
          <a:prstGeom prst="rect">
            <a:avLst/>
          </a:prstGeom>
        </p:spPr>
      </p:pic>
      <p:pic>
        <p:nvPicPr>
          <p:cNvPr id="12" name="Imagen 11"/>
          <p:cNvPicPr>
            <a:picLocks noChangeAspect="1"/>
          </p:cNvPicPr>
          <p:nvPr userDrawn="1"/>
        </p:nvPicPr>
        <p:blipFill rotWithShape="1">
          <a:blip r:embed="rId3">
            <a:extLst>
              <a:ext uri="{28A0092B-C50C-407E-A947-70E740481C1C}">
                <a14:useLocalDpi xmlns:a14="http://schemas.microsoft.com/office/drawing/2010/main" val="0"/>
              </a:ext>
            </a:extLst>
          </a:blip>
          <a:srcRect t="53702"/>
          <a:stretch/>
        </p:blipFill>
        <p:spPr>
          <a:xfrm rot="10800000">
            <a:off x="71336" y="4712421"/>
            <a:ext cx="5019110" cy="2277316"/>
          </a:xfrm>
          <a:prstGeom prst="rect">
            <a:avLst/>
          </a:prstGeom>
        </p:spPr>
      </p:pic>
      <p:pic>
        <p:nvPicPr>
          <p:cNvPr id="6" name="Imagen 5" descr="adasdasd.png"/>
          <p:cNvPicPr>
            <a:picLocks noChangeAspect="1"/>
          </p:cNvPicPr>
          <p:nvPr userDrawn="1"/>
        </p:nvPicPr>
        <p:blipFill rotWithShape="1">
          <a:blip r:embed="rId4">
            <a:extLst>
              <a:ext uri="{28A0092B-C50C-407E-A947-70E740481C1C}">
                <a14:useLocalDpi xmlns:a14="http://schemas.microsoft.com/office/drawing/2010/main" val="0"/>
              </a:ext>
            </a:extLst>
          </a:blip>
          <a:srcRect t="56570" r="32820"/>
          <a:stretch/>
        </p:blipFill>
        <p:spPr>
          <a:xfrm rot="10800000">
            <a:off x="-3" y="613372"/>
            <a:ext cx="9809599" cy="6376364"/>
          </a:xfrm>
          <a:prstGeom prst="rect">
            <a:avLst/>
          </a:prstGeom>
        </p:spPr>
      </p:pic>
      <p:sp>
        <p:nvSpPr>
          <p:cNvPr id="5" name="Title 1"/>
          <p:cNvSpPr>
            <a:spLocks noGrp="1"/>
          </p:cNvSpPr>
          <p:nvPr>
            <p:ph type="title" hasCustomPrompt="1"/>
          </p:nvPr>
        </p:nvSpPr>
        <p:spPr>
          <a:xfrm>
            <a:off x="325549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255493" y="4120284"/>
            <a:ext cx="4393687" cy="1184275"/>
          </a:xfrm>
          <a:prstGeom prst="rect">
            <a:avLst/>
          </a:prstGeom>
          <a:noFill/>
        </p:spPr>
        <p:txBody>
          <a:bodyPr anchor="t"/>
          <a:lstStyle>
            <a:lvl1pPr marL="0" indent="0" algn="l">
              <a:buNone/>
              <a:defRPr sz="2000" b="0" i="0">
                <a:solidFill>
                  <a:schemeClr val="accent1"/>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836005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ransparencia 1 - MU">
    <p:spTree>
      <p:nvGrpSpPr>
        <p:cNvPr id="1" name=""/>
        <p:cNvGrpSpPr/>
        <p:nvPr/>
      </p:nvGrpSpPr>
      <p:grpSpPr>
        <a:xfrm>
          <a:off x="0" y="0"/>
          <a:ext cx="0" cy="0"/>
          <a:chOff x="0" y="0"/>
          <a:chExt cx="0" cy="0"/>
        </a:xfrm>
      </p:grpSpPr>
      <p:sp>
        <p:nvSpPr>
          <p:cNvPr id="6" name="Date Placeholder 3"/>
          <p:cNvSpPr>
            <a:spLocks noGrp="1"/>
          </p:cNvSpPr>
          <p:nvPr>
            <p:ph type="dt" sz="half" idx="10"/>
          </p:nvPr>
        </p:nvSpPr>
        <p:spPr>
          <a:xfrm>
            <a:off x="422031" y="6467092"/>
            <a:ext cx="1180893" cy="365125"/>
          </a:xfrm>
        </p:spPr>
        <p:txBody>
          <a:bodyPr/>
          <a:lstStyle>
            <a:lvl1pPr>
              <a:defRPr>
                <a:solidFill>
                  <a:schemeClr val="accent2"/>
                </a:solidFill>
              </a:defRPr>
            </a:lvl1pPr>
          </a:lstStyle>
          <a:p>
            <a:fld id="{2D72A43D-7419-4C41-A920-C6E38643746D}" type="datetime3">
              <a:rPr lang="es-ES_tradnl" smtClean="0"/>
              <a:pPr/>
              <a:t>16.02.22</a:t>
            </a:fld>
            <a:endParaRPr lang="en-US" dirty="0"/>
          </a:p>
        </p:txBody>
      </p:sp>
      <p:sp>
        <p:nvSpPr>
          <p:cNvPr id="7"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8" name="Slide Number Placeholder 5"/>
          <p:cNvSpPr>
            <a:spLocks noGrp="1"/>
          </p:cNvSpPr>
          <p:nvPr>
            <p:ph type="sldNum" sz="quarter" idx="12"/>
          </p:nvPr>
        </p:nvSpPr>
        <p:spPr>
          <a:xfrm>
            <a:off x="7610077" y="6460528"/>
            <a:ext cx="1111893"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37E1AFCC-F5D5-2E44-8A1E-A2568632792E}"/>
              </a:ext>
            </a:extLst>
          </p:cNvPr>
          <p:cNvSpPr>
            <a:spLocks noGrp="1"/>
          </p:cNvSpPr>
          <p:nvPr>
            <p:ph type="title"/>
          </p:nvPr>
        </p:nvSpPr>
        <p:spPr/>
        <p:txBody>
          <a:bodyPr/>
          <a:lstStyle/>
          <a:p>
            <a:r>
              <a:rPr lang="en-US" dirty="0"/>
              <a:t>Click to edit Master title style</a:t>
            </a:r>
            <a:endParaRPr lang="es-ES_tradnl" dirty="0"/>
          </a:p>
        </p:txBody>
      </p:sp>
      <p:sp>
        <p:nvSpPr>
          <p:cNvPr id="15" name="Content Placeholder 14">
            <a:extLst>
              <a:ext uri="{FF2B5EF4-FFF2-40B4-BE49-F238E27FC236}">
                <a16:creationId xmlns:a16="http://schemas.microsoft.com/office/drawing/2014/main" id="{0831EFA9-70A5-5243-AF18-1C79AB9D8FCB}"/>
              </a:ext>
            </a:extLst>
          </p:cNvPr>
          <p:cNvSpPr>
            <a:spLocks noGrp="1"/>
          </p:cNvSpPr>
          <p:nvPr>
            <p:ph sz="quarter" idx="13"/>
          </p:nvPr>
        </p:nvSpPr>
        <p:spPr>
          <a:xfrm>
            <a:off x="422031" y="1275347"/>
            <a:ext cx="8299939" cy="481271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9779" y="-8238"/>
            <a:ext cx="1085983" cy="780403"/>
          </a:xfrm>
          <a:prstGeom prst="rect">
            <a:avLst/>
          </a:prstGeom>
        </p:spPr>
      </p:pic>
    </p:spTree>
    <p:extLst>
      <p:ext uri="{BB962C8B-B14F-4D97-AF65-F5344CB8AC3E}">
        <p14:creationId xmlns:p14="http://schemas.microsoft.com/office/powerpoint/2010/main" val="1149069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ransparencia 1 - Profesionalentzako Prestakuntza">
    <p:spTree>
      <p:nvGrpSpPr>
        <p:cNvPr id="1" name=""/>
        <p:cNvGrpSpPr/>
        <p:nvPr/>
      </p:nvGrpSpPr>
      <p:grpSpPr>
        <a:xfrm>
          <a:off x="0" y="0"/>
          <a:ext cx="0" cy="0"/>
          <a:chOff x="0" y="0"/>
          <a:chExt cx="0" cy="0"/>
        </a:xfrm>
      </p:grpSpPr>
      <p:sp>
        <p:nvSpPr>
          <p:cNvPr id="6" name="Date Placeholder 3"/>
          <p:cNvSpPr>
            <a:spLocks noGrp="1"/>
          </p:cNvSpPr>
          <p:nvPr>
            <p:ph type="dt" sz="half" idx="10"/>
          </p:nvPr>
        </p:nvSpPr>
        <p:spPr>
          <a:xfrm>
            <a:off x="422031" y="6467092"/>
            <a:ext cx="1180893" cy="365125"/>
          </a:xfrm>
        </p:spPr>
        <p:txBody>
          <a:bodyPr/>
          <a:lstStyle>
            <a:lvl1pPr>
              <a:defRPr>
                <a:solidFill>
                  <a:schemeClr val="accent2"/>
                </a:solidFill>
              </a:defRPr>
            </a:lvl1pPr>
          </a:lstStyle>
          <a:p>
            <a:fld id="{2D72A43D-7419-4C41-A920-C6E38643746D}" type="datetime3">
              <a:rPr lang="es-ES_tradnl" smtClean="0"/>
              <a:pPr/>
              <a:t>16.02.22</a:t>
            </a:fld>
            <a:endParaRPr lang="en-US" dirty="0"/>
          </a:p>
        </p:txBody>
      </p:sp>
      <p:sp>
        <p:nvSpPr>
          <p:cNvPr id="7"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8" name="Slide Number Placeholder 5"/>
          <p:cNvSpPr>
            <a:spLocks noGrp="1"/>
          </p:cNvSpPr>
          <p:nvPr>
            <p:ph type="sldNum" sz="quarter" idx="12"/>
          </p:nvPr>
        </p:nvSpPr>
        <p:spPr>
          <a:xfrm>
            <a:off x="7610077" y="6460528"/>
            <a:ext cx="1111893"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37E1AFCC-F5D5-2E44-8A1E-A2568632792E}"/>
              </a:ext>
            </a:extLst>
          </p:cNvPr>
          <p:cNvSpPr>
            <a:spLocks noGrp="1"/>
          </p:cNvSpPr>
          <p:nvPr>
            <p:ph type="title"/>
          </p:nvPr>
        </p:nvSpPr>
        <p:spPr/>
        <p:txBody>
          <a:bodyPr/>
          <a:lstStyle/>
          <a:p>
            <a:r>
              <a:rPr lang="en-US" dirty="0"/>
              <a:t>Click to edit Master title style</a:t>
            </a:r>
            <a:endParaRPr lang="es-ES_tradnl" dirty="0"/>
          </a:p>
        </p:txBody>
      </p:sp>
      <p:sp>
        <p:nvSpPr>
          <p:cNvPr id="15" name="Content Placeholder 14">
            <a:extLst>
              <a:ext uri="{FF2B5EF4-FFF2-40B4-BE49-F238E27FC236}">
                <a16:creationId xmlns:a16="http://schemas.microsoft.com/office/drawing/2014/main" id="{0831EFA9-70A5-5243-AF18-1C79AB9D8FCB}"/>
              </a:ext>
            </a:extLst>
          </p:cNvPr>
          <p:cNvSpPr>
            <a:spLocks noGrp="1"/>
          </p:cNvSpPr>
          <p:nvPr>
            <p:ph sz="quarter" idx="13"/>
          </p:nvPr>
        </p:nvSpPr>
        <p:spPr>
          <a:xfrm>
            <a:off x="422031" y="1275347"/>
            <a:ext cx="8299939" cy="481271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pic>
        <p:nvPicPr>
          <p:cNvPr id="9" name="Imagen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91362" y="0"/>
            <a:ext cx="1163878" cy="1042346"/>
          </a:xfrm>
          <a:prstGeom prst="rect">
            <a:avLst/>
          </a:prstGeom>
        </p:spPr>
      </p:pic>
    </p:spTree>
    <p:extLst>
      <p:ext uri="{BB962C8B-B14F-4D97-AF65-F5344CB8AC3E}">
        <p14:creationId xmlns:p14="http://schemas.microsoft.com/office/powerpoint/2010/main" val="9715081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ransparencia 2 - Eskola">
    <p:bg>
      <p:bgPr>
        <a:solidFill>
          <a:srgbClr val="053139"/>
        </a:solidFill>
        <a:effectLst/>
      </p:bgPr>
    </p:bg>
    <p:spTree>
      <p:nvGrpSpPr>
        <p:cNvPr id="1" name=""/>
        <p:cNvGrpSpPr/>
        <p:nvPr/>
      </p:nvGrpSpPr>
      <p:grpSpPr>
        <a:xfrm>
          <a:off x="0" y="0"/>
          <a:ext cx="0" cy="0"/>
          <a:chOff x="0" y="0"/>
          <a:chExt cx="0" cy="0"/>
        </a:xfrm>
      </p:grpSpPr>
      <p:pic>
        <p:nvPicPr>
          <p:cNvPr id="4" name="Imagen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72826" y="-12340"/>
            <a:ext cx="1083080" cy="1032166"/>
          </a:xfrm>
          <a:prstGeom prst="rect">
            <a:avLst/>
          </a:prstGeom>
        </p:spPr>
      </p:pic>
      <p:sp>
        <p:nvSpPr>
          <p:cNvPr id="8"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fld id="{0051B10C-2937-EF49-B2B2-FDE1E3A46A2D}" type="datetime3">
              <a:rPr lang="es-ES_tradnl" smtClean="0"/>
              <a:t>16.02.22</a:t>
            </a:fld>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US"/>
              <a:t>Mondragon Unibertsitatea</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1" name="Content Placeholder 14">
            <a:extLst>
              <a:ext uri="{FF2B5EF4-FFF2-40B4-BE49-F238E27FC236}">
                <a16:creationId xmlns:a16="http://schemas.microsoft.com/office/drawing/2014/main" id="{00D15E21-D2CF-1240-9C1C-EE2BBCF2DFB7}"/>
              </a:ext>
            </a:extLst>
          </p:cNvPr>
          <p:cNvSpPr>
            <a:spLocks noGrp="1"/>
          </p:cNvSpPr>
          <p:nvPr>
            <p:ph sz="quarter" idx="13"/>
          </p:nvPr>
        </p:nvSpPr>
        <p:spPr>
          <a:xfrm>
            <a:off x="422031" y="1275347"/>
            <a:ext cx="8299939" cy="481271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F1401D28-75B5-FC4C-A926-0D97A7D678B9}"/>
              </a:ext>
            </a:extLst>
          </p:cNvPr>
          <p:cNvSpPr>
            <a:spLocks noGrp="1"/>
          </p:cNvSpPr>
          <p:nvPr>
            <p:ph type="title"/>
          </p:nvPr>
        </p:nvSpPr>
        <p:spPr/>
        <p:txBody>
          <a:bodyPr/>
          <a:lstStyle/>
          <a:p>
            <a:r>
              <a:rPr lang="en-US" dirty="0"/>
              <a:t>Click to edit Master title style</a:t>
            </a:r>
            <a:endParaRPr lang="es-ES_tradnl" dirty="0"/>
          </a:p>
        </p:txBody>
      </p:sp>
    </p:spTree>
    <p:extLst>
      <p:ext uri="{BB962C8B-B14F-4D97-AF65-F5344CB8AC3E}">
        <p14:creationId xmlns:p14="http://schemas.microsoft.com/office/powerpoint/2010/main" val="11584402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nsparencia 2 - MU">
    <p:bg>
      <p:bgPr>
        <a:solidFill>
          <a:srgbClr val="053139"/>
        </a:solidFill>
        <a:effectLst/>
      </p:bgPr>
    </p:bg>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fld id="{0051B10C-2937-EF49-B2B2-FDE1E3A46A2D}" type="datetime3">
              <a:rPr lang="es-ES_tradnl" smtClean="0"/>
              <a:t>16.02.22</a:t>
            </a:fld>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US"/>
              <a:t>Mondragon Unibertsitatea</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1" name="Content Placeholder 14">
            <a:extLst>
              <a:ext uri="{FF2B5EF4-FFF2-40B4-BE49-F238E27FC236}">
                <a16:creationId xmlns:a16="http://schemas.microsoft.com/office/drawing/2014/main" id="{00D15E21-D2CF-1240-9C1C-EE2BBCF2DFB7}"/>
              </a:ext>
            </a:extLst>
          </p:cNvPr>
          <p:cNvSpPr>
            <a:spLocks noGrp="1"/>
          </p:cNvSpPr>
          <p:nvPr>
            <p:ph sz="quarter" idx="13"/>
          </p:nvPr>
        </p:nvSpPr>
        <p:spPr>
          <a:xfrm>
            <a:off x="422031" y="1275347"/>
            <a:ext cx="8299939" cy="481271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F1401D28-75B5-FC4C-A926-0D97A7D678B9}"/>
              </a:ext>
            </a:extLst>
          </p:cNvPr>
          <p:cNvSpPr>
            <a:spLocks noGrp="1"/>
          </p:cNvSpPr>
          <p:nvPr>
            <p:ph type="title"/>
          </p:nvPr>
        </p:nvSpPr>
        <p:spPr/>
        <p:txBody>
          <a:bodyPr/>
          <a:lstStyle/>
          <a:p>
            <a:r>
              <a:rPr lang="en-US" dirty="0"/>
              <a:t>Click to edit Master title style</a:t>
            </a:r>
            <a:endParaRPr lang="es-ES_tradnl" dirty="0"/>
          </a:p>
        </p:txBody>
      </p:sp>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6096" y="-3526"/>
            <a:ext cx="1094279" cy="786366"/>
          </a:xfrm>
          <a:prstGeom prst="rect">
            <a:avLst/>
          </a:prstGeom>
        </p:spPr>
      </p:pic>
    </p:spTree>
    <p:extLst>
      <p:ext uri="{BB962C8B-B14F-4D97-AF65-F5344CB8AC3E}">
        <p14:creationId xmlns:p14="http://schemas.microsoft.com/office/powerpoint/2010/main" val="18190554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nsparencia 2 - Profesionalentzako Prestakuntza">
    <p:bg>
      <p:bgPr>
        <a:solidFill>
          <a:srgbClr val="053139"/>
        </a:solidFill>
        <a:effectLst/>
      </p:bgPr>
    </p:bg>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fld id="{0051B10C-2937-EF49-B2B2-FDE1E3A46A2D}" type="datetime3">
              <a:rPr lang="es-ES_tradnl" smtClean="0"/>
              <a:t>16.02.22</a:t>
            </a:fld>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US"/>
              <a:t>Mondragon Unibertsitatea</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1" name="Content Placeholder 14">
            <a:extLst>
              <a:ext uri="{FF2B5EF4-FFF2-40B4-BE49-F238E27FC236}">
                <a16:creationId xmlns:a16="http://schemas.microsoft.com/office/drawing/2014/main" id="{00D15E21-D2CF-1240-9C1C-EE2BBCF2DFB7}"/>
              </a:ext>
            </a:extLst>
          </p:cNvPr>
          <p:cNvSpPr>
            <a:spLocks noGrp="1"/>
          </p:cNvSpPr>
          <p:nvPr>
            <p:ph sz="quarter" idx="13"/>
          </p:nvPr>
        </p:nvSpPr>
        <p:spPr>
          <a:xfrm>
            <a:off x="422031" y="1275347"/>
            <a:ext cx="8299939" cy="481271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F1401D28-75B5-FC4C-A926-0D97A7D678B9}"/>
              </a:ext>
            </a:extLst>
          </p:cNvPr>
          <p:cNvSpPr>
            <a:spLocks noGrp="1"/>
          </p:cNvSpPr>
          <p:nvPr>
            <p:ph type="title"/>
          </p:nvPr>
        </p:nvSpPr>
        <p:spPr>
          <a:xfrm>
            <a:off x="422032" y="472037"/>
            <a:ext cx="7600813" cy="428157"/>
          </a:xfrm>
        </p:spPr>
        <p:txBody>
          <a:bodyPr/>
          <a:lstStyle/>
          <a:p>
            <a:r>
              <a:rPr lang="en-US" dirty="0"/>
              <a:t>Click to edit Master title style</a:t>
            </a:r>
            <a:endParaRPr lang="es-ES_tradnl" dirty="0"/>
          </a:p>
        </p:txBody>
      </p:sp>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22845" y="0"/>
            <a:ext cx="1116836" cy="1000218"/>
          </a:xfrm>
          <a:prstGeom prst="rect">
            <a:avLst/>
          </a:prstGeom>
        </p:spPr>
      </p:pic>
    </p:spTree>
    <p:extLst>
      <p:ext uri="{BB962C8B-B14F-4D97-AF65-F5344CB8AC3E}">
        <p14:creationId xmlns:p14="http://schemas.microsoft.com/office/powerpoint/2010/main" val="3643716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ransparencia 3 - Eskola">
    <p:bg>
      <p:bgPr>
        <a:solidFill>
          <a:srgbClr val="00A3AD"/>
        </a:solidFill>
        <a:effectLst/>
      </p:bgPr>
    </p:bg>
    <p:spTree>
      <p:nvGrpSpPr>
        <p:cNvPr id="1" name=""/>
        <p:cNvGrpSpPr/>
        <p:nvPr/>
      </p:nvGrpSpPr>
      <p:grpSpPr>
        <a:xfrm>
          <a:off x="0" y="0"/>
          <a:ext cx="0" cy="0"/>
          <a:chOff x="0" y="0"/>
          <a:chExt cx="0" cy="0"/>
        </a:xfrm>
      </p:grpSpPr>
      <p:sp>
        <p:nvSpPr>
          <p:cNvPr id="9"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fld id="{2DCE5B6F-4229-BD47-9F49-CE071C120013}" type="datetime3">
              <a:rPr lang="es-ES_tradnl" smtClean="0"/>
              <a:t>16.02.22</a:t>
            </a:fld>
            <a:endParaRPr lang="en-US" dirty="0"/>
          </a:p>
        </p:txBody>
      </p:sp>
      <p:sp>
        <p:nvSpPr>
          <p:cNvPr id="10"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US"/>
              <a:t>Mondragon Unibertsitatea</a:t>
            </a:r>
            <a:endParaRPr lang="en-US" dirty="0"/>
          </a:p>
        </p:txBody>
      </p:sp>
      <p:sp>
        <p:nvSpPr>
          <p:cNvPr id="11"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2" name="Content Placeholder 14">
            <a:extLst>
              <a:ext uri="{FF2B5EF4-FFF2-40B4-BE49-F238E27FC236}">
                <a16:creationId xmlns:a16="http://schemas.microsoft.com/office/drawing/2014/main" id="{95BF4BF0-1531-0D46-A693-444EF8563251}"/>
              </a:ext>
            </a:extLst>
          </p:cNvPr>
          <p:cNvSpPr>
            <a:spLocks noGrp="1"/>
          </p:cNvSpPr>
          <p:nvPr>
            <p:ph sz="quarter" idx="13"/>
          </p:nvPr>
        </p:nvSpPr>
        <p:spPr>
          <a:xfrm>
            <a:off x="422031" y="1275347"/>
            <a:ext cx="8299939" cy="4812716"/>
          </a:xfrm>
        </p:spPr>
        <p:txBody>
          <a:bodyPr/>
          <a:lstStyle>
            <a:lvl1pPr>
              <a:buClr>
                <a:srgbClr val="004851"/>
              </a:buClr>
              <a:defRPr>
                <a:solidFill>
                  <a:schemeClr val="bg1"/>
                </a:solidFill>
              </a:defRPr>
            </a:lvl1pPr>
            <a:lvl2pPr>
              <a:buClr>
                <a:srgbClr val="004851"/>
              </a:buClr>
              <a:defRPr>
                <a:solidFill>
                  <a:schemeClr val="bg1"/>
                </a:solidFill>
              </a:defRPr>
            </a:lvl2pPr>
            <a:lvl3pPr>
              <a:buClr>
                <a:srgbClr val="004851"/>
              </a:buClr>
              <a:defRPr>
                <a:solidFill>
                  <a:schemeClr val="bg1"/>
                </a:solidFill>
              </a:defRPr>
            </a:lvl3pPr>
            <a:lvl4pPr>
              <a:buClr>
                <a:srgbClr val="004851"/>
              </a:buClr>
              <a:defRPr>
                <a:solidFill>
                  <a:schemeClr val="bg1"/>
                </a:solidFill>
              </a:defRPr>
            </a:lvl4pPr>
            <a:lvl5pPr>
              <a:buClr>
                <a:srgbClr val="00485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B5718D01-A768-EC4B-B724-CFE88E2E2B6C}"/>
              </a:ext>
            </a:extLst>
          </p:cNvPr>
          <p:cNvSpPr>
            <a:spLocks noGrp="1"/>
          </p:cNvSpPr>
          <p:nvPr>
            <p:ph type="title"/>
          </p:nvPr>
        </p:nvSpPr>
        <p:spPr/>
        <p:txBody>
          <a:bodyPr/>
          <a:lstStyle>
            <a:lvl1pPr>
              <a:defRPr>
                <a:solidFill>
                  <a:schemeClr val="accent1"/>
                </a:solidFill>
              </a:defRPr>
            </a:lvl1pPr>
          </a:lstStyle>
          <a:p>
            <a:r>
              <a:rPr lang="en-US" dirty="0"/>
              <a:t>Click to edit Master title style</a:t>
            </a:r>
            <a:endParaRPr lang="es-ES_tradnl" dirty="0"/>
          </a:p>
        </p:txBody>
      </p:sp>
      <p:pic>
        <p:nvPicPr>
          <p:cNvPr id="8" name="Imagen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72826" y="-12340"/>
            <a:ext cx="1083080" cy="1032166"/>
          </a:xfrm>
          <a:prstGeom prst="rect">
            <a:avLst/>
          </a:prstGeom>
        </p:spPr>
      </p:pic>
    </p:spTree>
    <p:extLst>
      <p:ext uri="{BB962C8B-B14F-4D97-AF65-F5344CB8AC3E}">
        <p14:creationId xmlns:p14="http://schemas.microsoft.com/office/powerpoint/2010/main" val="20112039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ransparencia 3 - MU">
    <p:bg>
      <p:bgPr>
        <a:solidFill>
          <a:srgbClr val="00A3AD"/>
        </a:solidFill>
        <a:effectLst/>
      </p:bgPr>
    </p:bg>
    <p:spTree>
      <p:nvGrpSpPr>
        <p:cNvPr id="1" name=""/>
        <p:cNvGrpSpPr/>
        <p:nvPr/>
      </p:nvGrpSpPr>
      <p:grpSpPr>
        <a:xfrm>
          <a:off x="0" y="0"/>
          <a:ext cx="0" cy="0"/>
          <a:chOff x="0" y="0"/>
          <a:chExt cx="0" cy="0"/>
        </a:xfrm>
      </p:grpSpPr>
      <p:sp>
        <p:nvSpPr>
          <p:cNvPr id="9"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fld id="{2DCE5B6F-4229-BD47-9F49-CE071C120013}" type="datetime3">
              <a:rPr lang="es-ES_tradnl" smtClean="0"/>
              <a:t>16.02.22</a:t>
            </a:fld>
            <a:endParaRPr lang="en-US" dirty="0"/>
          </a:p>
        </p:txBody>
      </p:sp>
      <p:sp>
        <p:nvSpPr>
          <p:cNvPr id="10"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US"/>
              <a:t>Mondragon Unibertsitatea</a:t>
            </a:r>
            <a:endParaRPr lang="en-US" dirty="0"/>
          </a:p>
        </p:txBody>
      </p:sp>
      <p:sp>
        <p:nvSpPr>
          <p:cNvPr id="11"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2" name="Content Placeholder 14">
            <a:extLst>
              <a:ext uri="{FF2B5EF4-FFF2-40B4-BE49-F238E27FC236}">
                <a16:creationId xmlns:a16="http://schemas.microsoft.com/office/drawing/2014/main" id="{95BF4BF0-1531-0D46-A693-444EF8563251}"/>
              </a:ext>
            </a:extLst>
          </p:cNvPr>
          <p:cNvSpPr>
            <a:spLocks noGrp="1"/>
          </p:cNvSpPr>
          <p:nvPr>
            <p:ph sz="quarter" idx="13"/>
          </p:nvPr>
        </p:nvSpPr>
        <p:spPr>
          <a:xfrm>
            <a:off x="422031" y="1275347"/>
            <a:ext cx="8299939" cy="4812716"/>
          </a:xfrm>
        </p:spPr>
        <p:txBody>
          <a:bodyPr/>
          <a:lstStyle>
            <a:lvl1pPr>
              <a:buClr>
                <a:srgbClr val="004851"/>
              </a:buClr>
              <a:defRPr>
                <a:solidFill>
                  <a:schemeClr val="bg1"/>
                </a:solidFill>
              </a:defRPr>
            </a:lvl1pPr>
            <a:lvl2pPr>
              <a:buClr>
                <a:srgbClr val="004851"/>
              </a:buClr>
              <a:defRPr>
                <a:solidFill>
                  <a:schemeClr val="bg1"/>
                </a:solidFill>
              </a:defRPr>
            </a:lvl2pPr>
            <a:lvl3pPr>
              <a:buClr>
                <a:srgbClr val="004851"/>
              </a:buClr>
              <a:defRPr>
                <a:solidFill>
                  <a:schemeClr val="bg1"/>
                </a:solidFill>
              </a:defRPr>
            </a:lvl3pPr>
            <a:lvl4pPr>
              <a:buClr>
                <a:srgbClr val="004851"/>
              </a:buClr>
              <a:defRPr>
                <a:solidFill>
                  <a:schemeClr val="bg1"/>
                </a:solidFill>
              </a:defRPr>
            </a:lvl4pPr>
            <a:lvl5pPr>
              <a:buClr>
                <a:srgbClr val="00485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B5718D01-A768-EC4B-B724-CFE88E2E2B6C}"/>
              </a:ext>
            </a:extLst>
          </p:cNvPr>
          <p:cNvSpPr>
            <a:spLocks noGrp="1"/>
          </p:cNvSpPr>
          <p:nvPr>
            <p:ph type="title"/>
          </p:nvPr>
        </p:nvSpPr>
        <p:spPr/>
        <p:txBody>
          <a:bodyPr/>
          <a:lstStyle>
            <a:lvl1pPr>
              <a:defRPr>
                <a:solidFill>
                  <a:schemeClr val="accent1"/>
                </a:solidFill>
              </a:defRPr>
            </a:lvl1pPr>
          </a:lstStyle>
          <a:p>
            <a:r>
              <a:rPr lang="en-US" dirty="0"/>
              <a:t>Click to edit Master title style</a:t>
            </a:r>
            <a:endParaRPr lang="es-ES_tradnl" dirty="0"/>
          </a:p>
        </p:txBody>
      </p:sp>
      <p:pic>
        <p:nvPicPr>
          <p:cNvPr id="8" name="Imagen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6096" y="-3526"/>
            <a:ext cx="1094279" cy="786366"/>
          </a:xfrm>
          <a:prstGeom prst="rect">
            <a:avLst/>
          </a:prstGeom>
        </p:spPr>
      </p:pic>
    </p:spTree>
    <p:extLst>
      <p:ext uri="{BB962C8B-B14F-4D97-AF65-F5344CB8AC3E}">
        <p14:creationId xmlns:p14="http://schemas.microsoft.com/office/powerpoint/2010/main" val="17063314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ransparencia 3 - Profesionalentzako Prestakuntza">
    <p:bg>
      <p:bgPr>
        <a:solidFill>
          <a:srgbClr val="00A3AD"/>
        </a:solidFill>
        <a:effectLst/>
      </p:bgPr>
    </p:bg>
    <p:spTree>
      <p:nvGrpSpPr>
        <p:cNvPr id="1" name=""/>
        <p:cNvGrpSpPr/>
        <p:nvPr/>
      </p:nvGrpSpPr>
      <p:grpSpPr>
        <a:xfrm>
          <a:off x="0" y="0"/>
          <a:ext cx="0" cy="0"/>
          <a:chOff x="0" y="0"/>
          <a:chExt cx="0" cy="0"/>
        </a:xfrm>
      </p:grpSpPr>
      <p:sp>
        <p:nvSpPr>
          <p:cNvPr id="9"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fld id="{2DCE5B6F-4229-BD47-9F49-CE071C120013}" type="datetime3">
              <a:rPr lang="es-ES_tradnl" smtClean="0"/>
              <a:t>16.02.22</a:t>
            </a:fld>
            <a:endParaRPr lang="en-US" dirty="0"/>
          </a:p>
        </p:txBody>
      </p:sp>
      <p:sp>
        <p:nvSpPr>
          <p:cNvPr id="10"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US"/>
              <a:t>Mondragon Unibertsitatea</a:t>
            </a:r>
            <a:endParaRPr lang="en-US" dirty="0"/>
          </a:p>
        </p:txBody>
      </p:sp>
      <p:sp>
        <p:nvSpPr>
          <p:cNvPr id="11"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2" name="Content Placeholder 14">
            <a:extLst>
              <a:ext uri="{FF2B5EF4-FFF2-40B4-BE49-F238E27FC236}">
                <a16:creationId xmlns:a16="http://schemas.microsoft.com/office/drawing/2014/main" id="{95BF4BF0-1531-0D46-A693-444EF8563251}"/>
              </a:ext>
            </a:extLst>
          </p:cNvPr>
          <p:cNvSpPr>
            <a:spLocks noGrp="1"/>
          </p:cNvSpPr>
          <p:nvPr>
            <p:ph sz="quarter" idx="13"/>
          </p:nvPr>
        </p:nvSpPr>
        <p:spPr>
          <a:xfrm>
            <a:off x="422031" y="1275347"/>
            <a:ext cx="8299939" cy="4812716"/>
          </a:xfrm>
        </p:spPr>
        <p:txBody>
          <a:bodyPr/>
          <a:lstStyle>
            <a:lvl1pPr>
              <a:buClr>
                <a:srgbClr val="004851"/>
              </a:buClr>
              <a:defRPr>
                <a:solidFill>
                  <a:schemeClr val="bg1"/>
                </a:solidFill>
              </a:defRPr>
            </a:lvl1pPr>
            <a:lvl2pPr>
              <a:buClr>
                <a:srgbClr val="004851"/>
              </a:buClr>
              <a:defRPr>
                <a:solidFill>
                  <a:schemeClr val="bg1"/>
                </a:solidFill>
              </a:defRPr>
            </a:lvl2pPr>
            <a:lvl3pPr>
              <a:buClr>
                <a:srgbClr val="004851"/>
              </a:buClr>
              <a:defRPr>
                <a:solidFill>
                  <a:schemeClr val="bg1"/>
                </a:solidFill>
              </a:defRPr>
            </a:lvl3pPr>
            <a:lvl4pPr>
              <a:buClr>
                <a:srgbClr val="004851"/>
              </a:buClr>
              <a:defRPr>
                <a:solidFill>
                  <a:schemeClr val="bg1"/>
                </a:solidFill>
              </a:defRPr>
            </a:lvl4pPr>
            <a:lvl5pPr>
              <a:buClr>
                <a:srgbClr val="00485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B5718D01-A768-EC4B-B724-CFE88E2E2B6C}"/>
              </a:ext>
            </a:extLst>
          </p:cNvPr>
          <p:cNvSpPr>
            <a:spLocks noGrp="1"/>
          </p:cNvSpPr>
          <p:nvPr>
            <p:ph type="title"/>
          </p:nvPr>
        </p:nvSpPr>
        <p:spPr>
          <a:xfrm>
            <a:off x="422033" y="472037"/>
            <a:ext cx="7511006" cy="428157"/>
          </a:xfrm>
        </p:spPr>
        <p:txBody>
          <a:bodyPr/>
          <a:lstStyle>
            <a:lvl1pPr>
              <a:defRPr>
                <a:solidFill>
                  <a:schemeClr val="accent1"/>
                </a:solidFill>
              </a:defRPr>
            </a:lvl1pPr>
          </a:lstStyle>
          <a:p>
            <a:r>
              <a:rPr lang="en-US" dirty="0"/>
              <a:t>Click to edit Master title style</a:t>
            </a:r>
            <a:endParaRPr lang="es-ES_tradnl" dirty="0"/>
          </a:p>
        </p:txBody>
      </p:sp>
      <p:pic>
        <p:nvPicPr>
          <p:cNvPr id="8" name="Imagen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22845" y="0"/>
            <a:ext cx="1116836" cy="1000218"/>
          </a:xfrm>
          <a:prstGeom prst="rect">
            <a:avLst/>
          </a:prstGeom>
        </p:spPr>
      </p:pic>
    </p:spTree>
    <p:extLst>
      <p:ext uri="{BB962C8B-B14F-4D97-AF65-F5344CB8AC3E}">
        <p14:creationId xmlns:p14="http://schemas.microsoft.com/office/powerpoint/2010/main" val="32029107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ransparencia 4 - Eskola">
    <p:spTree>
      <p:nvGrpSpPr>
        <p:cNvPr id="1" name=""/>
        <p:cNvGrpSpPr/>
        <p:nvPr/>
      </p:nvGrpSpPr>
      <p:grpSpPr>
        <a:xfrm>
          <a:off x="0" y="0"/>
          <a:ext cx="0" cy="0"/>
          <a:chOff x="0" y="0"/>
          <a:chExt cx="0" cy="0"/>
        </a:xfrm>
      </p:grpSpPr>
      <p:sp>
        <p:nvSpPr>
          <p:cNvPr id="30" name="Content Placeholder 2"/>
          <p:cNvSpPr>
            <a:spLocks noGrp="1"/>
          </p:cNvSpPr>
          <p:nvPr>
            <p:ph idx="1"/>
          </p:nvPr>
        </p:nvSpPr>
        <p:spPr>
          <a:xfrm>
            <a:off x="422030"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fld id="{6D8C46FE-6D60-7E43-9EAD-3064B98E9FE4}" type="datetime3">
              <a:rPr lang="es-ES_tradnl" smtClean="0"/>
              <a:pPr/>
              <a:t>16.02.22</a:t>
            </a:fld>
            <a:endParaRPr lang="en-US" dirty="0"/>
          </a:p>
        </p:txBody>
      </p:sp>
      <p:sp>
        <p:nvSpPr>
          <p:cNvPr id="32"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33" name="Slide Number Placeholder 5"/>
          <p:cNvSpPr>
            <a:spLocks noGrp="1"/>
          </p:cNvSpPr>
          <p:nvPr>
            <p:ph type="sldNum" sz="quarter" idx="12"/>
          </p:nvPr>
        </p:nvSpPr>
        <p:spPr>
          <a:xfrm>
            <a:off x="7551460" y="6460527"/>
            <a:ext cx="1167814"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35" name="Content Placeholder 2"/>
          <p:cNvSpPr>
            <a:spLocks noGrp="1"/>
          </p:cNvSpPr>
          <p:nvPr>
            <p:ph idx="13"/>
          </p:nvPr>
        </p:nvSpPr>
        <p:spPr>
          <a:xfrm>
            <a:off x="4731582"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a:extLst>
              <a:ext uri="{FF2B5EF4-FFF2-40B4-BE49-F238E27FC236}">
                <a16:creationId xmlns:a16="http://schemas.microsoft.com/office/drawing/2014/main" id="{43FB9805-B57F-7F42-9040-39F8506006CE}"/>
              </a:ext>
            </a:extLst>
          </p:cNvPr>
          <p:cNvSpPr>
            <a:spLocks noGrp="1"/>
          </p:cNvSpPr>
          <p:nvPr>
            <p:ph type="title"/>
          </p:nvPr>
        </p:nvSpPr>
        <p:spPr/>
        <p:txBody>
          <a:bodyPr/>
          <a:lstStyle/>
          <a:p>
            <a:r>
              <a:rPr lang="en-US" dirty="0"/>
              <a:t>Click to edit Master title style</a:t>
            </a:r>
            <a:endParaRPr lang="es-ES_tradnl" dirty="0"/>
          </a:p>
        </p:txBody>
      </p:sp>
      <p:pic>
        <p:nvPicPr>
          <p:cNvPr id="9" name="Imagen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1039" y="-17539"/>
            <a:ext cx="1105341" cy="1053381"/>
          </a:xfrm>
          <a:prstGeom prst="rect">
            <a:avLst/>
          </a:prstGeom>
        </p:spPr>
      </p:pic>
    </p:spTree>
    <p:extLst>
      <p:ext uri="{BB962C8B-B14F-4D97-AF65-F5344CB8AC3E}">
        <p14:creationId xmlns:p14="http://schemas.microsoft.com/office/powerpoint/2010/main" val="3600161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ransparencia 4 - MU">
    <p:spTree>
      <p:nvGrpSpPr>
        <p:cNvPr id="1" name=""/>
        <p:cNvGrpSpPr/>
        <p:nvPr/>
      </p:nvGrpSpPr>
      <p:grpSpPr>
        <a:xfrm>
          <a:off x="0" y="0"/>
          <a:ext cx="0" cy="0"/>
          <a:chOff x="0" y="0"/>
          <a:chExt cx="0" cy="0"/>
        </a:xfrm>
      </p:grpSpPr>
      <p:sp>
        <p:nvSpPr>
          <p:cNvPr id="30" name="Content Placeholder 2"/>
          <p:cNvSpPr>
            <a:spLocks noGrp="1"/>
          </p:cNvSpPr>
          <p:nvPr>
            <p:ph idx="1"/>
          </p:nvPr>
        </p:nvSpPr>
        <p:spPr>
          <a:xfrm>
            <a:off x="422030"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fld id="{6D8C46FE-6D60-7E43-9EAD-3064B98E9FE4}" type="datetime3">
              <a:rPr lang="es-ES_tradnl" smtClean="0"/>
              <a:pPr/>
              <a:t>16.02.22</a:t>
            </a:fld>
            <a:endParaRPr lang="en-US" dirty="0"/>
          </a:p>
        </p:txBody>
      </p:sp>
      <p:sp>
        <p:nvSpPr>
          <p:cNvPr id="32"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33" name="Slide Number Placeholder 5"/>
          <p:cNvSpPr>
            <a:spLocks noGrp="1"/>
          </p:cNvSpPr>
          <p:nvPr>
            <p:ph type="sldNum" sz="quarter" idx="12"/>
          </p:nvPr>
        </p:nvSpPr>
        <p:spPr>
          <a:xfrm>
            <a:off x="7551460" y="6460527"/>
            <a:ext cx="1167814"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35" name="Content Placeholder 2"/>
          <p:cNvSpPr>
            <a:spLocks noGrp="1"/>
          </p:cNvSpPr>
          <p:nvPr>
            <p:ph idx="13"/>
          </p:nvPr>
        </p:nvSpPr>
        <p:spPr>
          <a:xfrm>
            <a:off x="4731582"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a:extLst>
              <a:ext uri="{FF2B5EF4-FFF2-40B4-BE49-F238E27FC236}">
                <a16:creationId xmlns:a16="http://schemas.microsoft.com/office/drawing/2014/main" id="{43FB9805-B57F-7F42-9040-39F8506006CE}"/>
              </a:ext>
            </a:extLst>
          </p:cNvPr>
          <p:cNvSpPr>
            <a:spLocks noGrp="1"/>
          </p:cNvSpPr>
          <p:nvPr>
            <p:ph type="title"/>
          </p:nvPr>
        </p:nvSpPr>
        <p:spPr/>
        <p:txBody>
          <a:bodyPr/>
          <a:lstStyle/>
          <a:p>
            <a:r>
              <a:rPr lang="en-US" dirty="0"/>
              <a:t>Click to edit Master title style</a:t>
            </a:r>
            <a:endParaRPr lang="es-ES_tradnl" dirty="0"/>
          </a:p>
        </p:txBody>
      </p:sp>
      <p:pic>
        <p:nvPicPr>
          <p:cNvPr id="9" name="Imagen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9779" y="-8238"/>
            <a:ext cx="1085983" cy="780403"/>
          </a:xfrm>
          <a:prstGeom prst="rect">
            <a:avLst/>
          </a:prstGeom>
        </p:spPr>
      </p:pic>
    </p:spTree>
    <p:extLst>
      <p:ext uri="{BB962C8B-B14F-4D97-AF65-F5344CB8AC3E}">
        <p14:creationId xmlns:p14="http://schemas.microsoft.com/office/powerpoint/2010/main" val="1902092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ortada 1 - MU">
    <p:bg>
      <p:bgPr>
        <a:solidFill>
          <a:srgbClr val="053139"/>
        </a:solidFill>
        <a:effectLst/>
      </p:bgPr>
    </p:bg>
    <p:spTree>
      <p:nvGrpSpPr>
        <p:cNvPr id="1" name=""/>
        <p:cNvGrpSpPr/>
        <p:nvPr/>
      </p:nvGrpSpPr>
      <p:grpSpPr>
        <a:xfrm>
          <a:off x="0" y="0"/>
          <a:ext cx="0" cy="0"/>
          <a:chOff x="0" y="0"/>
          <a:chExt cx="0" cy="0"/>
        </a:xfrm>
      </p:grpSpPr>
      <p:pic>
        <p:nvPicPr>
          <p:cNvPr id="15" name="Imagen 14" descr="adasdasd.png"/>
          <p:cNvPicPr>
            <a:picLocks noChangeAspect="1"/>
          </p:cNvPicPr>
          <p:nvPr userDrawn="1"/>
        </p:nvPicPr>
        <p:blipFill rotWithShape="1">
          <a:blip r:embed="rId2">
            <a:extLst>
              <a:ext uri="{28A0092B-C50C-407E-A947-70E740481C1C}">
                <a14:useLocalDpi xmlns:a14="http://schemas.microsoft.com/office/drawing/2010/main" val="0"/>
              </a:ext>
            </a:extLst>
          </a:blip>
          <a:srcRect t="56570" r="32820"/>
          <a:stretch/>
        </p:blipFill>
        <p:spPr>
          <a:xfrm rot="10800000">
            <a:off x="-3" y="613372"/>
            <a:ext cx="9809599" cy="6376364"/>
          </a:xfrm>
          <a:prstGeom prst="rect">
            <a:avLst/>
          </a:prstGeom>
        </p:spPr>
      </p:pic>
      <p:pic>
        <p:nvPicPr>
          <p:cNvPr id="12" name="Imagen 11"/>
          <p:cNvPicPr>
            <a:picLocks noChangeAspect="1"/>
          </p:cNvPicPr>
          <p:nvPr userDrawn="1"/>
        </p:nvPicPr>
        <p:blipFill rotWithShape="1">
          <a:blip r:embed="rId3">
            <a:extLst>
              <a:ext uri="{28A0092B-C50C-407E-A947-70E740481C1C}">
                <a14:useLocalDpi xmlns:a14="http://schemas.microsoft.com/office/drawing/2010/main" val="0"/>
              </a:ext>
            </a:extLst>
          </a:blip>
          <a:srcRect t="53702"/>
          <a:stretch/>
        </p:blipFill>
        <p:spPr>
          <a:xfrm rot="10800000">
            <a:off x="71336" y="4712421"/>
            <a:ext cx="5019110" cy="2277316"/>
          </a:xfrm>
          <a:prstGeom prst="rect">
            <a:avLst/>
          </a:prstGeom>
        </p:spPr>
      </p:pic>
      <p:sp>
        <p:nvSpPr>
          <p:cNvPr id="5" name="Title 1"/>
          <p:cNvSpPr>
            <a:spLocks noGrp="1"/>
          </p:cNvSpPr>
          <p:nvPr>
            <p:ph type="title" hasCustomPrompt="1"/>
          </p:nvPr>
        </p:nvSpPr>
        <p:spPr>
          <a:xfrm>
            <a:off x="325549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255493" y="4120284"/>
            <a:ext cx="4393687" cy="1184275"/>
          </a:xfrm>
          <a:prstGeom prst="rect">
            <a:avLst/>
          </a:prstGeom>
          <a:noFill/>
        </p:spPr>
        <p:txBody>
          <a:bodyPr anchor="t"/>
          <a:lstStyle>
            <a:lvl1pPr marL="0" indent="0" algn="l">
              <a:buNone/>
              <a:defRPr sz="2000" b="0" i="0">
                <a:solidFill>
                  <a:schemeClr val="accent1"/>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pic>
        <p:nvPicPr>
          <p:cNvPr id="13" name="Imagen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5715" y="-2192"/>
            <a:ext cx="1736530" cy="1247896"/>
          </a:xfrm>
          <a:prstGeom prst="rect">
            <a:avLst/>
          </a:prstGeom>
        </p:spPr>
      </p:pic>
    </p:spTree>
    <p:extLst>
      <p:ext uri="{BB962C8B-B14F-4D97-AF65-F5344CB8AC3E}">
        <p14:creationId xmlns:p14="http://schemas.microsoft.com/office/powerpoint/2010/main" val="20874671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ransparencia 4 - Profesionalentzako Prestakuntza">
    <p:spTree>
      <p:nvGrpSpPr>
        <p:cNvPr id="1" name=""/>
        <p:cNvGrpSpPr/>
        <p:nvPr/>
      </p:nvGrpSpPr>
      <p:grpSpPr>
        <a:xfrm>
          <a:off x="0" y="0"/>
          <a:ext cx="0" cy="0"/>
          <a:chOff x="0" y="0"/>
          <a:chExt cx="0" cy="0"/>
        </a:xfrm>
      </p:grpSpPr>
      <p:sp>
        <p:nvSpPr>
          <p:cNvPr id="30" name="Content Placeholder 2"/>
          <p:cNvSpPr>
            <a:spLocks noGrp="1"/>
          </p:cNvSpPr>
          <p:nvPr>
            <p:ph idx="1"/>
          </p:nvPr>
        </p:nvSpPr>
        <p:spPr>
          <a:xfrm>
            <a:off x="422030"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fld id="{6D8C46FE-6D60-7E43-9EAD-3064B98E9FE4}" type="datetime3">
              <a:rPr lang="es-ES_tradnl" smtClean="0"/>
              <a:pPr/>
              <a:t>16.02.22</a:t>
            </a:fld>
            <a:endParaRPr lang="en-US" dirty="0"/>
          </a:p>
        </p:txBody>
      </p:sp>
      <p:sp>
        <p:nvSpPr>
          <p:cNvPr id="32"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33" name="Slide Number Placeholder 5"/>
          <p:cNvSpPr>
            <a:spLocks noGrp="1"/>
          </p:cNvSpPr>
          <p:nvPr>
            <p:ph type="sldNum" sz="quarter" idx="12"/>
          </p:nvPr>
        </p:nvSpPr>
        <p:spPr>
          <a:xfrm>
            <a:off x="7551460" y="6460527"/>
            <a:ext cx="1167814"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35" name="Content Placeholder 2"/>
          <p:cNvSpPr>
            <a:spLocks noGrp="1"/>
          </p:cNvSpPr>
          <p:nvPr>
            <p:ph idx="13"/>
          </p:nvPr>
        </p:nvSpPr>
        <p:spPr>
          <a:xfrm>
            <a:off x="4731582"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a:extLst>
              <a:ext uri="{FF2B5EF4-FFF2-40B4-BE49-F238E27FC236}">
                <a16:creationId xmlns:a16="http://schemas.microsoft.com/office/drawing/2014/main" id="{43FB9805-B57F-7F42-9040-39F8506006CE}"/>
              </a:ext>
            </a:extLst>
          </p:cNvPr>
          <p:cNvSpPr>
            <a:spLocks noGrp="1"/>
          </p:cNvSpPr>
          <p:nvPr>
            <p:ph type="title"/>
          </p:nvPr>
        </p:nvSpPr>
        <p:spPr>
          <a:xfrm>
            <a:off x="422033" y="472037"/>
            <a:ext cx="7569330" cy="428157"/>
          </a:xfrm>
        </p:spPr>
        <p:txBody>
          <a:bodyPr/>
          <a:lstStyle/>
          <a:p>
            <a:r>
              <a:rPr lang="en-US" dirty="0"/>
              <a:t>Click to edit Master title style</a:t>
            </a:r>
            <a:endParaRPr lang="es-ES_tradnl" dirty="0"/>
          </a:p>
        </p:txBody>
      </p:sp>
      <p:pic>
        <p:nvPicPr>
          <p:cNvPr id="9" name="Imagen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91362" y="0"/>
            <a:ext cx="1163878" cy="1042346"/>
          </a:xfrm>
          <a:prstGeom prst="rect">
            <a:avLst/>
          </a:prstGeom>
        </p:spPr>
      </p:pic>
    </p:spTree>
    <p:extLst>
      <p:ext uri="{BB962C8B-B14F-4D97-AF65-F5344CB8AC3E}">
        <p14:creationId xmlns:p14="http://schemas.microsoft.com/office/powerpoint/2010/main" val="18169326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ransparencia 5 - Eskola">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fld id="{03BAEA45-06BF-1B4B-8B5F-15A64A07D060}" type="datetime3">
              <a:rPr lang="es-ES_tradnl" smtClean="0"/>
              <a:pPr/>
              <a:t>16.02.22</a:t>
            </a:fld>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EC7C6413-A5EF-F24B-A948-194185139AE2}"/>
              </a:ext>
            </a:extLst>
          </p:cNvPr>
          <p:cNvSpPr>
            <a:spLocks noGrp="1"/>
          </p:cNvSpPr>
          <p:nvPr>
            <p:ph type="title"/>
          </p:nvPr>
        </p:nvSpPr>
        <p:spPr/>
        <p:txBody>
          <a:bodyPr/>
          <a:lstStyle/>
          <a:p>
            <a:r>
              <a:rPr lang="en-US"/>
              <a:t>Click to edit Master title style</a:t>
            </a:r>
            <a:endParaRPr lang="es-ES_tradnl"/>
          </a:p>
        </p:txBody>
      </p:sp>
      <p:pic>
        <p:nvPicPr>
          <p:cNvPr id="7"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1039" y="-17539"/>
            <a:ext cx="1105341" cy="1053381"/>
          </a:xfrm>
          <a:prstGeom prst="rect">
            <a:avLst/>
          </a:prstGeom>
        </p:spPr>
      </p:pic>
    </p:spTree>
    <p:extLst>
      <p:ext uri="{BB962C8B-B14F-4D97-AF65-F5344CB8AC3E}">
        <p14:creationId xmlns:p14="http://schemas.microsoft.com/office/powerpoint/2010/main" val="42740498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ransparencia 5 - MU">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fld id="{03BAEA45-06BF-1B4B-8B5F-15A64A07D060}" type="datetime3">
              <a:rPr lang="es-ES_tradnl" smtClean="0"/>
              <a:pPr/>
              <a:t>16.02.22</a:t>
            </a:fld>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EC7C6413-A5EF-F24B-A948-194185139AE2}"/>
              </a:ext>
            </a:extLst>
          </p:cNvPr>
          <p:cNvSpPr>
            <a:spLocks noGrp="1"/>
          </p:cNvSpPr>
          <p:nvPr>
            <p:ph type="title"/>
          </p:nvPr>
        </p:nvSpPr>
        <p:spPr/>
        <p:txBody>
          <a:bodyPr/>
          <a:lstStyle/>
          <a:p>
            <a:r>
              <a:rPr lang="en-US"/>
              <a:t>Click to edit Master title style</a:t>
            </a:r>
            <a:endParaRPr lang="es-ES_tradnl"/>
          </a:p>
        </p:txBody>
      </p:sp>
      <p:pic>
        <p:nvPicPr>
          <p:cNvPr id="7"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9779" y="-8238"/>
            <a:ext cx="1085983" cy="780403"/>
          </a:xfrm>
          <a:prstGeom prst="rect">
            <a:avLst/>
          </a:prstGeom>
        </p:spPr>
      </p:pic>
    </p:spTree>
    <p:extLst>
      <p:ext uri="{BB962C8B-B14F-4D97-AF65-F5344CB8AC3E}">
        <p14:creationId xmlns:p14="http://schemas.microsoft.com/office/powerpoint/2010/main" val="19545180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ransparencia 5 - Profesionalentzako Prestakuntza">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fld id="{03BAEA45-06BF-1B4B-8B5F-15A64A07D060}" type="datetime3">
              <a:rPr lang="es-ES_tradnl" smtClean="0"/>
              <a:pPr/>
              <a:t>16.02.22</a:t>
            </a:fld>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EC7C6413-A5EF-F24B-A948-194185139AE2}"/>
              </a:ext>
            </a:extLst>
          </p:cNvPr>
          <p:cNvSpPr>
            <a:spLocks noGrp="1"/>
          </p:cNvSpPr>
          <p:nvPr>
            <p:ph type="title"/>
          </p:nvPr>
        </p:nvSpPr>
        <p:spPr>
          <a:xfrm>
            <a:off x="422033" y="472037"/>
            <a:ext cx="7569330" cy="428157"/>
          </a:xfrm>
        </p:spPr>
        <p:txBody>
          <a:bodyPr/>
          <a:lstStyle/>
          <a:p>
            <a:r>
              <a:rPr lang="en-US"/>
              <a:t>Click to edit Master title style</a:t>
            </a:r>
            <a:endParaRPr lang="es-ES_tradnl"/>
          </a:p>
        </p:txBody>
      </p:sp>
      <p:pic>
        <p:nvPicPr>
          <p:cNvPr id="7"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91362" y="0"/>
            <a:ext cx="1163878" cy="1042346"/>
          </a:xfrm>
          <a:prstGeom prst="rect">
            <a:avLst/>
          </a:prstGeom>
        </p:spPr>
      </p:pic>
    </p:spTree>
    <p:extLst>
      <p:ext uri="{BB962C8B-B14F-4D97-AF65-F5344CB8AC3E}">
        <p14:creationId xmlns:p14="http://schemas.microsoft.com/office/powerpoint/2010/main" val="34919682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ca no logo">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raportada 1 -Eskola">
    <p:bg>
      <p:bgPr>
        <a:solidFill>
          <a:srgbClr val="053139"/>
        </a:solidFill>
        <a:effectLst/>
      </p:bgPr>
    </p:bg>
    <p:spTree>
      <p:nvGrpSpPr>
        <p:cNvPr id="1" name=""/>
        <p:cNvGrpSpPr/>
        <p:nvPr/>
      </p:nvGrpSpPr>
      <p:grpSpPr>
        <a:xfrm>
          <a:off x="0" y="0"/>
          <a:ext cx="0" cy="0"/>
          <a:chOff x="0" y="0"/>
          <a:chExt cx="0" cy="0"/>
        </a:xfrm>
      </p:grpSpPr>
      <p:pic>
        <p:nvPicPr>
          <p:cNvPr id="8" name="Imagen 5" descr="dvbbsb.png">
            <a:extLst>
              <a:ext uri="{FF2B5EF4-FFF2-40B4-BE49-F238E27FC236}">
                <a16:creationId xmlns:a16="http://schemas.microsoft.com/office/drawing/2014/main" id="{C7FEBEA0-2609-4B43-AF94-718CE77E08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2801" y="-1"/>
            <a:ext cx="6548430" cy="6858000"/>
          </a:xfrm>
          <a:prstGeom prst="rect">
            <a:avLst/>
          </a:prstGeom>
        </p:spPr>
      </p:pic>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 name="Grupo 3"/>
          <p:cNvGrpSpPr/>
          <p:nvPr userDrawn="1"/>
        </p:nvGrpSpPr>
        <p:grpSpPr>
          <a:xfrm>
            <a:off x="0" y="0"/>
            <a:ext cx="1826378" cy="1807452"/>
            <a:chOff x="0" y="0"/>
            <a:chExt cx="1826378" cy="1807452"/>
          </a:xfrm>
        </p:grpSpPr>
        <p:pic>
          <p:nvPicPr>
            <p:cNvPr id="6" name="Imagen 4">
              <a:extLst>
                <a:ext uri="{FF2B5EF4-FFF2-40B4-BE49-F238E27FC236}">
                  <a16:creationId xmlns:a16="http://schemas.microsoft.com/office/drawing/2014/main" id="{515488D9-A4EB-9247-86E0-1D6F089F731E}"/>
                </a:ext>
              </a:extLst>
            </p:cNvPr>
            <p:cNvPicPr>
              <a:picLocks noChangeAspect="1"/>
            </p:cNvPicPr>
            <p:nvPr userDrawn="1"/>
          </p:nvPicPr>
          <p:blipFill>
            <a:blip r:embed="rId3"/>
            <a:stretch>
              <a:fillRect/>
            </a:stretch>
          </p:blipFill>
          <p:spPr>
            <a:xfrm>
              <a:off x="0" y="0"/>
              <a:ext cx="1826378" cy="1807452"/>
            </a:xfrm>
            <a:prstGeom prst="rect">
              <a:avLst/>
            </a:prstGeom>
          </p:spPr>
        </p:pic>
        <p:sp>
          <p:nvSpPr>
            <p:cNvPr id="3" name="Rectángulo 2"/>
            <p:cNvSpPr/>
            <p:nvPr userDrawn="1"/>
          </p:nvSpPr>
          <p:spPr>
            <a:xfrm>
              <a:off x="147597" y="158214"/>
              <a:ext cx="1023937" cy="103584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solidFill>
                  <a:schemeClr val="bg1"/>
                </a:solidFill>
              </a:endParaRPr>
            </a:p>
          </p:txBody>
        </p:sp>
      </p:grpSp>
      <p:pic>
        <p:nvPicPr>
          <p:cNvPr id="2" name="Imagen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9782" y="-11104"/>
            <a:ext cx="1368013" cy="1303704"/>
          </a:xfrm>
          <a:prstGeom prst="rect">
            <a:avLst/>
          </a:prstGeom>
        </p:spPr>
      </p:pic>
    </p:spTree>
    <p:extLst>
      <p:ext uri="{BB962C8B-B14F-4D97-AF65-F5344CB8AC3E}">
        <p14:creationId xmlns:p14="http://schemas.microsoft.com/office/powerpoint/2010/main" val="25484821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raportada 1 -MU">
    <p:bg>
      <p:bgPr>
        <a:solidFill>
          <a:srgbClr val="053139"/>
        </a:solidFill>
        <a:effectLst/>
      </p:bgPr>
    </p:bg>
    <p:spTree>
      <p:nvGrpSpPr>
        <p:cNvPr id="1" name=""/>
        <p:cNvGrpSpPr/>
        <p:nvPr/>
      </p:nvGrpSpPr>
      <p:grpSpPr>
        <a:xfrm>
          <a:off x="0" y="0"/>
          <a:ext cx="0" cy="0"/>
          <a:chOff x="0" y="0"/>
          <a:chExt cx="0" cy="0"/>
        </a:xfrm>
      </p:grpSpPr>
      <p:pic>
        <p:nvPicPr>
          <p:cNvPr id="8" name="Imagen 5" descr="dvbbsb.png">
            <a:extLst>
              <a:ext uri="{FF2B5EF4-FFF2-40B4-BE49-F238E27FC236}">
                <a16:creationId xmlns:a16="http://schemas.microsoft.com/office/drawing/2014/main" id="{C7FEBEA0-2609-4B43-AF94-718CE77E08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2801" y="-1"/>
            <a:ext cx="6548430" cy="6858000"/>
          </a:xfrm>
          <a:prstGeom prst="rect">
            <a:avLst/>
          </a:prstGeom>
        </p:spPr>
      </p:pic>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Imagen 6"/>
          <p:cNvPicPr>
            <a:picLocks noChangeAspect="1"/>
          </p:cNvPicPr>
          <p:nvPr userDrawn="1"/>
        </p:nvPicPr>
        <p:blipFill>
          <a:blip r:embed="rId3"/>
          <a:stretch>
            <a:fillRect/>
          </a:stretch>
        </p:blipFill>
        <p:spPr>
          <a:xfrm>
            <a:off x="0" y="0"/>
            <a:ext cx="1826378" cy="1807452"/>
          </a:xfrm>
          <a:prstGeom prst="rect">
            <a:avLst/>
          </a:prstGeom>
        </p:spPr>
      </p:pic>
    </p:spTree>
    <p:extLst>
      <p:ext uri="{BB962C8B-B14F-4D97-AF65-F5344CB8AC3E}">
        <p14:creationId xmlns:p14="http://schemas.microsoft.com/office/powerpoint/2010/main" val="7135116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raportada 1 - Profesionalentzako Prestakuntza">
    <p:bg>
      <p:bgPr>
        <a:solidFill>
          <a:srgbClr val="053139"/>
        </a:solidFill>
        <a:effectLst/>
      </p:bgPr>
    </p:bg>
    <p:spTree>
      <p:nvGrpSpPr>
        <p:cNvPr id="1" name=""/>
        <p:cNvGrpSpPr/>
        <p:nvPr/>
      </p:nvGrpSpPr>
      <p:grpSpPr>
        <a:xfrm>
          <a:off x="0" y="0"/>
          <a:ext cx="0" cy="0"/>
          <a:chOff x="0" y="0"/>
          <a:chExt cx="0" cy="0"/>
        </a:xfrm>
      </p:grpSpPr>
      <p:pic>
        <p:nvPicPr>
          <p:cNvPr id="8" name="Imagen 5" descr="dvbbsb.png">
            <a:extLst>
              <a:ext uri="{FF2B5EF4-FFF2-40B4-BE49-F238E27FC236}">
                <a16:creationId xmlns:a16="http://schemas.microsoft.com/office/drawing/2014/main" id="{C7FEBEA0-2609-4B43-AF94-718CE77E08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2801" y="-1"/>
            <a:ext cx="6548430" cy="6858000"/>
          </a:xfrm>
          <a:prstGeom prst="rect">
            <a:avLst/>
          </a:prstGeom>
        </p:spPr>
      </p:pic>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Imagen 6"/>
          <p:cNvPicPr>
            <a:picLocks noChangeAspect="1"/>
          </p:cNvPicPr>
          <p:nvPr userDrawn="1"/>
        </p:nvPicPr>
        <p:blipFill>
          <a:blip r:embed="rId3"/>
          <a:stretch>
            <a:fillRect/>
          </a:stretch>
        </p:blipFill>
        <p:spPr>
          <a:xfrm>
            <a:off x="0" y="0"/>
            <a:ext cx="1826378" cy="1807452"/>
          </a:xfrm>
          <a:prstGeom prst="rect">
            <a:avLst/>
          </a:prstGeom>
        </p:spPr>
      </p:pic>
    </p:spTree>
    <p:extLst>
      <p:ext uri="{BB962C8B-B14F-4D97-AF65-F5344CB8AC3E}">
        <p14:creationId xmlns:p14="http://schemas.microsoft.com/office/powerpoint/2010/main" val="957943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raportada 2 -Eskola">
    <p:bg>
      <p:bgPr>
        <a:solidFill>
          <a:srgbClr val="053139"/>
        </a:solidFill>
        <a:effectLst/>
      </p:bgPr>
    </p:bg>
    <p:spTree>
      <p:nvGrpSpPr>
        <p:cNvPr id="1" name=""/>
        <p:cNvGrpSpPr/>
        <p:nvPr/>
      </p:nvGrpSpPr>
      <p:grpSpPr>
        <a:xfrm>
          <a:off x="0" y="0"/>
          <a:ext cx="0" cy="0"/>
          <a:chOff x="0" y="0"/>
          <a:chExt cx="0" cy="0"/>
        </a:xfrm>
      </p:grpSpPr>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 name="Grupo 3"/>
          <p:cNvGrpSpPr/>
          <p:nvPr userDrawn="1"/>
        </p:nvGrpSpPr>
        <p:grpSpPr>
          <a:xfrm>
            <a:off x="0" y="0"/>
            <a:ext cx="1826378" cy="1807452"/>
            <a:chOff x="0" y="0"/>
            <a:chExt cx="1826378" cy="1807452"/>
          </a:xfrm>
        </p:grpSpPr>
        <p:pic>
          <p:nvPicPr>
            <p:cNvPr id="7" name="Imagen 4">
              <a:extLst>
                <a:ext uri="{FF2B5EF4-FFF2-40B4-BE49-F238E27FC236}">
                  <a16:creationId xmlns:a16="http://schemas.microsoft.com/office/drawing/2014/main" id="{515488D9-A4EB-9247-86E0-1D6F089F731E}"/>
                </a:ext>
              </a:extLst>
            </p:cNvPr>
            <p:cNvPicPr>
              <a:picLocks noChangeAspect="1"/>
            </p:cNvPicPr>
            <p:nvPr userDrawn="1"/>
          </p:nvPicPr>
          <p:blipFill>
            <a:blip r:embed="rId2"/>
            <a:stretch>
              <a:fillRect/>
            </a:stretch>
          </p:blipFill>
          <p:spPr>
            <a:xfrm>
              <a:off x="0" y="0"/>
              <a:ext cx="1826378" cy="1807452"/>
            </a:xfrm>
            <a:prstGeom prst="rect">
              <a:avLst/>
            </a:prstGeom>
          </p:spPr>
        </p:pic>
        <p:sp>
          <p:nvSpPr>
            <p:cNvPr id="8" name="Rectángulo 7"/>
            <p:cNvSpPr/>
            <p:nvPr userDrawn="1"/>
          </p:nvSpPr>
          <p:spPr>
            <a:xfrm>
              <a:off x="147597" y="158214"/>
              <a:ext cx="1023937" cy="103584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solidFill>
                  <a:schemeClr val="bg1"/>
                </a:solidFill>
              </a:endParaRPr>
            </a:p>
          </p:txBody>
        </p:sp>
      </p:grpSp>
      <p:pic>
        <p:nvPicPr>
          <p:cNvPr id="9" name="Imagen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9782" y="-11104"/>
            <a:ext cx="1368013" cy="1303704"/>
          </a:xfrm>
          <a:prstGeom prst="rect">
            <a:avLst/>
          </a:prstGeom>
        </p:spPr>
      </p:pic>
    </p:spTree>
    <p:extLst>
      <p:ext uri="{BB962C8B-B14F-4D97-AF65-F5344CB8AC3E}">
        <p14:creationId xmlns:p14="http://schemas.microsoft.com/office/powerpoint/2010/main" val="32484150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raportada 2 -MU">
    <p:bg>
      <p:bgPr>
        <a:solidFill>
          <a:srgbClr val="053139"/>
        </a:solidFill>
        <a:effectLst/>
      </p:bgPr>
    </p:bg>
    <p:spTree>
      <p:nvGrpSpPr>
        <p:cNvPr id="1" name=""/>
        <p:cNvGrpSpPr/>
        <p:nvPr/>
      </p:nvGrpSpPr>
      <p:grpSpPr>
        <a:xfrm>
          <a:off x="0" y="0"/>
          <a:ext cx="0" cy="0"/>
          <a:chOff x="0" y="0"/>
          <a:chExt cx="0" cy="0"/>
        </a:xfrm>
      </p:grpSpPr>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Imagen 3"/>
          <p:cNvPicPr>
            <a:picLocks noChangeAspect="1"/>
          </p:cNvPicPr>
          <p:nvPr userDrawn="1"/>
        </p:nvPicPr>
        <p:blipFill>
          <a:blip r:embed="rId2"/>
          <a:stretch>
            <a:fillRect/>
          </a:stretch>
        </p:blipFill>
        <p:spPr>
          <a:xfrm>
            <a:off x="0" y="0"/>
            <a:ext cx="1826378" cy="1807452"/>
          </a:xfrm>
          <a:prstGeom prst="rect">
            <a:avLst/>
          </a:prstGeom>
        </p:spPr>
      </p:pic>
    </p:spTree>
    <p:extLst>
      <p:ext uri="{BB962C8B-B14F-4D97-AF65-F5344CB8AC3E}">
        <p14:creationId xmlns:p14="http://schemas.microsoft.com/office/powerpoint/2010/main" val="1459553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ortada 1 - Profesionalentzako Prestakuntza">
    <p:bg>
      <p:bgPr>
        <a:solidFill>
          <a:srgbClr val="053139"/>
        </a:solidFill>
        <a:effectLst/>
      </p:bgPr>
    </p:bg>
    <p:spTree>
      <p:nvGrpSpPr>
        <p:cNvPr id="1" name=""/>
        <p:cNvGrpSpPr/>
        <p:nvPr/>
      </p:nvGrpSpPr>
      <p:grpSpPr>
        <a:xfrm>
          <a:off x="0" y="0"/>
          <a:ext cx="0" cy="0"/>
          <a:chOff x="0" y="0"/>
          <a:chExt cx="0" cy="0"/>
        </a:xfrm>
      </p:grpSpPr>
      <p:pic>
        <p:nvPicPr>
          <p:cNvPr id="12" name="Imagen 11"/>
          <p:cNvPicPr>
            <a:picLocks noChangeAspect="1"/>
          </p:cNvPicPr>
          <p:nvPr userDrawn="1"/>
        </p:nvPicPr>
        <p:blipFill rotWithShape="1">
          <a:blip r:embed="rId2">
            <a:extLst>
              <a:ext uri="{28A0092B-C50C-407E-A947-70E740481C1C}">
                <a14:useLocalDpi xmlns:a14="http://schemas.microsoft.com/office/drawing/2010/main" val="0"/>
              </a:ext>
            </a:extLst>
          </a:blip>
          <a:srcRect t="53702"/>
          <a:stretch/>
        </p:blipFill>
        <p:spPr>
          <a:xfrm rot="10800000">
            <a:off x="71336" y="4712421"/>
            <a:ext cx="5019110" cy="2277316"/>
          </a:xfrm>
          <a:prstGeom prst="rect">
            <a:avLst/>
          </a:prstGeom>
        </p:spPr>
      </p:pic>
      <p:pic>
        <p:nvPicPr>
          <p:cNvPr id="6" name="Imagen 5" descr="adasdasd.png"/>
          <p:cNvPicPr>
            <a:picLocks noChangeAspect="1"/>
          </p:cNvPicPr>
          <p:nvPr userDrawn="1"/>
        </p:nvPicPr>
        <p:blipFill rotWithShape="1">
          <a:blip r:embed="rId3">
            <a:extLst>
              <a:ext uri="{28A0092B-C50C-407E-A947-70E740481C1C}">
                <a14:useLocalDpi xmlns:a14="http://schemas.microsoft.com/office/drawing/2010/main" val="0"/>
              </a:ext>
            </a:extLst>
          </a:blip>
          <a:srcRect t="56570" r="32820"/>
          <a:stretch/>
        </p:blipFill>
        <p:spPr>
          <a:xfrm rot="10800000">
            <a:off x="-3" y="613372"/>
            <a:ext cx="9809599" cy="6376364"/>
          </a:xfrm>
          <a:prstGeom prst="rect">
            <a:avLst/>
          </a:prstGeom>
        </p:spPr>
      </p:pic>
      <p:sp>
        <p:nvSpPr>
          <p:cNvPr id="5" name="Title 1"/>
          <p:cNvSpPr>
            <a:spLocks noGrp="1"/>
          </p:cNvSpPr>
          <p:nvPr>
            <p:ph type="title" hasCustomPrompt="1"/>
          </p:nvPr>
        </p:nvSpPr>
        <p:spPr>
          <a:xfrm>
            <a:off x="325549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255493" y="4120284"/>
            <a:ext cx="4393687" cy="1184275"/>
          </a:xfrm>
          <a:prstGeom prst="rect">
            <a:avLst/>
          </a:prstGeom>
          <a:noFill/>
        </p:spPr>
        <p:txBody>
          <a:bodyPr anchor="t"/>
          <a:lstStyle>
            <a:lvl1pPr marL="0" indent="0" algn="l">
              <a:buNone/>
              <a:defRPr sz="2000" b="0" i="0">
                <a:solidFill>
                  <a:schemeClr val="accent1"/>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pic>
        <p:nvPicPr>
          <p:cNvPr id="9" name="Imagen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1336" y="3688"/>
            <a:ext cx="1859933" cy="1665723"/>
          </a:xfrm>
          <a:prstGeom prst="rect">
            <a:avLst/>
          </a:prstGeom>
        </p:spPr>
      </p:pic>
    </p:spTree>
    <p:extLst>
      <p:ext uri="{BB962C8B-B14F-4D97-AF65-F5344CB8AC3E}">
        <p14:creationId xmlns:p14="http://schemas.microsoft.com/office/powerpoint/2010/main" val="3477815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raportada 2 -Profesionalentzako Prestakuntza">
    <p:bg>
      <p:bgPr>
        <a:solidFill>
          <a:srgbClr val="053139"/>
        </a:solidFill>
        <a:effectLst/>
      </p:bgPr>
    </p:bg>
    <p:spTree>
      <p:nvGrpSpPr>
        <p:cNvPr id="1" name=""/>
        <p:cNvGrpSpPr/>
        <p:nvPr/>
      </p:nvGrpSpPr>
      <p:grpSpPr>
        <a:xfrm>
          <a:off x="0" y="0"/>
          <a:ext cx="0" cy="0"/>
          <a:chOff x="0" y="0"/>
          <a:chExt cx="0" cy="0"/>
        </a:xfrm>
      </p:grpSpPr>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Imagen 3"/>
          <p:cNvPicPr>
            <a:picLocks noChangeAspect="1"/>
          </p:cNvPicPr>
          <p:nvPr userDrawn="1"/>
        </p:nvPicPr>
        <p:blipFill>
          <a:blip r:embed="rId2"/>
          <a:stretch>
            <a:fillRect/>
          </a:stretch>
        </p:blipFill>
        <p:spPr>
          <a:xfrm>
            <a:off x="0" y="0"/>
            <a:ext cx="1826378" cy="1807452"/>
          </a:xfrm>
          <a:prstGeom prst="rect">
            <a:avLst/>
          </a:prstGeom>
        </p:spPr>
      </p:pic>
    </p:spTree>
    <p:extLst>
      <p:ext uri="{BB962C8B-B14F-4D97-AF65-F5344CB8AC3E}">
        <p14:creationId xmlns:p14="http://schemas.microsoft.com/office/powerpoint/2010/main" val="459121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ortada 2 - Eskola">
    <p:bg>
      <p:bgPr>
        <a:solidFill>
          <a:srgbClr val="00A3AD"/>
        </a:solidFill>
        <a:effectLst/>
      </p:bgPr>
    </p:bg>
    <p:spTree>
      <p:nvGrpSpPr>
        <p:cNvPr id="1" name=""/>
        <p:cNvGrpSpPr/>
        <p:nvPr/>
      </p:nvGrpSpPr>
      <p:grpSpPr>
        <a:xfrm>
          <a:off x="0" y="0"/>
          <a:ext cx="0" cy="0"/>
          <a:chOff x="0" y="0"/>
          <a:chExt cx="0" cy="0"/>
        </a:xfrm>
      </p:grpSpPr>
      <p:pic>
        <p:nvPicPr>
          <p:cNvPr id="6" name="Imagen 9">
            <a:extLst>
              <a:ext uri="{FF2B5EF4-FFF2-40B4-BE49-F238E27FC236}">
                <a16:creationId xmlns:a16="http://schemas.microsoft.com/office/drawing/2014/main" id="{617E215C-6F53-0B4B-A3E8-4F644F282B43}"/>
              </a:ext>
            </a:extLst>
          </p:cNvPr>
          <p:cNvPicPr>
            <a:picLocks noChangeAspect="1"/>
          </p:cNvPicPr>
          <p:nvPr userDrawn="1"/>
        </p:nvPicPr>
        <p:blipFill>
          <a:blip r:embed="rId2"/>
          <a:stretch>
            <a:fillRect/>
          </a:stretch>
        </p:blipFill>
        <p:spPr>
          <a:xfrm>
            <a:off x="2054944" y="692754"/>
            <a:ext cx="7851056" cy="6165246"/>
          </a:xfrm>
          <a:prstGeom prst="rect">
            <a:avLst/>
          </a:prstGeom>
        </p:spPr>
      </p:pic>
      <p:sp>
        <p:nvSpPr>
          <p:cNvPr id="5" name="Title 1"/>
          <p:cNvSpPr>
            <a:spLocks noGrp="1"/>
          </p:cNvSpPr>
          <p:nvPr>
            <p:ph type="title" hasCustomPrompt="1"/>
          </p:nvPr>
        </p:nvSpPr>
        <p:spPr>
          <a:xfrm>
            <a:off x="307391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073913" y="4120284"/>
            <a:ext cx="4393687" cy="1184275"/>
          </a:xfrm>
          <a:prstGeom prst="rect">
            <a:avLst/>
          </a:prstGeom>
          <a:noFill/>
        </p:spPr>
        <p:txBody>
          <a:bodyPr anchor="t"/>
          <a:lstStyle>
            <a:lvl1pPr marL="0" indent="0" algn="l">
              <a:buNone/>
              <a:defRPr sz="2000" b="0" i="0">
                <a:solidFill>
                  <a:srgbClr val="4AA4AD"/>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grpSp>
        <p:nvGrpSpPr>
          <p:cNvPr id="4" name="Grupo 3"/>
          <p:cNvGrpSpPr/>
          <p:nvPr userDrawn="1"/>
        </p:nvGrpSpPr>
        <p:grpSpPr>
          <a:xfrm>
            <a:off x="0" y="0"/>
            <a:ext cx="2184872" cy="2162231"/>
            <a:chOff x="0" y="0"/>
            <a:chExt cx="2184872" cy="2162231"/>
          </a:xfrm>
        </p:grpSpPr>
        <p:pic>
          <p:nvPicPr>
            <p:cNvPr id="10" name="Imagen 7">
              <a:extLst>
                <a:ext uri="{FF2B5EF4-FFF2-40B4-BE49-F238E27FC236}">
                  <a16:creationId xmlns:a16="http://schemas.microsoft.com/office/drawing/2014/main" id="{772BB687-5563-CE41-B322-1DCFDF987B6E}"/>
                </a:ext>
              </a:extLst>
            </p:cNvPr>
            <p:cNvPicPr>
              <a:picLocks noChangeAspect="1"/>
            </p:cNvPicPr>
            <p:nvPr userDrawn="1"/>
          </p:nvPicPr>
          <p:blipFill>
            <a:blip r:embed="rId3"/>
            <a:stretch>
              <a:fillRect/>
            </a:stretch>
          </p:blipFill>
          <p:spPr>
            <a:xfrm>
              <a:off x="0" y="0"/>
              <a:ext cx="2184872" cy="2162231"/>
            </a:xfrm>
            <a:prstGeom prst="rect">
              <a:avLst/>
            </a:prstGeom>
          </p:spPr>
        </p:pic>
        <p:sp>
          <p:nvSpPr>
            <p:cNvPr id="3" name="Rectángulo 2"/>
            <p:cNvSpPr/>
            <p:nvPr userDrawn="1"/>
          </p:nvSpPr>
          <p:spPr>
            <a:xfrm>
              <a:off x="122201" y="222250"/>
              <a:ext cx="1489075" cy="136434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grpSp>
      <p:pic>
        <p:nvPicPr>
          <p:cNvPr id="2" name="Imagen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8100" y="31364"/>
            <a:ext cx="1631950" cy="1555234"/>
          </a:xfrm>
          <a:prstGeom prst="rect">
            <a:avLst/>
          </a:prstGeom>
        </p:spPr>
      </p:pic>
    </p:spTree>
    <p:extLst>
      <p:ext uri="{BB962C8B-B14F-4D97-AF65-F5344CB8AC3E}">
        <p14:creationId xmlns:p14="http://schemas.microsoft.com/office/powerpoint/2010/main" val="1106987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ortada 2 - MU">
    <p:bg>
      <p:bgPr>
        <a:solidFill>
          <a:srgbClr val="00A3AD"/>
        </a:solidFill>
        <a:effectLst/>
      </p:bgPr>
    </p:bg>
    <p:spTree>
      <p:nvGrpSpPr>
        <p:cNvPr id="1" name=""/>
        <p:cNvGrpSpPr/>
        <p:nvPr/>
      </p:nvGrpSpPr>
      <p:grpSpPr>
        <a:xfrm>
          <a:off x="0" y="0"/>
          <a:ext cx="0" cy="0"/>
          <a:chOff x="0" y="0"/>
          <a:chExt cx="0" cy="0"/>
        </a:xfrm>
      </p:grpSpPr>
      <p:pic>
        <p:nvPicPr>
          <p:cNvPr id="6" name="Imagen 9">
            <a:extLst>
              <a:ext uri="{FF2B5EF4-FFF2-40B4-BE49-F238E27FC236}">
                <a16:creationId xmlns:a16="http://schemas.microsoft.com/office/drawing/2014/main" id="{617E215C-6F53-0B4B-A3E8-4F644F282B43}"/>
              </a:ext>
            </a:extLst>
          </p:cNvPr>
          <p:cNvPicPr>
            <a:picLocks noChangeAspect="1"/>
          </p:cNvPicPr>
          <p:nvPr userDrawn="1"/>
        </p:nvPicPr>
        <p:blipFill>
          <a:blip r:embed="rId2"/>
          <a:stretch>
            <a:fillRect/>
          </a:stretch>
        </p:blipFill>
        <p:spPr>
          <a:xfrm>
            <a:off x="2054944" y="692754"/>
            <a:ext cx="7851056" cy="6165246"/>
          </a:xfrm>
          <a:prstGeom prst="rect">
            <a:avLst/>
          </a:prstGeom>
        </p:spPr>
      </p:pic>
      <p:sp>
        <p:nvSpPr>
          <p:cNvPr id="5" name="Title 1"/>
          <p:cNvSpPr>
            <a:spLocks noGrp="1"/>
          </p:cNvSpPr>
          <p:nvPr>
            <p:ph type="title" hasCustomPrompt="1"/>
          </p:nvPr>
        </p:nvSpPr>
        <p:spPr>
          <a:xfrm>
            <a:off x="307391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073913" y="4120284"/>
            <a:ext cx="4393687" cy="1184275"/>
          </a:xfrm>
          <a:prstGeom prst="rect">
            <a:avLst/>
          </a:prstGeom>
          <a:noFill/>
        </p:spPr>
        <p:txBody>
          <a:bodyPr anchor="t"/>
          <a:lstStyle>
            <a:lvl1pPr marL="0" indent="0" algn="l">
              <a:buNone/>
              <a:defRPr sz="2000" b="0" i="0">
                <a:solidFill>
                  <a:srgbClr val="4AA4AD"/>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pic>
        <p:nvPicPr>
          <p:cNvPr id="8" name="Imagen 7"/>
          <p:cNvPicPr>
            <a:picLocks noChangeAspect="1"/>
          </p:cNvPicPr>
          <p:nvPr userDrawn="1"/>
        </p:nvPicPr>
        <p:blipFill>
          <a:blip r:embed="rId3"/>
          <a:stretch>
            <a:fillRect/>
          </a:stretch>
        </p:blipFill>
        <p:spPr>
          <a:xfrm>
            <a:off x="0" y="0"/>
            <a:ext cx="2184872" cy="2162231"/>
          </a:xfrm>
          <a:prstGeom prst="rect">
            <a:avLst/>
          </a:prstGeom>
        </p:spPr>
      </p:pic>
    </p:spTree>
    <p:extLst>
      <p:ext uri="{BB962C8B-B14F-4D97-AF65-F5344CB8AC3E}">
        <p14:creationId xmlns:p14="http://schemas.microsoft.com/office/powerpoint/2010/main" val="245406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ortada 2 - Profesionalentzako Prestakuntza">
    <p:bg>
      <p:bgPr>
        <a:solidFill>
          <a:srgbClr val="00A3AD"/>
        </a:solidFill>
        <a:effectLst/>
      </p:bgPr>
    </p:bg>
    <p:spTree>
      <p:nvGrpSpPr>
        <p:cNvPr id="1" name=""/>
        <p:cNvGrpSpPr/>
        <p:nvPr/>
      </p:nvGrpSpPr>
      <p:grpSpPr>
        <a:xfrm>
          <a:off x="0" y="0"/>
          <a:ext cx="0" cy="0"/>
          <a:chOff x="0" y="0"/>
          <a:chExt cx="0" cy="0"/>
        </a:xfrm>
      </p:grpSpPr>
      <p:pic>
        <p:nvPicPr>
          <p:cNvPr id="6" name="Imagen 9">
            <a:extLst>
              <a:ext uri="{FF2B5EF4-FFF2-40B4-BE49-F238E27FC236}">
                <a16:creationId xmlns:a16="http://schemas.microsoft.com/office/drawing/2014/main" id="{617E215C-6F53-0B4B-A3E8-4F644F282B43}"/>
              </a:ext>
            </a:extLst>
          </p:cNvPr>
          <p:cNvPicPr>
            <a:picLocks noChangeAspect="1"/>
          </p:cNvPicPr>
          <p:nvPr userDrawn="1"/>
        </p:nvPicPr>
        <p:blipFill>
          <a:blip r:embed="rId2"/>
          <a:stretch>
            <a:fillRect/>
          </a:stretch>
        </p:blipFill>
        <p:spPr>
          <a:xfrm>
            <a:off x="2054944" y="692754"/>
            <a:ext cx="7851056" cy="6165246"/>
          </a:xfrm>
          <a:prstGeom prst="rect">
            <a:avLst/>
          </a:prstGeom>
        </p:spPr>
      </p:pic>
      <p:sp>
        <p:nvSpPr>
          <p:cNvPr id="5" name="Title 1"/>
          <p:cNvSpPr>
            <a:spLocks noGrp="1"/>
          </p:cNvSpPr>
          <p:nvPr>
            <p:ph type="title" hasCustomPrompt="1"/>
          </p:nvPr>
        </p:nvSpPr>
        <p:spPr>
          <a:xfrm>
            <a:off x="307391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073913" y="4120284"/>
            <a:ext cx="4393687" cy="1184275"/>
          </a:xfrm>
          <a:prstGeom prst="rect">
            <a:avLst/>
          </a:prstGeom>
          <a:noFill/>
        </p:spPr>
        <p:txBody>
          <a:bodyPr anchor="t"/>
          <a:lstStyle>
            <a:lvl1pPr marL="0" indent="0" algn="l">
              <a:buNone/>
              <a:defRPr sz="2000" b="0" i="0">
                <a:solidFill>
                  <a:srgbClr val="4AA4AD"/>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pic>
        <p:nvPicPr>
          <p:cNvPr id="8" name="Imagen 7"/>
          <p:cNvPicPr>
            <a:picLocks noChangeAspect="1"/>
          </p:cNvPicPr>
          <p:nvPr userDrawn="1"/>
        </p:nvPicPr>
        <p:blipFill>
          <a:blip r:embed="rId3"/>
          <a:stretch>
            <a:fillRect/>
          </a:stretch>
        </p:blipFill>
        <p:spPr>
          <a:xfrm>
            <a:off x="0" y="0"/>
            <a:ext cx="2184872" cy="2162231"/>
          </a:xfrm>
          <a:prstGeom prst="rect">
            <a:avLst/>
          </a:prstGeom>
        </p:spPr>
      </p:pic>
    </p:spTree>
    <p:extLst>
      <p:ext uri="{BB962C8B-B14F-4D97-AF65-F5344CB8AC3E}">
        <p14:creationId xmlns:p14="http://schemas.microsoft.com/office/powerpoint/2010/main" val="788016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cion">
    <p:spTree>
      <p:nvGrpSpPr>
        <p:cNvPr id="1" name=""/>
        <p:cNvGrpSpPr/>
        <p:nvPr/>
      </p:nvGrpSpPr>
      <p:grpSpPr>
        <a:xfrm>
          <a:off x="0" y="0"/>
          <a:ext cx="0" cy="0"/>
          <a:chOff x="0" y="0"/>
          <a:chExt cx="0" cy="0"/>
        </a:xfrm>
      </p:grpSpPr>
      <p:pic>
        <p:nvPicPr>
          <p:cNvPr id="9" name="Imagen 6">
            <a:extLst>
              <a:ext uri="{FF2B5EF4-FFF2-40B4-BE49-F238E27FC236}">
                <a16:creationId xmlns:a16="http://schemas.microsoft.com/office/drawing/2014/main" id="{1C62DA92-35E3-6244-8259-2ED416B69127}"/>
              </a:ext>
            </a:extLst>
          </p:cNvPr>
          <p:cNvPicPr>
            <a:picLocks noChangeAspect="1"/>
          </p:cNvPicPr>
          <p:nvPr userDrawn="1"/>
        </p:nvPicPr>
        <p:blipFill>
          <a:blip r:embed="rId2"/>
          <a:stretch>
            <a:fillRect/>
          </a:stretch>
        </p:blipFill>
        <p:spPr>
          <a:xfrm>
            <a:off x="0" y="-2"/>
            <a:ext cx="6986349" cy="6287714"/>
          </a:xfrm>
          <a:prstGeom prst="rect">
            <a:avLst/>
          </a:prstGeom>
        </p:spPr>
      </p:pic>
      <p:pic>
        <p:nvPicPr>
          <p:cNvPr id="11" name="Imagen 7">
            <a:extLst>
              <a:ext uri="{FF2B5EF4-FFF2-40B4-BE49-F238E27FC236}">
                <a16:creationId xmlns:a16="http://schemas.microsoft.com/office/drawing/2014/main" id="{0F63708B-52D5-0940-890B-ED33E002B2DE}"/>
              </a:ext>
            </a:extLst>
          </p:cNvPr>
          <p:cNvPicPr>
            <a:picLocks noChangeAspect="1"/>
          </p:cNvPicPr>
          <p:nvPr userDrawn="1"/>
        </p:nvPicPr>
        <p:blipFill>
          <a:blip r:embed="rId3"/>
          <a:stretch>
            <a:fillRect/>
          </a:stretch>
        </p:blipFill>
        <p:spPr>
          <a:xfrm>
            <a:off x="0" y="935376"/>
            <a:ext cx="1855656" cy="3181125"/>
          </a:xfrm>
          <a:prstGeom prst="rect">
            <a:avLst/>
          </a:prstGeom>
        </p:spPr>
      </p:pic>
      <p:sp>
        <p:nvSpPr>
          <p:cNvPr id="19" name="CuadroTexto 18"/>
          <p:cNvSpPr txBox="1"/>
          <p:nvPr userDrawn="1"/>
        </p:nvSpPr>
        <p:spPr>
          <a:xfrm>
            <a:off x="6278477" y="-1144093"/>
            <a:ext cx="184731" cy="369332"/>
          </a:xfrm>
          <a:prstGeom prst="rect">
            <a:avLst/>
          </a:prstGeom>
          <a:noFill/>
        </p:spPr>
        <p:txBody>
          <a:bodyPr wrap="none" rtlCol="0">
            <a:spAutoFit/>
          </a:bodyPr>
          <a:lstStyle/>
          <a:p>
            <a:endParaRPr lang="es-ES" sz="1800" dirty="0"/>
          </a:p>
        </p:txBody>
      </p:sp>
      <p:sp>
        <p:nvSpPr>
          <p:cNvPr id="7" name="Title 1"/>
          <p:cNvSpPr>
            <a:spLocks noGrp="1"/>
          </p:cNvSpPr>
          <p:nvPr>
            <p:ph type="title" hasCustomPrompt="1"/>
          </p:nvPr>
        </p:nvSpPr>
        <p:spPr>
          <a:xfrm>
            <a:off x="2388110" y="2754427"/>
            <a:ext cx="3295110" cy="1362075"/>
          </a:xfrm>
          <a:noFill/>
        </p:spPr>
        <p:txBody>
          <a:bodyPr anchor="b">
            <a:normAutofit/>
          </a:bodyPr>
          <a:lstStyle>
            <a:lvl1pPr marL="0" indent="0" algn="l">
              <a:buNone/>
              <a:defRPr sz="3200" b="0" cap="none">
                <a:solidFill>
                  <a:srgbClr val="004851"/>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8" name="Text Placeholder 2"/>
          <p:cNvSpPr>
            <a:spLocks noGrp="1"/>
          </p:cNvSpPr>
          <p:nvPr>
            <p:ph type="body" idx="1"/>
          </p:nvPr>
        </p:nvSpPr>
        <p:spPr>
          <a:xfrm>
            <a:off x="2388110" y="4171217"/>
            <a:ext cx="3295110" cy="1184275"/>
          </a:xfrm>
          <a:prstGeom prst="rect">
            <a:avLst/>
          </a:prstGeom>
          <a:noFill/>
        </p:spPr>
        <p:txBody>
          <a:bodyPr anchor="t"/>
          <a:lstStyle>
            <a:lvl1pPr marL="0" indent="0" algn="l">
              <a:buNone/>
              <a:defRPr sz="20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sp>
        <p:nvSpPr>
          <p:cNvPr id="10" name="Content Placeholder 14"/>
          <p:cNvSpPr>
            <a:spLocks noGrp="1"/>
          </p:cNvSpPr>
          <p:nvPr>
            <p:ph sz="quarter" idx="10" hasCustomPrompt="1"/>
          </p:nvPr>
        </p:nvSpPr>
        <p:spPr>
          <a:xfrm>
            <a:off x="495240" y="2771844"/>
            <a:ext cx="722434" cy="766762"/>
          </a:xfrm>
          <a:prstGeom prst="rect">
            <a:avLst/>
          </a:prstGeom>
        </p:spPr>
        <p:txBody>
          <a:bodyPr anchor="ctr">
            <a:normAutofit/>
          </a:bodyPr>
          <a:lstStyle>
            <a:lvl1pPr marL="0" indent="0" algn="ctr">
              <a:buNone/>
              <a:defRPr sz="3600" b="1">
                <a:solidFill>
                  <a:srgbClr val="FFFFFF"/>
                </a:solidFill>
                <a:latin typeface="Arial" charset="0"/>
                <a:ea typeface="Arial" charset="0"/>
                <a:cs typeface="Arial" charset="0"/>
              </a:defRPr>
            </a:lvl1pPr>
          </a:lstStyle>
          <a:p>
            <a:pPr lvl="0"/>
            <a:r>
              <a:rPr lang="en-US" dirty="0"/>
              <a:t>Nº</a:t>
            </a:r>
          </a:p>
        </p:txBody>
      </p:sp>
    </p:spTree>
    <p:extLst>
      <p:ext uri="{BB962C8B-B14F-4D97-AF65-F5344CB8AC3E}">
        <p14:creationId xmlns:p14="http://schemas.microsoft.com/office/powerpoint/2010/main" val="1703091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ubseccion">
    <p:spTree>
      <p:nvGrpSpPr>
        <p:cNvPr id="1" name=""/>
        <p:cNvGrpSpPr/>
        <p:nvPr/>
      </p:nvGrpSpPr>
      <p:grpSpPr>
        <a:xfrm>
          <a:off x="0" y="0"/>
          <a:ext cx="0" cy="0"/>
          <a:chOff x="0" y="0"/>
          <a:chExt cx="0" cy="0"/>
        </a:xfrm>
      </p:grpSpPr>
      <p:pic>
        <p:nvPicPr>
          <p:cNvPr id="10" name="Imagen 7">
            <a:extLst>
              <a:ext uri="{FF2B5EF4-FFF2-40B4-BE49-F238E27FC236}">
                <a16:creationId xmlns:a16="http://schemas.microsoft.com/office/drawing/2014/main" id="{F2F42047-0EBB-8647-BC6A-5A0A935908E9}"/>
              </a:ext>
            </a:extLst>
          </p:cNvPr>
          <p:cNvPicPr>
            <a:picLocks noChangeAspect="1"/>
          </p:cNvPicPr>
          <p:nvPr userDrawn="1"/>
        </p:nvPicPr>
        <p:blipFill>
          <a:blip r:embed="rId2"/>
          <a:stretch>
            <a:fillRect/>
          </a:stretch>
        </p:blipFill>
        <p:spPr>
          <a:xfrm>
            <a:off x="0" y="0"/>
            <a:ext cx="7011611" cy="6310450"/>
          </a:xfrm>
          <a:prstGeom prst="rect">
            <a:avLst/>
          </a:prstGeom>
        </p:spPr>
      </p:pic>
      <p:pic>
        <p:nvPicPr>
          <p:cNvPr id="11" name="Imagen 8">
            <a:extLst>
              <a:ext uri="{FF2B5EF4-FFF2-40B4-BE49-F238E27FC236}">
                <a16:creationId xmlns:a16="http://schemas.microsoft.com/office/drawing/2014/main" id="{CE87A804-F809-7545-AB4C-74239CD541EF}"/>
              </a:ext>
            </a:extLst>
          </p:cNvPr>
          <p:cNvPicPr>
            <a:picLocks noChangeAspect="1"/>
          </p:cNvPicPr>
          <p:nvPr userDrawn="1"/>
        </p:nvPicPr>
        <p:blipFill>
          <a:blip r:embed="rId3"/>
          <a:stretch>
            <a:fillRect/>
          </a:stretch>
        </p:blipFill>
        <p:spPr>
          <a:xfrm>
            <a:off x="0" y="935376"/>
            <a:ext cx="1855656" cy="3181125"/>
          </a:xfrm>
          <a:prstGeom prst="rect">
            <a:avLst/>
          </a:prstGeom>
        </p:spPr>
      </p:pic>
      <p:sp>
        <p:nvSpPr>
          <p:cNvPr id="19" name="CuadroTexto 18"/>
          <p:cNvSpPr txBox="1"/>
          <p:nvPr userDrawn="1"/>
        </p:nvSpPr>
        <p:spPr>
          <a:xfrm>
            <a:off x="6278477" y="-1144093"/>
            <a:ext cx="184731" cy="369332"/>
          </a:xfrm>
          <a:prstGeom prst="rect">
            <a:avLst/>
          </a:prstGeom>
          <a:noFill/>
        </p:spPr>
        <p:txBody>
          <a:bodyPr wrap="none" rtlCol="0">
            <a:spAutoFit/>
          </a:bodyPr>
          <a:lstStyle/>
          <a:p>
            <a:endParaRPr lang="es-ES" sz="1800" dirty="0"/>
          </a:p>
        </p:txBody>
      </p:sp>
      <p:sp>
        <p:nvSpPr>
          <p:cNvPr id="8" name="Title 1"/>
          <p:cNvSpPr>
            <a:spLocks noGrp="1"/>
          </p:cNvSpPr>
          <p:nvPr>
            <p:ph type="title" hasCustomPrompt="1"/>
          </p:nvPr>
        </p:nvSpPr>
        <p:spPr>
          <a:xfrm>
            <a:off x="2388110" y="2754427"/>
            <a:ext cx="3295110" cy="1362075"/>
          </a:xfrm>
          <a:noFill/>
        </p:spPr>
        <p:txBody>
          <a:bodyPr anchor="b">
            <a:normAutofit/>
          </a:bodyPr>
          <a:lstStyle>
            <a:lvl1pPr marL="0" indent="0" algn="l">
              <a:buNone/>
              <a:defRPr sz="3200" b="0" cap="none">
                <a:solidFill>
                  <a:srgbClr val="004851"/>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9" name="Text Placeholder 2"/>
          <p:cNvSpPr>
            <a:spLocks noGrp="1"/>
          </p:cNvSpPr>
          <p:nvPr>
            <p:ph type="body" idx="1"/>
          </p:nvPr>
        </p:nvSpPr>
        <p:spPr>
          <a:xfrm>
            <a:off x="2388110" y="4171217"/>
            <a:ext cx="3295110" cy="1184275"/>
          </a:xfrm>
          <a:prstGeom prst="rect">
            <a:avLst/>
          </a:prstGeom>
          <a:noFill/>
        </p:spPr>
        <p:txBody>
          <a:bodyPr anchor="t"/>
          <a:lstStyle>
            <a:lvl1pPr marL="0" indent="0" algn="l">
              <a:buNone/>
              <a:defRPr sz="2000" b="0" i="0">
                <a:solidFill>
                  <a:srgbClr val="00A3AD"/>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sp>
        <p:nvSpPr>
          <p:cNvPr id="15" name="Content Placeholder 14"/>
          <p:cNvSpPr>
            <a:spLocks noGrp="1"/>
          </p:cNvSpPr>
          <p:nvPr>
            <p:ph sz="quarter" idx="10" hasCustomPrompt="1"/>
          </p:nvPr>
        </p:nvSpPr>
        <p:spPr>
          <a:xfrm>
            <a:off x="495240" y="2771844"/>
            <a:ext cx="722434" cy="766762"/>
          </a:xfrm>
          <a:prstGeom prst="rect">
            <a:avLst/>
          </a:prstGeom>
        </p:spPr>
        <p:txBody>
          <a:bodyPr anchor="ctr">
            <a:normAutofit/>
          </a:bodyPr>
          <a:lstStyle>
            <a:lvl1pPr marL="0" indent="0" algn="ctr">
              <a:buNone/>
              <a:defRPr sz="3600" b="1">
                <a:solidFill>
                  <a:srgbClr val="FFFFFF"/>
                </a:solidFill>
                <a:latin typeface="Arial" charset="0"/>
                <a:ea typeface="Arial" charset="0"/>
                <a:cs typeface="Arial" charset="0"/>
              </a:defRPr>
            </a:lvl1pPr>
          </a:lstStyle>
          <a:p>
            <a:pPr lvl="0"/>
            <a:r>
              <a:rPr lang="en-US"/>
              <a:t>Nº</a:t>
            </a:r>
            <a:endParaRPr lang="en-US" dirty="0"/>
          </a:p>
        </p:txBody>
      </p:sp>
    </p:spTree>
    <p:extLst>
      <p:ext uri="{BB962C8B-B14F-4D97-AF65-F5344CB8AC3E}">
        <p14:creationId xmlns:p14="http://schemas.microsoft.com/office/powerpoint/2010/main" val="3881894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ransparencia 1 - Eskola">
    <p:spTree>
      <p:nvGrpSpPr>
        <p:cNvPr id="1" name=""/>
        <p:cNvGrpSpPr/>
        <p:nvPr/>
      </p:nvGrpSpPr>
      <p:grpSpPr>
        <a:xfrm>
          <a:off x="0" y="0"/>
          <a:ext cx="0" cy="0"/>
          <a:chOff x="0" y="0"/>
          <a:chExt cx="0" cy="0"/>
        </a:xfrm>
      </p:grpSpPr>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1039" y="-17539"/>
            <a:ext cx="1105341" cy="1053381"/>
          </a:xfrm>
          <a:prstGeom prst="rect">
            <a:avLst/>
          </a:prstGeom>
        </p:spPr>
      </p:pic>
      <p:sp>
        <p:nvSpPr>
          <p:cNvPr id="6" name="Date Placeholder 3"/>
          <p:cNvSpPr>
            <a:spLocks noGrp="1"/>
          </p:cNvSpPr>
          <p:nvPr>
            <p:ph type="dt" sz="half" idx="10"/>
          </p:nvPr>
        </p:nvSpPr>
        <p:spPr>
          <a:xfrm>
            <a:off x="422031" y="6467092"/>
            <a:ext cx="1180893" cy="365125"/>
          </a:xfrm>
        </p:spPr>
        <p:txBody>
          <a:bodyPr/>
          <a:lstStyle>
            <a:lvl1pPr>
              <a:defRPr>
                <a:solidFill>
                  <a:schemeClr val="accent2"/>
                </a:solidFill>
              </a:defRPr>
            </a:lvl1pPr>
          </a:lstStyle>
          <a:p>
            <a:fld id="{2D72A43D-7419-4C41-A920-C6E38643746D}" type="datetime3">
              <a:rPr lang="es-ES_tradnl" smtClean="0"/>
              <a:pPr/>
              <a:t>16.02.22</a:t>
            </a:fld>
            <a:endParaRPr lang="en-US" dirty="0"/>
          </a:p>
        </p:txBody>
      </p:sp>
      <p:sp>
        <p:nvSpPr>
          <p:cNvPr id="7"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8" name="Slide Number Placeholder 5"/>
          <p:cNvSpPr>
            <a:spLocks noGrp="1"/>
          </p:cNvSpPr>
          <p:nvPr>
            <p:ph type="sldNum" sz="quarter" idx="12"/>
          </p:nvPr>
        </p:nvSpPr>
        <p:spPr>
          <a:xfrm>
            <a:off x="7610077" y="6460528"/>
            <a:ext cx="1111893"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37E1AFCC-F5D5-2E44-8A1E-A2568632792E}"/>
              </a:ext>
            </a:extLst>
          </p:cNvPr>
          <p:cNvSpPr>
            <a:spLocks noGrp="1"/>
          </p:cNvSpPr>
          <p:nvPr>
            <p:ph type="title"/>
          </p:nvPr>
        </p:nvSpPr>
        <p:spPr/>
        <p:txBody>
          <a:bodyPr/>
          <a:lstStyle/>
          <a:p>
            <a:r>
              <a:rPr lang="en-US" dirty="0"/>
              <a:t>Click to edit Master title style</a:t>
            </a:r>
            <a:endParaRPr lang="es-ES_tradnl" dirty="0"/>
          </a:p>
        </p:txBody>
      </p:sp>
      <p:sp>
        <p:nvSpPr>
          <p:cNvPr id="15" name="Content Placeholder 14">
            <a:extLst>
              <a:ext uri="{FF2B5EF4-FFF2-40B4-BE49-F238E27FC236}">
                <a16:creationId xmlns:a16="http://schemas.microsoft.com/office/drawing/2014/main" id="{0831EFA9-70A5-5243-AF18-1C79AB9D8FCB}"/>
              </a:ext>
            </a:extLst>
          </p:cNvPr>
          <p:cNvSpPr>
            <a:spLocks noGrp="1"/>
          </p:cNvSpPr>
          <p:nvPr>
            <p:ph sz="quarter" idx="13"/>
          </p:nvPr>
        </p:nvSpPr>
        <p:spPr>
          <a:xfrm>
            <a:off x="422031" y="1275347"/>
            <a:ext cx="8299939" cy="481271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Tree>
    <p:extLst>
      <p:ext uri="{BB962C8B-B14F-4D97-AF65-F5344CB8AC3E}">
        <p14:creationId xmlns:p14="http://schemas.microsoft.com/office/powerpoint/2010/main" val="3145131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422032" y="472037"/>
            <a:ext cx="7664693" cy="428157"/>
          </a:xfrm>
          <a:prstGeom prst="rect">
            <a:avLst/>
          </a:prstGeom>
          <a:noFill/>
          <a:ln>
            <a:noFill/>
          </a:ln>
        </p:spPr>
        <p:txBody>
          <a:bodyPr vert="horz" lIns="91440" tIns="45720" rIns="91440" bIns="45720" rtlCol="0" anchor="ctr">
            <a:noAutofit/>
          </a:bodyPr>
          <a:lstStyle/>
          <a:p>
            <a:r>
              <a:rPr lang="en-US" dirty="0"/>
              <a:t>Click to edit Master title style</a:t>
            </a:r>
          </a:p>
        </p:txBody>
      </p:sp>
      <p:sp>
        <p:nvSpPr>
          <p:cNvPr id="16" name="Date Placeholder 3"/>
          <p:cNvSpPr>
            <a:spLocks noGrp="1"/>
          </p:cNvSpPr>
          <p:nvPr>
            <p:ph type="dt" sz="half" idx="2"/>
          </p:nvPr>
        </p:nvSpPr>
        <p:spPr>
          <a:xfrm>
            <a:off x="422031" y="6460528"/>
            <a:ext cx="1165346" cy="365125"/>
          </a:xfrm>
          <a:prstGeom prst="rect">
            <a:avLst/>
          </a:prstGeom>
        </p:spPr>
        <p:txBody>
          <a:bodyPr vert="horz" lIns="91440" tIns="45720" rIns="91440" bIns="45720" rtlCol="0" anchor="ctr"/>
          <a:lstStyle>
            <a:lvl1pPr algn="l">
              <a:defRPr sz="800" b="0" i="0">
                <a:solidFill>
                  <a:schemeClr val="accent2"/>
                </a:solidFill>
                <a:latin typeface="Arial" panose="020B0604020202020204" pitchFamily="34" charset="0"/>
                <a:ea typeface="Arial" panose="020B0604020202020204" pitchFamily="34" charset="0"/>
                <a:cs typeface="Arial" panose="020B0604020202020204" pitchFamily="34" charset="0"/>
              </a:defRPr>
            </a:lvl1pPr>
          </a:lstStyle>
          <a:p>
            <a:fld id="{9FAE4B82-6DFA-A543-B435-4398A9590E55}" type="datetime3">
              <a:rPr lang="es-ES_tradnl" smtClean="0"/>
              <a:t>16.02.22</a:t>
            </a:fld>
            <a:endParaRPr lang="en-US" dirty="0"/>
          </a:p>
        </p:txBody>
      </p:sp>
      <p:sp>
        <p:nvSpPr>
          <p:cNvPr id="17" name="Footer Placeholder 4"/>
          <p:cNvSpPr>
            <a:spLocks noGrp="1"/>
          </p:cNvSpPr>
          <p:nvPr>
            <p:ph type="ftr" sz="quarter" idx="3"/>
          </p:nvPr>
        </p:nvSpPr>
        <p:spPr>
          <a:xfrm>
            <a:off x="2359102" y="6460528"/>
            <a:ext cx="4420635" cy="365125"/>
          </a:xfrm>
          <a:prstGeom prst="rect">
            <a:avLst/>
          </a:prstGeom>
        </p:spPr>
        <p:txBody>
          <a:bodyPr vert="horz" lIns="91440" tIns="45720" rIns="91440" bIns="45720" rtlCol="0" anchor="ctr"/>
          <a:lstStyle>
            <a:lvl1pPr algn="ctr">
              <a:defRPr sz="800" b="0" i="0">
                <a:solidFill>
                  <a:schemeClr val="accent2"/>
                </a:solidFill>
                <a:latin typeface="Arial" panose="020B0604020202020204" pitchFamily="34" charset="0"/>
                <a:ea typeface="Arial" panose="020B0604020202020204" pitchFamily="34" charset="0"/>
                <a:cs typeface="Arial" panose="020B0604020202020204" pitchFamily="34" charset="0"/>
              </a:defRPr>
            </a:lvl1pPr>
          </a:lstStyle>
          <a:p>
            <a:r>
              <a:rPr lang="en-US"/>
              <a:t>Mondragon Unibertsitatea</a:t>
            </a:r>
            <a:endParaRPr lang="en-US" dirty="0"/>
          </a:p>
        </p:txBody>
      </p:sp>
      <p:sp>
        <p:nvSpPr>
          <p:cNvPr id="18" name="Slide Number Placeholder 5"/>
          <p:cNvSpPr>
            <a:spLocks noGrp="1"/>
          </p:cNvSpPr>
          <p:nvPr>
            <p:ph type="sldNum" sz="quarter" idx="4"/>
          </p:nvPr>
        </p:nvSpPr>
        <p:spPr>
          <a:xfrm>
            <a:off x="7551459" y="6460527"/>
            <a:ext cx="1170510" cy="365125"/>
          </a:xfrm>
          <a:prstGeom prst="rect">
            <a:avLst/>
          </a:prstGeom>
        </p:spPr>
        <p:txBody>
          <a:bodyPr vert="horz" lIns="91440" tIns="45720" rIns="91440" bIns="45720" rtlCol="0" anchor="ctr"/>
          <a:lstStyle>
            <a:lvl1pPr algn="r">
              <a:defRPr sz="800" b="0" i="0">
                <a:solidFill>
                  <a:schemeClr val="accent2"/>
                </a:solidFill>
                <a:latin typeface="Arial" panose="020B0604020202020204" pitchFamily="34" charset="0"/>
                <a:ea typeface="Arial" panose="020B0604020202020204" pitchFamily="34" charset="0"/>
                <a:cs typeface="Arial" panose="020B0604020202020204" pitchFamily="34" charset="0"/>
              </a:defRPr>
            </a:lvl1pPr>
          </a:lstStyle>
          <a:p>
            <a:fld id="{F7356FEA-1119-414E-9BDA-0F3F06B9EA58}" type="slidenum">
              <a:rPr lang="en-US" smtClean="0"/>
              <a:pPr/>
              <a:t>‹Nº›</a:t>
            </a:fld>
            <a:endParaRPr lang="en-US"/>
          </a:p>
        </p:txBody>
      </p:sp>
      <p:sp>
        <p:nvSpPr>
          <p:cNvPr id="3" name="Text Placeholder 2">
            <a:extLst>
              <a:ext uri="{FF2B5EF4-FFF2-40B4-BE49-F238E27FC236}">
                <a16:creationId xmlns:a16="http://schemas.microsoft.com/office/drawing/2014/main" id="{60378C87-DD0E-9E43-989E-9A54981B078F}"/>
              </a:ext>
            </a:extLst>
          </p:cNvPr>
          <p:cNvSpPr>
            <a:spLocks noGrp="1"/>
          </p:cNvSpPr>
          <p:nvPr>
            <p:ph type="body" idx="1"/>
          </p:nvPr>
        </p:nvSpPr>
        <p:spPr>
          <a:xfrm>
            <a:off x="422031" y="1219200"/>
            <a:ext cx="8299938" cy="495776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Tree>
    <p:extLst>
      <p:ext uri="{BB962C8B-B14F-4D97-AF65-F5344CB8AC3E}">
        <p14:creationId xmlns:p14="http://schemas.microsoft.com/office/powerpoint/2010/main" val="1312546947"/>
      </p:ext>
    </p:extLst>
  </p:cSld>
  <p:clrMap bg1="lt1" tx1="dk1" bg2="lt2" tx2="dk2" accent1="accent1" accent2="accent2" accent3="accent3" accent4="accent4" accent5="accent5" accent6="accent6" hlink="hlink" folHlink="folHlink"/>
  <p:sldLayoutIdLst>
    <p:sldLayoutId id="2147483673" r:id="rId1"/>
    <p:sldLayoutId id="2147483715" r:id="rId2"/>
    <p:sldLayoutId id="2147483718" r:id="rId3"/>
    <p:sldLayoutId id="2147483710" r:id="rId4"/>
    <p:sldLayoutId id="2147483719" r:id="rId5"/>
    <p:sldLayoutId id="2147483712" r:id="rId6"/>
    <p:sldLayoutId id="2147483701" r:id="rId7"/>
    <p:sldLayoutId id="2147483678" r:id="rId8"/>
    <p:sldLayoutId id="2147483703" r:id="rId9"/>
    <p:sldLayoutId id="2147483728" r:id="rId10"/>
    <p:sldLayoutId id="2147483748" r:id="rId11"/>
    <p:sldLayoutId id="2147483696" r:id="rId12"/>
    <p:sldLayoutId id="2147483740" r:id="rId13"/>
    <p:sldLayoutId id="2147483743" r:id="rId14"/>
    <p:sldLayoutId id="2147483697" r:id="rId15"/>
    <p:sldLayoutId id="2147483744" r:id="rId16"/>
    <p:sldLayoutId id="2147483747" r:id="rId17"/>
    <p:sldLayoutId id="2147483677" r:id="rId18"/>
    <p:sldLayoutId id="2147483732" r:id="rId19"/>
    <p:sldLayoutId id="2147483735" r:id="rId20"/>
    <p:sldLayoutId id="2147483692" r:id="rId21"/>
    <p:sldLayoutId id="2147483737" r:id="rId22"/>
    <p:sldLayoutId id="2147483736" r:id="rId23"/>
    <p:sldLayoutId id="2147483709" r:id="rId24"/>
    <p:sldLayoutId id="2147483655" r:id="rId25"/>
    <p:sldLayoutId id="2147483720" r:id="rId26"/>
    <p:sldLayoutId id="2147483721" r:id="rId27"/>
    <p:sldLayoutId id="2147483708" r:id="rId28"/>
    <p:sldLayoutId id="2147483724" r:id="rId29"/>
    <p:sldLayoutId id="2147483725" r:id="rId30"/>
  </p:sldLayoutIdLst>
  <p:hf hdr="0"/>
  <p:txStyles>
    <p:titleStyle>
      <a:lvl1pPr algn="l" defTabSz="457200" rtl="0" eaLnBrk="1" latinLnBrk="0" hangingPunct="1">
        <a:spcBef>
          <a:spcPct val="0"/>
        </a:spcBef>
        <a:buNone/>
        <a:defRPr sz="2800" b="1" i="0" kern="1200">
          <a:solidFill>
            <a:schemeClr val="accent2"/>
          </a:solidFill>
          <a:latin typeface="Arial Black" charset="0"/>
          <a:ea typeface="Arial Black" charset="0"/>
          <a:cs typeface="Arial Black" charset="0"/>
        </a:defRPr>
      </a:lvl1pPr>
    </p:titleStyle>
    <p:body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400" b="0" kern="1200" noProof="0" dirty="0" smtClean="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kern="1200" noProof="0" dirty="0" smtClean="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800" kern="1200" noProof="0" dirty="0" smtClean="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kern="1200" noProof="0" dirty="0" smtClean="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600" b="0" kern="1200" noProof="0" dirty="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30.png"/><Relationship Id="rId7"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image" Target="../media/image260.png"/><Relationship Id="rId5" Type="http://schemas.openxmlformats.org/officeDocument/2006/relationships/image" Target="../media/image250.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3.png"/><Relationship Id="rId7"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8.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a:xfrm>
            <a:off x="3255493" y="2703494"/>
            <a:ext cx="4955446" cy="1362075"/>
          </a:xfrm>
        </p:spPr>
        <p:txBody>
          <a:bodyPr>
            <a:normAutofit/>
          </a:bodyPr>
          <a:lstStyle/>
          <a:p>
            <a:r>
              <a:rPr lang="en-US" dirty="0"/>
              <a:t>Model-based design
</a:t>
            </a:r>
          </a:p>
        </p:txBody>
      </p:sp>
    </p:spTree>
    <p:extLst>
      <p:ext uri="{BB962C8B-B14F-4D97-AF65-F5344CB8AC3E}">
        <p14:creationId xmlns:p14="http://schemas.microsoft.com/office/powerpoint/2010/main" val="1671328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388110" y="2754427"/>
            <a:ext cx="3834890" cy="1362075"/>
          </a:xfrm>
        </p:spPr>
        <p:txBody>
          <a:bodyPr>
            <a:normAutofit/>
          </a:bodyPr>
          <a:lstStyle/>
          <a:p>
            <a:r>
              <a:rPr lang="es-ES" dirty="0" err="1"/>
              <a:t>Modeling</a:t>
            </a:r>
            <a:r>
              <a:rPr lang="es-ES" dirty="0"/>
              <a:t> </a:t>
            </a:r>
            <a:r>
              <a:rPr lang="es-ES" dirty="0" err="1"/>
              <a:t>with</a:t>
            </a:r>
            <a:r>
              <a:rPr lang="es-ES" dirty="0"/>
              <a:t> </a:t>
            </a:r>
            <a:r>
              <a:rPr lang="es-ES" dirty="0" err="1"/>
              <a:t>Simulink</a:t>
            </a:r>
            <a:endParaRPr lang="es-ES" dirty="0"/>
          </a:p>
        </p:txBody>
      </p:sp>
      <p:sp>
        <p:nvSpPr>
          <p:cNvPr id="11" name="Content Placeholder 10"/>
          <p:cNvSpPr>
            <a:spLocks noGrp="1"/>
          </p:cNvSpPr>
          <p:nvPr>
            <p:ph sz="quarter" idx="10"/>
          </p:nvPr>
        </p:nvSpPr>
        <p:spPr/>
        <p:txBody>
          <a:bodyPr/>
          <a:lstStyle/>
          <a:p>
            <a:r>
              <a:rPr lang="es-ES" dirty="0"/>
              <a:t>2</a:t>
            </a:r>
          </a:p>
        </p:txBody>
      </p:sp>
    </p:spTree>
    <p:extLst>
      <p:ext uri="{BB962C8B-B14F-4D97-AF65-F5344CB8AC3E}">
        <p14:creationId xmlns:p14="http://schemas.microsoft.com/office/powerpoint/2010/main" val="348590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388110" y="2754427"/>
            <a:ext cx="4195570" cy="1362075"/>
          </a:xfrm>
        </p:spPr>
        <p:txBody>
          <a:bodyPr>
            <a:normAutofit fontScale="90000"/>
          </a:bodyPr>
          <a:lstStyle/>
          <a:p>
            <a:r>
              <a:rPr lang="en-US" b="1" dirty="0"/>
              <a:t>Systems Dynamic Modeling with Simulink</a:t>
            </a:r>
            <a:endParaRPr lang="es-ES" dirty="0"/>
          </a:p>
        </p:txBody>
      </p:sp>
      <p:sp>
        <p:nvSpPr>
          <p:cNvPr id="7" name="Content Placeholder 6"/>
          <p:cNvSpPr>
            <a:spLocks noGrp="1"/>
          </p:cNvSpPr>
          <p:nvPr>
            <p:ph sz="quarter" idx="10"/>
          </p:nvPr>
        </p:nvSpPr>
        <p:spPr/>
        <p:txBody>
          <a:bodyPr>
            <a:normAutofit fontScale="77500" lnSpcReduction="20000"/>
          </a:bodyPr>
          <a:lstStyle/>
          <a:p>
            <a:r>
              <a:rPr lang="en-US" dirty="0"/>
              <a:t>2.1</a:t>
            </a:r>
          </a:p>
        </p:txBody>
      </p:sp>
    </p:spTree>
    <p:extLst>
      <p:ext uri="{BB962C8B-B14F-4D97-AF65-F5344CB8AC3E}">
        <p14:creationId xmlns:p14="http://schemas.microsoft.com/office/powerpoint/2010/main" val="4244865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37392" y="6376119"/>
            <a:ext cx="1167814" cy="365125"/>
          </a:xfrm>
        </p:spPr>
        <p:txBody>
          <a:bodyPr anchor="ctr">
            <a:normAutofit/>
          </a:bodyPr>
          <a:lstStyle/>
          <a:p>
            <a:pPr>
              <a:spcAft>
                <a:spcPts val="600"/>
              </a:spcAft>
            </a:pPr>
            <a:fld id="{F7356FEA-1119-414E-9BDA-0F3F06B9EA58}" type="slidenum">
              <a:rPr lang="en-US" smtClean="0"/>
              <a:pPr>
                <a:spcAft>
                  <a:spcPts val="600"/>
                </a:spcAft>
              </a:pPr>
              <a:t>12</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err="1"/>
              <a:t>Simulink</a:t>
            </a:r>
            <a:endParaRPr lang="es-ES" sz="2400" dirty="0"/>
          </a:p>
        </p:txBody>
      </p:sp>
      <p:sp>
        <p:nvSpPr>
          <p:cNvPr id="7" name="Rectángulo 6">
            <a:extLst>
              <a:ext uri="{FF2B5EF4-FFF2-40B4-BE49-F238E27FC236}">
                <a16:creationId xmlns:a16="http://schemas.microsoft.com/office/drawing/2014/main" id="{4667390C-BE2D-4AAA-9DFF-C95DB83E0197}"/>
              </a:ext>
            </a:extLst>
          </p:cNvPr>
          <p:cNvSpPr/>
          <p:nvPr/>
        </p:nvSpPr>
        <p:spPr>
          <a:xfrm>
            <a:off x="422032" y="1251205"/>
            <a:ext cx="8425542" cy="4093428"/>
          </a:xfrm>
          <a:prstGeom prst="rect">
            <a:avLst/>
          </a:prstGeom>
        </p:spPr>
        <p:txBody>
          <a:bodyPr wrap="square">
            <a:spAutoFit/>
          </a:bodyPr>
          <a:lstStyle/>
          <a:p>
            <a:pPr marL="342900" indent="-342900">
              <a:buFont typeface="Arial" panose="020B0604020202020204" pitchFamily="34" charset="0"/>
              <a:buChar char="•"/>
            </a:pPr>
            <a:r>
              <a:rPr lang="en-US" sz="2000" dirty="0"/>
              <a:t>Simulink is a graphical editing tool with customizable block libraries and a set of solvers, to model and simulate </a:t>
            </a:r>
            <a:r>
              <a:rPr lang="en-US" sz="2000" b="1" dirty="0"/>
              <a:t>dynamical systems</a:t>
            </a:r>
            <a:r>
              <a:rPr lang="en-US" sz="2000" dirty="0"/>
              <a:t>. </a:t>
            </a:r>
          </a:p>
          <a:p>
            <a:pPr marL="342900" indent="-342900">
              <a:buFont typeface="Arial" panose="020B0604020202020204" pitchFamily="34" charset="0"/>
              <a:buChar char="•"/>
            </a:pPr>
            <a:endParaRPr lang="es-ES" sz="2000" dirty="0"/>
          </a:p>
          <a:p>
            <a:pPr marL="342900" indent="-342900">
              <a:buFont typeface="Arial" panose="020B0604020202020204" pitchFamily="34" charset="0"/>
              <a:buChar char="•"/>
            </a:pPr>
            <a:r>
              <a:rPr lang="en-US" sz="2000" dirty="0"/>
              <a:t>You work in a multidomain block diagram environment under a model-based design</a:t>
            </a:r>
            <a:r>
              <a:rPr lang="es-ES" sz="2000" dirty="0"/>
              <a:t>. </a:t>
            </a:r>
          </a:p>
          <a:p>
            <a:pPr marL="342900" indent="-342900">
              <a:buFont typeface="Arial" panose="020B0604020202020204" pitchFamily="34" charset="0"/>
              <a:buChar char="•"/>
            </a:pPr>
            <a:endParaRPr lang="es-ES" sz="2000" dirty="0"/>
          </a:p>
          <a:p>
            <a:pPr marL="342900" indent="-342900">
              <a:buFont typeface="Arial" panose="020B0604020202020204" pitchFamily="34" charset="0"/>
              <a:buChar char="•"/>
            </a:pPr>
            <a:r>
              <a:rPr lang="en-US" sz="2000" dirty="0"/>
              <a:t>Simulink enables system-level design and simulation, automatic code generation, as well as continuous testing and verification of embedded systems.</a:t>
            </a:r>
          </a:p>
          <a:p>
            <a:pPr marL="342900" indent="-342900">
              <a:buFont typeface="Arial" panose="020B0604020202020204" pitchFamily="34" charset="0"/>
              <a:buChar char="•"/>
            </a:pPr>
            <a:endParaRPr lang="es-ES" sz="2000" dirty="0"/>
          </a:p>
          <a:p>
            <a:pPr marL="342900" indent="-342900">
              <a:buFont typeface="Arial" panose="020B0604020202020204" pitchFamily="34" charset="0"/>
              <a:buChar char="•"/>
            </a:pPr>
            <a:r>
              <a:rPr lang="en-US" sz="2000" dirty="0"/>
              <a:t>The integration of Simulink with MATLAB, allows you to incorporate algorithms of this language within </a:t>
            </a:r>
            <a:r>
              <a:rPr lang="en-US" sz="2000" dirty="0" err="1"/>
              <a:t>simulink</a:t>
            </a:r>
            <a:r>
              <a:rPr lang="en-US" sz="2000" dirty="0"/>
              <a:t> models, and export the results of the simulation to MATLAB for analysis</a:t>
            </a:r>
            <a:r>
              <a:rPr lang="es-ES" sz="2000" dirty="0"/>
              <a:t>.</a:t>
            </a:r>
          </a:p>
        </p:txBody>
      </p:sp>
      <p:pic>
        <p:nvPicPr>
          <p:cNvPr id="8" name="Imagen 7" descr="Logotipo, nombre de la empresa&#10;&#10;Descripción generada automáticamente">
            <a:extLst>
              <a:ext uri="{FF2B5EF4-FFF2-40B4-BE49-F238E27FC236}">
                <a16:creationId xmlns:a16="http://schemas.microsoft.com/office/drawing/2014/main" id="{57A1DB2A-E2E6-46D7-8F97-D47F1C17F131}"/>
              </a:ext>
            </a:extLst>
          </p:cNvPr>
          <p:cNvPicPr>
            <a:picLocks noChangeAspect="1"/>
          </p:cNvPicPr>
          <p:nvPr/>
        </p:nvPicPr>
        <p:blipFill rotWithShape="1">
          <a:blip r:embed="rId3"/>
          <a:srcRect t="31889" b="23023"/>
          <a:stretch/>
        </p:blipFill>
        <p:spPr>
          <a:xfrm>
            <a:off x="123619" y="5700481"/>
            <a:ext cx="3028950" cy="682841"/>
          </a:xfrm>
          <a:prstGeom prst="rect">
            <a:avLst/>
          </a:prstGeom>
        </p:spPr>
      </p:pic>
      <p:pic>
        <p:nvPicPr>
          <p:cNvPr id="9" name="Imagen 8" descr="Texto&#10;&#10;Descripción generada automáticamente">
            <a:extLst>
              <a:ext uri="{FF2B5EF4-FFF2-40B4-BE49-F238E27FC236}">
                <a16:creationId xmlns:a16="http://schemas.microsoft.com/office/drawing/2014/main" id="{351D0193-BA6C-4D92-983A-2904BAC164A9}"/>
              </a:ext>
            </a:extLst>
          </p:cNvPr>
          <p:cNvPicPr>
            <a:picLocks noChangeAspect="1"/>
          </p:cNvPicPr>
          <p:nvPr/>
        </p:nvPicPr>
        <p:blipFill>
          <a:blip r:embed="rId4"/>
          <a:stretch>
            <a:fillRect/>
          </a:stretch>
        </p:blipFill>
        <p:spPr>
          <a:xfrm>
            <a:off x="3339643" y="5674528"/>
            <a:ext cx="2317930" cy="662266"/>
          </a:xfrm>
          <a:prstGeom prst="rect">
            <a:avLst/>
          </a:prstGeom>
        </p:spPr>
      </p:pic>
    </p:spTree>
    <p:extLst>
      <p:ext uri="{BB962C8B-B14F-4D97-AF65-F5344CB8AC3E}">
        <p14:creationId xmlns:p14="http://schemas.microsoft.com/office/powerpoint/2010/main" val="3377889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74595"/>
            <a:ext cx="1167814" cy="365125"/>
          </a:xfrm>
        </p:spPr>
        <p:txBody>
          <a:bodyPr anchor="ctr">
            <a:normAutofit/>
          </a:bodyPr>
          <a:lstStyle/>
          <a:p>
            <a:pPr>
              <a:spcAft>
                <a:spcPts val="600"/>
              </a:spcAft>
            </a:pPr>
            <a:fld id="{F7356FEA-1119-414E-9BDA-0F3F06B9EA58}" type="slidenum">
              <a:rPr lang="en-US" smtClean="0"/>
              <a:pPr>
                <a:spcAft>
                  <a:spcPts val="600"/>
                </a:spcAft>
              </a:pPr>
              <a:t>13</a:t>
            </a:fld>
            <a:endParaRPr lang="en-US"/>
          </a:p>
        </p:txBody>
      </p:sp>
      <p:sp>
        <p:nvSpPr>
          <p:cNvPr id="5" name="Title 4"/>
          <p:cNvSpPr>
            <a:spLocks noGrp="1"/>
          </p:cNvSpPr>
          <p:nvPr>
            <p:ph type="title"/>
          </p:nvPr>
        </p:nvSpPr>
        <p:spPr>
          <a:xfrm>
            <a:off x="436100" y="443902"/>
            <a:ext cx="7664693" cy="428157"/>
          </a:xfrm>
        </p:spPr>
        <p:txBody>
          <a:bodyPr anchor="ctr">
            <a:normAutofit/>
          </a:bodyPr>
          <a:lstStyle/>
          <a:p>
            <a:pPr>
              <a:lnSpc>
                <a:spcPct val="90000"/>
              </a:lnSpc>
            </a:pPr>
            <a:r>
              <a:rPr lang="es-ES" sz="2400" dirty="0" err="1"/>
              <a:t>Simulink</a:t>
            </a:r>
            <a:r>
              <a:rPr lang="es-ES" sz="2400" dirty="0"/>
              <a:t> and </a:t>
            </a:r>
            <a:r>
              <a:rPr lang="es-ES" sz="2400" dirty="0" err="1"/>
              <a:t>dynamical</a:t>
            </a:r>
            <a:r>
              <a:rPr lang="es-ES" sz="2400" dirty="0"/>
              <a:t> </a:t>
            </a:r>
            <a:r>
              <a:rPr lang="es-ES" sz="2400" dirty="0" err="1"/>
              <a:t>systems</a:t>
            </a:r>
            <a:endParaRPr lang="es-ES" sz="2400" dirty="0"/>
          </a:p>
        </p:txBody>
      </p:sp>
      <p:sp>
        <p:nvSpPr>
          <p:cNvPr id="7" name="Rectángulo 6">
            <a:extLst>
              <a:ext uri="{FF2B5EF4-FFF2-40B4-BE49-F238E27FC236}">
                <a16:creationId xmlns:a16="http://schemas.microsoft.com/office/drawing/2014/main" id="{4667390C-BE2D-4AAA-9DFF-C95DB83E0197}"/>
              </a:ext>
            </a:extLst>
          </p:cNvPr>
          <p:cNvSpPr/>
          <p:nvPr/>
        </p:nvSpPr>
        <p:spPr>
          <a:xfrm>
            <a:off x="422032" y="1251205"/>
            <a:ext cx="8425542" cy="4832092"/>
          </a:xfrm>
          <a:prstGeom prst="rect">
            <a:avLst/>
          </a:prstGeom>
        </p:spPr>
        <p:txBody>
          <a:bodyPr wrap="square">
            <a:spAutoFit/>
          </a:bodyPr>
          <a:lstStyle/>
          <a:p>
            <a:pPr marL="285750" indent="-285750">
              <a:buFont typeface="Arial" panose="020B0604020202020204" pitchFamily="34" charset="0"/>
              <a:buChar char="•"/>
            </a:pPr>
            <a:r>
              <a:rPr lang="en-US" dirty="0"/>
              <a:t>Simulink allows you to model and simulate </a:t>
            </a:r>
            <a:r>
              <a:rPr lang="en-US" b="1" dirty="0"/>
              <a:t>dynamical systems</a:t>
            </a:r>
            <a:r>
              <a:rPr lang="es-ES" b="1" dirty="0"/>
              <a:t>:</a:t>
            </a:r>
          </a:p>
          <a:p>
            <a:pPr marL="742950" lvl="1" indent="-285750">
              <a:buFont typeface="Arial" panose="020B0604020202020204" pitchFamily="34" charset="0"/>
              <a:buChar char="•"/>
            </a:pPr>
            <a:r>
              <a:rPr lang="en-US" dirty="0"/>
              <a:t>In most cases, these involve time-dependent linear or nonlinear processes (continuous time and discrete time)</a:t>
            </a:r>
            <a:r>
              <a:rPr lang="es-ES" dirty="0"/>
              <a:t>. </a:t>
            </a:r>
          </a:p>
          <a:p>
            <a:pPr marL="742950" lvl="1" indent="-285750">
              <a:buFont typeface="Arial" panose="020B0604020202020204" pitchFamily="34" charset="0"/>
              <a:buChar char="•"/>
            </a:pPr>
            <a:r>
              <a:rPr lang="en-US" dirty="0"/>
              <a:t>Another common way to describe dynamical systems is by using </a:t>
            </a:r>
            <a:r>
              <a:rPr lang="en-US" b="1" dirty="0"/>
              <a:t>block diagrams</a:t>
            </a:r>
            <a:r>
              <a:rPr lang="es-ES" dirty="0"/>
              <a:t>.</a:t>
            </a:r>
          </a:p>
          <a:p>
            <a:pPr marL="742950" lvl="1" indent="-285750">
              <a:buFont typeface="Arial" panose="020B0604020202020204" pitchFamily="34" charset="0"/>
              <a:buChar char="•"/>
            </a:pPr>
            <a:endParaRPr lang="es-ES" sz="1000" dirty="0"/>
          </a:p>
          <a:p>
            <a:pPr marL="285750" indent="-285750">
              <a:buFont typeface="Arial" panose="020B0604020202020204" pitchFamily="34" charset="0"/>
              <a:buChar char="•"/>
            </a:pPr>
            <a:r>
              <a:rPr lang="en-US" b="1" dirty="0"/>
              <a:t>Block diagrams </a:t>
            </a:r>
            <a:r>
              <a:rPr lang="en-US" dirty="0"/>
              <a:t>is a way to understand the behavior of the system by means of a graphical representation</a:t>
            </a:r>
            <a:r>
              <a:rPr lang="es-ES" dirty="0"/>
              <a:t>:</a:t>
            </a:r>
          </a:p>
          <a:p>
            <a:pPr marL="742950" lvl="1" indent="-285750">
              <a:buFont typeface="Arial" panose="020B0604020202020204" pitchFamily="34" charset="0"/>
              <a:buChar char="•"/>
            </a:pPr>
            <a:r>
              <a:rPr lang="en-US" dirty="0"/>
              <a:t>Representation of individual system components using blocks together with a signal flow between these components</a:t>
            </a:r>
            <a:r>
              <a:rPr lang="es-ES" dirty="0"/>
              <a:t>.</a:t>
            </a:r>
          </a:p>
          <a:p>
            <a:pPr marL="742950" lvl="1" indent="-285750">
              <a:buFont typeface="Arial" panose="020B0604020202020204" pitchFamily="34" charset="0"/>
              <a:buChar char="•"/>
            </a:pPr>
            <a:r>
              <a:rPr lang="en-US" dirty="0"/>
              <a:t>Simulink's graphical interface allows you to convert a block diagram directly into a Simulink model and with the ability to simulate the operation of the system</a:t>
            </a:r>
            <a:r>
              <a:rPr lang="es-ES" dirty="0"/>
              <a:t>.</a:t>
            </a:r>
          </a:p>
          <a:p>
            <a:pPr marL="742950" lvl="1" indent="-285750">
              <a:buFont typeface="Arial" panose="020B0604020202020204" pitchFamily="34" charset="0"/>
              <a:buChar char="•"/>
            </a:pPr>
            <a:endParaRPr lang="es-ES" sz="1000" dirty="0"/>
          </a:p>
          <a:p>
            <a:pPr marL="285750" indent="-285750">
              <a:buFont typeface="Arial" panose="020B0604020202020204" pitchFamily="34" charset="0"/>
              <a:buChar char="•"/>
            </a:pPr>
            <a:r>
              <a:rPr lang="en-US" b="1" dirty="0"/>
              <a:t>Dynamical systems </a:t>
            </a:r>
            <a:r>
              <a:rPr lang="en-US" dirty="0"/>
              <a:t>are described by differential equations by the representation of blocks</a:t>
            </a:r>
            <a:r>
              <a:rPr lang="es-ES" dirty="0"/>
              <a:t>.</a:t>
            </a:r>
          </a:p>
          <a:p>
            <a:pPr marL="742950" lvl="1" indent="-285750">
              <a:buFont typeface="Arial" panose="020B0604020202020204" pitchFamily="34" charset="0"/>
              <a:buChar char="•"/>
            </a:pPr>
            <a:r>
              <a:rPr lang="en-US" dirty="0"/>
              <a:t>In the simulation process, the reaction of the system to an input signal is obtained</a:t>
            </a:r>
            <a:r>
              <a:rPr lang="es-ES" dirty="0"/>
              <a:t>.</a:t>
            </a:r>
          </a:p>
          <a:p>
            <a:pPr marL="742950" lvl="1" indent="-285750">
              <a:buFont typeface="Arial" panose="020B0604020202020204" pitchFamily="34" charset="0"/>
              <a:buChar char="•"/>
            </a:pPr>
            <a:r>
              <a:rPr lang="en-US" dirty="0"/>
              <a:t>The reaction of the system can be understood as the solution of the differential equation of the system</a:t>
            </a:r>
            <a:r>
              <a:rPr lang="es-ES" dirty="0"/>
              <a:t>.</a:t>
            </a:r>
          </a:p>
        </p:txBody>
      </p:sp>
    </p:spTree>
    <p:extLst>
      <p:ext uri="{BB962C8B-B14F-4D97-AF65-F5344CB8AC3E}">
        <p14:creationId xmlns:p14="http://schemas.microsoft.com/office/powerpoint/2010/main" val="4080849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14</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err="1"/>
              <a:t>Main</a:t>
            </a:r>
            <a:r>
              <a:rPr lang="es-ES" sz="2400" dirty="0"/>
              <a:t> </a:t>
            </a:r>
            <a:r>
              <a:rPr lang="es-ES" sz="2400" dirty="0" err="1"/>
              <a:t>features</a:t>
            </a:r>
            <a:r>
              <a:rPr lang="es-ES" sz="2400" dirty="0"/>
              <a:t> </a:t>
            </a:r>
            <a:r>
              <a:rPr lang="es-ES" sz="2400" dirty="0" err="1"/>
              <a:t>of</a:t>
            </a:r>
            <a:r>
              <a:rPr lang="es-ES" sz="2400" dirty="0"/>
              <a:t> </a:t>
            </a:r>
            <a:r>
              <a:rPr lang="es-ES" sz="2400" dirty="0" err="1"/>
              <a:t>Simulink</a:t>
            </a:r>
            <a:endParaRPr lang="es-ES" sz="2400" dirty="0"/>
          </a:p>
        </p:txBody>
      </p:sp>
      <p:sp>
        <p:nvSpPr>
          <p:cNvPr id="7" name="Rectángulo 6">
            <a:extLst>
              <a:ext uri="{FF2B5EF4-FFF2-40B4-BE49-F238E27FC236}">
                <a16:creationId xmlns:a16="http://schemas.microsoft.com/office/drawing/2014/main" id="{4667390C-BE2D-4AAA-9DFF-C95DB83E0197}"/>
              </a:ext>
            </a:extLst>
          </p:cNvPr>
          <p:cNvSpPr/>
          <p:nvPr/>
        </p:nvSpPr>
        <p:spPr>
          <a:xfrm>
            <a:off x="422032" y="1251205"/>
            <a:ext cx="8425542" cy="2862322"/>
          </a:xfrm>
          <a:prstGeom prst="rect">
            <a:avLst/>
          </a:prstGeom>
        </p:spPr>
        <p:txBody>
          <a:bodyPr wrap="square">
            <a:spAutoFit/>
          </a:bodyPr>
          <a:lstStyle/>
          <a:p>
            <a:pPr marL="285750" indent="-285750">
              <a:buFont typeface="Arial" panose="020B0604020202020204" pitchFamily="34" charset="0"/>
              <a:buChar char="•"/>
            </a:pPr>
            <a:r>
              <a:rPr lang="en-US" dirty="0"/>
              <a:t>Creation and management of hierarchical block diagrams using graphical editor
Predefined block library for modeling continuous and discrete systems
Simulation engine using differential equations
Elements for observing results (scopes, displays...)
Project management and file manager
Model analysis tools
Importing MATLAB algorithms.
Ability to import C/C++ code
Model conversion tools to C/C++
Add-ons manager to add new libraries and tools</a:t>
            </a:r>
            <a:endParaRPr lang="es-ES" dirty="0"/>
          </a:p>
        </p:txBody>
      </p:sp>
    </p:spTree>
    <p:extLst>
      <p:ext uri="{BB962C8B-B14F-4D97-AF65-F5344CB8AC3E}">
        <p14:creationId xmlns:p14="http://schemas.microsoft.com/office/powerpoint/2010/main" val="3537199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15</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err="1"/>
              <a:t>Operating</a:t>
            </a:r>
            <a:r>
              <a:rPr lang="es-ES" sz="2400" dirty="0"/>
              <a:t> </a:t>
            </a:r>
            <a:r>
              <a:rPr lang="es-ES" sz="2400" dirty="0" err="1"/>
              <a:t>with</a:t>
            </a:r>
            <a:r>
              <a:rPr lang="es-ES" sz="2400" dirty="0"/>
              <a:t> </a:t>
            </a:r>
            <a:r>
              <a:rPr lang="es-ES" sz="2400" dirty="0" err="1"/>
              <a:t>Simulink</a:t>
            </a:r>
            <a:endParaRPr lang="es-ES" sz="2400" dirty="0"/>
          </a:p>
        </p:txBody>
      </p:sp>
      <p:sp>
        <p:nvSpPr>
          <p:cNvPr id="7" name="Rectángulo 6">
            <a:extLst>
              <a:ext uri="{FF2B5EF4-FFF2-40B4-BE49-F238E27FC236}">
                <a16:creationId xmlns:a16="http://schemas.microsoft.com/office/drawing/2014/main" id="{4667390C-BE2D-4AAA-9DFF-C95DB83E0197}"/>
              </a:ext>
            </a:extLst>
          </p:cNvPr>
          <p:cNvSpPr/>
          <p:nvPr/>
        </p:nvSpPr>
        <p:spPr>
          <a:xfrm>
            <a:off x="346606" y="2757030"/>
            <a:ext cx="8425542" cy="646331"/>
          </a:xfrm>
          <a:prstGeom prst="rect">
            <a:avLst/>
          </a:prstGeom>
        </p:spPr>
        <p:txBody>
          <a:bodyPr wrap="square">
            <a:spAutoFit/>
          </a:bodyPr>
          <a:lstStyle/>
          <a:p>
            <a:pPr marL="285750" indent="-285750">
              <a:buFont typeface="Arial" panose="020B0604020202020204" pitchFamily="34" charset="0"/>
              <a:buChar char="•"/>
            </a:pPr>
            <a:r>
              <a:rPr lang="en-US" b="1" dirty="0"/>
              <a:t>Simulink Library Brower (SLB) </a:t>
            </a:r>
            <a:r>
              <a:rPr lang="en-US" dirty="0"/>
              <a:t>displays the available block libraries. Depending on the add-ons and tools installed, more or less items will be available in the library.</a:t>
            </a:r>
            <a:endParaRPr lang="es-ES" dirty="0"/>
          </a:p>
        </p:txBody>
      </p:sp>
      <p:pic>
        <p:nvPicPr>
          <p:cNvPr id="9" name="Imagen 8">
            <a:extLst>
              <a:ext uri="{FF2B5EF4-FFF2-40B4-BE49-F238E27FC236}">
                <a16:creationId xmlns:a16="http://schemas.microsoft.com/office/drawing/2014/main" id="{E3D63AAB-7D2F-4818-BBC6-ABB1F28C460F}"/>
              </a:ext>
            </a:extLst>
          </p:cNvPr>
          <p:cNvPicPr>
            <a:picLocks noChangeAspect="1"/>
          </p:cNvPicPr>
          <p:nvPr/>
        </p:nvPicPr>
        <p:blipFill>
          <a:blip r:embed="rId3"/>
          <a:stretch>
            <a:fillRect/>
          </a:stretch>
        </p:blipFill>
        <p:spPr>
          <a:xfrm>
            <a:off x="1937080" y="3679624"/>
            <a:ext cx="5244594" cy="2780903"/>
          </a:xfrm>
          <a:prstGeom prst="rect">
            <a:avLst/>
          </a:prstGeom>
        </p:spPr>
      </p:pic>
      <p:grpSp>
        <p:nvGrpSpPr>
          <p:cNvPr id="11" name="Grupo 10">
            <a:extLst>
              <a:ext uri="{FF2B5EF4-FFF2-40B4-BE49-F238E27FC236}">
                <a16:creationId xmlns:a16="http://schemas.microsoft.com/office/drawing/2014/main" id="{070D901F-FC6E-4861-9F23-79321D673E01}"/>
              </a:ext>
            </a:extLst>
          </p:cNvPr>
          <p:cNvGrpSpPr/>
          <p:nvPr/>
        </p:nvGrpSpPr>
        <p:grpSpPr>
          <a:xfrm>
            <a:off x="1638094" y="1142507"/>
            <a:ext cx="5708345" cy="1601831"/>
            <a:chOff x="1638094" y="1142507"/>
            <a:chExt cx="5708345" cy="1601831"/>
          </a:xfrm>
        </p:grpSpPr>
        <p:pic>
          <p:nvPicPr>
            <p:cNvPr id="6" name="Imagen 5">
              <a:extLst>
                <a:ext uri="{FF2B5EF4-FFF2-40B4-BE49-F238E27FC236}">
                  <a16:creationId xmlns:a16="http://schemas.microsoft.com/office/drawing/2014/main" id="{EA0CC9D3-B377-47DB-A334-6AFAE83808F8}"/>
                </a:ext>
              </a:extLst>
            </p:cNvPr>
            <p:cNvPicPr>
              <a:picLocks noChangeAspect="1"/>
            </p:cNvPicPr>
            <p:nvPr/>
          </p:nvPicPr>
          <p:blipFill>
            <a:blip r:embed="rId4"/>
            <a:stretch>
              <a:fillRect/>
            </a:stretch>
          </p:blipFill>
          <p:spPr>
            <a:xfrm>
              <a:off x="1638094" y="1142507"/>
              <a:ext cx="5708345" cy="1601831"/>
            </a:xfrm>
            <a:prstGeom prst="rect">
              <a:avLst/>
            </a:prstGeom>
          </p:spPr>
        </p:pic>
        <p:sp>
          <p:nvSpPr>
            <p:cNvPr id="10" name="Rectángulo 9">
              <a:extLst>
                <a:ext uri="{FF2B5EF4-FFF2-40B4-BE49-F238E27FC236}">
                  <a16:creationId xmlns:a16="http://schemas.microsoft.com/office/drawing/2014/main" id="{173E0B68-EA57-4CF8-9AC6-7FE3DD765E09}"/>
                </a:ext>
              </a:extLst>
            </p:cNvPr>
            <p:cNvSpPr/>
            <p:nvPr/>
          </p:nvSpPr>
          <p:spPr>
            <a:xfrm>
              <a:off x="2409093" y="1499585"/>
              <a:ext cx="465992" cy="518746"/>
            </a:xfrm>
            <a:prstGeom prst="rect">
              <a:avLst/>
            </a:prstGeom>
            <a:noFill/>
            <a:ln w="28575">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ln>
                  <a:solidFill>
                    <a:schemeClr val="accent3"/>
                  </a:solidFill>
                </a:ln>
                <a:noFill/>
              </a:endParaRPr>
            </a:p>
          </p:txBody>
        </p:sp>
      </p:grpSp>
    </p:spTree>
    <p:extLst>
      <p:ext uri="{BB962C8B-B14F-4D97-AF65-F5344CB8AC3E}">
        <p14:creationId xmlns:p14="http://schemas.microsoft.com/office/powerpoint/2010/main" val="2688236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16</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err="1"/>
              <a:t>Operating</a:t>
            </a:r>
            <a:r>
              <a:rPr lang="es-ES" sz="2400" dirty="0"/>
              <a:t> </a:t>
            </a:r>
            <a:r>
              <a:rPr lang="es-ES" sz="2400" dirty="0" err="1"/>
              <a:t>with</a:t>
            </a:r>
            <a:r>
              <a:rPr lang="es-ES" sz="2400" dirty="0"/>
              <a:t> </a:t>
            </a:r>
            <a:r>
              <a:rPr lang="es-ES" sz="2400" dirty="0" err="1"/>
              <a:t>Simulink</a:t>
            </a:r>
            <a:endParaRPr lang="es-ES" sz="2400" dirty="0"/>
          </a:p>
        </p:txBody>
      </p:sp>
      <mc:AlternateContent xmlns:mc="http://schemas.openxmlformats.org/markup-compatibility/2006" xmlns:a14="http://schemas.microsoft.com/office/drawing/2010/main">
        <mc:Choice Requires="a14">
          <p:sp>
            <p:nvSpPr>
              <p:cNvPr id="7" name="Rectángulo 6">
                <a:extLst>
                  <a:ext uri="{FF2B5EF4-FFF2-40B4-BE49-F238E27FC236}">
                    <a16:creationId xmlns:a16="http://schemas.microsoft.com/office/drawing/2014/main" id="{4667390C-BE2D-4AAA-9DFF-C95DB83E0197}"/>
                  </a:ext>
                </a:extLst>
              </p:cNvPr>
              <p:cNvSpPr/>
              <p:nvPr/>
            </p:nvSpPr>
            <p:spPr>
              <a:xfrm>
                <a:off x="359229" y="1265687"/>
                <a:ext cx="8425542" cy="2985433"/>
              </a:xfrm>
              <a:prstGeom prst="rect">
                <a:avLst/>
              </a:prstGeom>
            </p:spPr>
            <p:txBody>
              <a:bodyPr wrap="square">
                <a:spAutoFit/>
              </a:bodyPr>
              <a:lstStyle/>
              <a:p>
                <a:r>
                  <a:rPr lang="en-US" dirty="0"/>
                  <a:t>Example of modeling parabolic shooting in golf</a:t>
                </a:r>
                <a:endParaRPr lang="es-ES" dirty="0"/>
              </a:p>
              <a:p>
                <a:pPr marL="285750" indent="-285750">
                  <a:buFont typeface="Arial" panose="020B0604020202020204" pitchFamily="34" charset="0"/>
                  <a:buChar char="•"/>
                </a:pPr>
                <a:r>
                  <a:rPr lang="es-ES" dirty="0"/>
                  <a:t>Input </a:t>
                </a:r>
                <a:r>
                  <a:rPr lang="es-ES" dirty="0" err="1"/>
                  <a:t>parameters</a:t>
                </a:r>
                <a:r>
                  <a:rPr lang="es-ES" dirty="0"/>
                  <a:t> (</a:t>
                </a:r>
                <a:r>
                  <a:rPr lang="es-ES" dirty="0" err="1"/>
                  <a:t>known</a:t>
                </a:r>
                <a:r>
                  <a:rPr lang="es-ES" dirty="0"/>
                  <a:t> data): </a:t>
                </a:r>
              </a:p>
              <a:p>
                <a:pPr marL="742950" lvl="1" indent="-285750">
                  <a:buFont typeface="Arial" panose="020B0604020202020204" pitchFamily="34" charset="0"/>
                  <a:buChar char="•"/>
                </a:pPr>
                <a:r>
                  <a:rPr lang="en-US" dirty="0"/>
                  <a:t>Distance from the ball to the hole </a:t>
                </a:r>
                <a:r>
                  <a:rPr lang="es-ES" dirty="0"/>
                  <a:t>(</a:t>
                </a:r>
                <a14:m>
                  <m:oMath xmlns:m="http://schemas.openxmlformats.org/officeDocument/2006/math">
                    <m:r>
                      <a:rPr lang="es-ES" b="0" i="1" smtClean="0">
                        <a:latin typeface="Cambria Math" panose="02040503050406030204" pitchFamily="18" charset="0"/>
                      </a:rPr>
                      <m:t>𝑅</m:t>
                    </m:r>
                  </m:oMath>
                </a14:m>
                <a:r>
                  <a:rPr lang="es-ES" dirty="0"/>
                  <a:t>)</a:t>
                </a:r>
              </a:p>
              <a:p>
                <a:pPr marL="742950" lvl="1" indent="-285750">
                  <a:buFont typeface="Arial" panose="020B0604020202020204" pitchFamily="34" charset="0"/>
                  <a:buChar char="•"/>
                </a:pPr>
                <a:r>
                  <a:rPr lang="en-US" dirty="0"/>
                  <a:t>Initial velocity of the ball </a:t>
                </a:r>
                <a:r>
                  <a:rPr lang="es-ES" dirty="0"/>
                  <a:t>(</a:t>
                </a:r>
                <a14:m>
                  <m:oMath xmlns:m="http://schemas.openxmlformats.org/officeDocument/2006/math">
                    <m:sSub>
                      <m:sSubPr>
                        <m:ctrlPr>
                          <a:rPr lang="es-ES" i="1">
                            <a:solidFill>
                              <a:srgbClr val="836967"/>
                            </a:solidFill>
                            <a:latin typeface="Cambria Math" panose="02040503050406030204" pitchFamily="18" charset="0"/>
                          </a:rPr>
                        </m:ctrlPr>
                      </m:sSubPr>
                      <m:e>
                        <m:r>
                          <a:rPr lang="es-ES" i="1">
                            <a:latin typeface="Cambria Math" panose="02040503050406030204" pitchFamily="18" charset="0"/>
                          </a:rPr>
                          <m:t>𝑉</m:t>
                        </m:r>
                      </m:e>
                      <m:sub>
                        <m:r>
                          <a:rPr lang="es-ES">
                            <a:latin typeface="Cambria Math" panose="02040503050406030204" pitchFamily="18" charset="0"/>
                          </a:rPr>
                          <m:t>0</m:t>
                        </m:r>
                      </m:sub>
                    </m:sSub>
                  </m:oMath>
                </a14:m>
                <a:r>
                  <a:rPr lang="es-ES" dirty="0"/>
                  <a:t>)</a:t>
                </a:r>
              </a:p>
              <a:p>
                <a:pPr marL="742950" lvl="1" indent="-285750">
                  <a:buFont typeface="Arial" panose="020B0604020202020204" pitchFamily="34" charset="0"/>
                  <a:buChar char="•"/>
                </a:pPr>
                <a:r>
                  <a:rPr lang="es-ES" dirty="0" err="1"/>
                  <a:t>Constant</a:t>
                </a:r>
                <a:endParaRPr lang="es-ES" dirty="0"/>
              </a:p>
              <a:p>
                <a:pPr marL="742950" lvl="1" indent="-285750">
                  <a:buFont typeface="Arial" panose="020B0604020202020204" pitchFamily="34" charset="0"/>
                  <a:buChar char="•"/>
                </a:pPr>
                <a:endParaRPr lang="es-ES" sz="800" dirty="0"/>
              </a:p>
              <a:p>
                <a:pPr marL="285750" indent="-285750">
                  <a:buFont typeface="Arial" panose="020B0604020202020204" pitchFamily="34" charset="0"/>
                  <a:buChar char="•"/>
                </a:pPr>
                <a:r>
                  <a:rPr lang="es-ES" dirty="0"/>
                  <a:t>Output </a:t>
                </a:r>
                <a:r>
                  <a:rPr lang="es-ES" dirty="0" err="1"/>
                  <a:t>parameters</a:t>
                </a:r>
                <a:r>
                  <a:rPr lang="es-ES" dirty="0"/>
                  <a:t> (</a:t>
                </a:r>
                <a:r>
                  <a:rPr lang="es-ES" dirty="0" err="1"/>
                  <a:t>results</a:t>
                </a:r>
                <a:r>
                  <a:rPr lang="es-ES" dirty="0"/>
                  <a:t>):</a:t>
                </a:r>
              </a:p>
              <a:p>
                <a:pPr marL="742950" lvl="1" indent="-285750">
                  <a:buFont typeface="Arial" panose="020B0604020202020204" pitchFamily="34" charset="0"/>
                  <a:buChar char="•"/>
                </a:pPr>
                <a:r>
                  <a:rPr lang="en-US" dirty="0"/>
                  <a:t>Angle of exit of the ball </a:t>
                </a:r>
                <a:r>
                  <a:rPr lang="es-ES" dirty="0"/>
                  <a:t>(</a:t>
                </a:r>
                <a14:m>
                  <m:oMath xmlns:m="http://schemas.openxmlformats.org/officeDocument/2006/math">
                    <m:r>
                      <a:rPr lang="es-ES" i="1">
                        <a:latin typeface="Cambria Math" panose="02040503050406030204" pitchFamily="18" charset="0"/>
                      </a:rPr>
                      <m:t>𝜃</m:t>
                    </m:r>
                  </m:oMath>
                </a14:m>
                <a:r>
                  <a:rPr lang="es-ES" dirty="0"/>
                  <a:t>)</a:t>
                </a:r>
              </a:p>
              <a:p>
                <a:pPr marL="742950" lvl="1" indent="-285750">
                  <a:buFont typeface="Arial" panose="020B0604020202020204" pitchFamily="34" charset="0"/>
                  <a:buChar char="•"/>
                </a:pPr>
                <a:r>
                  <a:rPr lang="es-ES" dirty="0"/>
                  <a:t>Time </a:t>
                </a:r>
                <a:r>
                  <a:rPr lang="es-ES" dirty="0" err="1"/>
                  <a:t>needed</a:t>
                </a:r>
                <a:r>
                  <a:rPr lang="es-ES" dirty="0"/>
                  <a:t> (</a:t>
                </a:r>
                <a14:m>
                  <m:oMath xmlns:m="http://schemas.openxmlformats.org/officeDocument/2006/math">
                    <m:r>
                      <a:rPr lang="es-ES" i="1">
                        <a:latin typeface="Cambria Math" panose="02040503050406030204" pitchFamily="18" charset="0"/>
                      </a:rPr>
                      <m:t>𝑇</m:t>
                    </m:r>
                  </m:oMath>
                </a14:m>
                <a:r>
                  <a:rPr lang="es-ES" dirty="0"/>
                  <a:t>)</a:t>
                </a:r>
              </a:p>
              <a:p>
                <a:pPr marL="742950" lvl="1" indent="-285750">
                  <a:buFont typeface="Arial" panose="020B0604020202020204" pitchFamily="34" charset="0"/>
                  <a:buChar char="•"/>
                </a:pPr>
                <a:endParaRPr lang="es-ES" dirty="0"/>
              </a:p>
              <a:p>
                <a:pPr marL="742950" lvl="1" indent="-285750">
                  <a:buFont typeface="Arial" panose="020B0604020202020204" pitchFamily="34" charset="0"/>
                  <a:buChar char="•"/>
                </a:pPr>
                <a:endParaRPr lang="es-ES" dirty="0"/>
              </a:p>
            </p:txBody>
          </p:sp>
        </mc:Choice>
        <mc:Fallback xmlns="">
          <p:sp>
            <p:nvSpPr>
              <p:cNvPr id="7" name="Rectángulo 6">
                <a:extLst>
                  <a:ext uri="{FF2B5EF4-FFF2-40B4-BE49-F238E27FC236}">
                    <a16:creationId xmlns:a16="http://schemas.microsoft.com/office/drawing/2014/main" id="{4667390C-BE2D-4AAA-9DFF-C95DB83E0197}"/>
                  </a:ext>
                </a:extLst>
              </p:cNvPr>
              <p:cNvSpPr>
                <a:spLocks noRot="1" noChangeAspect="1" noMove="1" noResize="1" noEditPoints="1" noAdjustHandles="1" noChangeArrowheads="1" noChangeShapeType="1" noTextEdit="1"/>
              </p:cNvSpPr>
              <p:nvPr/>
            </p:nvSpPr>
            <p:spPr>
              <a:xfrm>
                <a:off x="359229" y="1265687"/>
                <a:ext cx="8425542" cy="2985433"/>
              </a:xfrm>
              <a:prstGeom prst="rect">
                <a:avLst/>
              </a:prstGeom>
              <a:blipFill>
                <a:blip r:embed="rId3"/>
                <a:stretch>
                  <a:fillRect l="-651" t="-1227"/>
                </a:stretch>
              </a:blipFill>
            </p:spPr>
            <p:txBody>
              <a:bodyPr/>
              <a:lstStyle/>
              <a:p>
                <a:r>
                  <a:rPr lang="eu-ES">
                    <a:noFill/>
                  </a:rPr>
                  <a:t> </a:t>
                </a:r>
              </a:p>
            </p:txBody>
          </p:sp>
        </mc:Fallback>
      </mc:AlternateContent>
      <p:pic>
        <p:nvPicPr>
          <p:cNvPr id="1026" name="Picture 2" descr="Terms">
            <a:extLst>
              <a:ext uri="{FF2B5EF4-FFF2-40B4-BE49-F238E27FC236}">
                <a16:creationId xmlns:a16="http://schemas.microsoft.com/office/drawing/2014/main" id="{92DF654C-1C16-4B87-BCDE-208361EDF4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07" y="4178678"/>
            <a:ext cx="3543300" cy="231457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AB7EECDF-ADEC-4174-90A5-FDDA3E016C44}"/>
                  </a:ext>
                </a:extLst>
              </p:cNvPr>
              <p:cNvSpPr txBox="1"/>
              <p:nvPr/>
            </p:nvSpPr>
            <p:spPr>
              <a:xfrm>
                <a:off x="6102797" y="2313550"/>
                <a:ext cx="1690527" cy="8794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i="1" smtClean="0">
                          <a:latin typeface="Cambria Math" panose="02040503050406030204" pitchFamily="18" charset="0"/>
                        </a:rPr>
                        <m:t>𝜃</m:t>
                      </m:r>
                      <m:r>
                        <a:rPr lang="es-ES" i="0">
                          <a:latin typeface="Cambria Math" panose="02040503050406030204" pitchFamily="18" charset="0"/>
                        </a:rPr>
                        <m:t>=</m:t>
                      </m:r>
                      <m:f>
                        <m:fPr>
                          <m:ctrlPr>
                            <a:rPr lang="es-ES" i="1">
                              <a:solidFill>
                                <a:srgbClr val="836967"/>
                              </a:solidFill>
                              <a:latin typeface="Cambria Math" panose="02040503050406030204" pitchFamily="18" charset="0"/>
                            </a:rPr>
                          </m:ctrlPr>
                        </m:fPr>
                        <m:num>
                          <m:func>
                            <m:funcPr>
                              <m:ctrlPr>
                                <a:rPr lang="es-ES" i="1">
                                  <a:latin typeface="Cambria Math" panose="02040503050406030204" pitchFamily="18" charset="0"/>
                                </a:rPr>
                              </m:ctrlPr>
                            </m:funcPr>
                            <m:fName>
                              <m:r>
                                <m:rPr>
                                  <m:sty m:val="p"/>
                                </m:rPr>
                                <a:rPr lang="es-ES" b="0" i="0" smtClean="0">
                                  <a:latin typeface="Cambria Math" panose="02040503050406030204" pitchFamily="18" charset="0"/>
                                </a:rPr>
                                <m:t>arc</m:t>
                              </m:r>
                              <m:r>
                                <m:rPr>
                                  <m:sty m:val="p"/>
                                </m:rPr>
                                <a:rPr lang="es-ES" i="0">
                                  <a:latin typeface="Cambria Math" panose="02040503050406030204" pitchFamily="18" charset="0"/>
                                </a:rPr>
                                <m:t>sin</m:t>
                              </m:r>
                            </m:fName>
                            <m:e>
                              <m:d>
                                <m:dPr>
                                  <m:ctrlPr>
                                    <a:rPr lang="es-ES" i="1">
                                      <a:solidFill>
                                        <a:srgbClr val="836967"/>
                                      </a:solidFill>
                                      <a:latin typeface="Cambria Math" panose="02040503050406030204" pitchFamily="18" charset="0"/>
                                    </a:rPr>
                                  </m:ctrlPr>
                                </m:dPr>
                                <m:e>
                                  <m:m>
                                    <m:mPr>
                                      <m:plcHide m:val="on"/>
                                      <m:mcs>
                                        <m:mc>
                                          <m:mcPr>
                                            <m:count m:val="1"/>
                                            <m:mcJc m:val="center"/>
                                          </m:mcPr>
                                        </m:mc>
                                      </m:mcs>
                                      <m:ctrlPr>
                                        <a:rPr lang="es-ES" i="1">
                                          <a:solidFill>
                                            <a:srgbClr val="836967"/>
                                          </a:solidFill>
                                          <a:latin typeface="Cambria Math" panose="02040503050406030204" pitchFamily="18" charset="0"/>
                                        </a:rPr>
                                      </m:ctrlPr>
                                    </m:mPr>
                                    <m:mr>
                                      <m:e>
                                        <m:r>
                                          <a:rPr lang="es-ES" b="0" i="1" smtClean="0">
                                            <a:latin typeface="Cambria Math" panose="02040503050406030204" pitchFamily="18" charset="0"/>
                                          </a:rPr>
                                          <m:t>𝑔𝑅</m:t>
                                        </m:r>
                                      </m:e>
                                    </m:mr>
                                    <m:mr>
                                      <m:e>
                                        <m:acc>
                                          <m:accPr>
                                            <m:chr m:val="̅"/>
                                            <m:ctrlPr>
                                              <a:rPr lang="es-ES" i="1">
                                                <a:solidFill>
                                                  <a:srgbClr val="836967"/>
                                                </a:solidFill>
                                                <a:latin typeface="Cambria Math" panose="02040503050406030204" pitchFamily="18" charset="0"/>
                                              </a:rPr>
                                            </m:ctrlPr>
                                          </m:accPr>
                                          <m:e>
                                            <m:sSubSup>
                                              <m:sSubSupPr>
                                                <m:ctrlPr>
                                                  <a:rPr lang="es-ES" i="1">
                                                    <a:solidFill>
                                                      <a:srgbClr val="836967"/>
                                                    </a:solidFill>
                                                    <a:latin typeface="Cambria Math" panose="02040503050406030204" pitchFamily="18" charset="0"/>
                                                  </a:rPr>
                                                </m:ctrlPr>
                                              </m:sSubSupPr>
                                              <m:e>
                                                <m:r>
                                                  <a:rPr lang="es-ES" b="0" i="1" smtClean="0">
                                                    <a:latin typeface="Cambria Math" panose="02040503050406030204" pitchFamily="18" charset="0"/>
                                                  </a:rPr>
                                                  <m:t>𝑉</m:t>
                                                </m:r>
                                              </m:e>
                                              <m:sub>
                                                <m:r>
                                                  <a:rPr lang="es-ES" i="0">
                                                    <a:latin typeface="Cambria Math" panose="02040503050406030204" pitchFamily="18" charset="0"/>
                                                  </a:rPr>
                                                  <m:t>0</m:t>
                                                </m:r>
                                              </m:sub>
                                              <m:sup>
                                                <m:r>
                                                  <a:rPr lang="es-ES" b="0" i="1" smtClean="0">
                                                    <a:latin typeface="Cambria Math" panose="02040503050406030204" pitchFamily="18" charset="0"/>
                                                  </a:rPr>
                                                  <m:t>2</m:t>
                                                </m:r>
                                              </m:sup>
                                            </m:sSubSup>
                                          </m:e>
                                        </m:acc>
                                      </m:e>
                                    </m:mr>
                                  </m:m>
                                </m:e>
                              </m:d>
                            </m:e>
                          </m:func>
                        </m:num>
                        <m:den>
                          <m:r>
                            <a:rPr lang="es-ES" i="0">
                              <a:latin typeface="Cambria Math" panose="02040503050406030204" pitchFamily="18" charset="0"/>
                            </a:rPr>
                            <m:t>2</m:t>
                          </m:r>
                        </m:den>
                      </m:f>
                    </m:oMath>
                  </m:oMathPara>
                </a14:m>
                <a:endParaRPr lang="es-ES" dirty="0"/>
              </a:p>
            </p:txBody>
          </p:sp>
        </mc:Choice>
        <mc:Fallback xmlns="">
          <p:sp>
            <p:nvSpPr>
              <p:cNvPr id="8" name="CuadroTexto 7">
                <a:extLst>
                  <a:ext uri="{FF2B5EF4-FFF2-40B4-BE49-F238E27FC236}">
                    <a16:creationId xmlns:a16="http://schemas.microsoft.com/office/drawing/2014/main" id="{AB7EECDF-ADEC-4174-90A5-FDDA3E016C44}"/>
                  </a:ext>
                </a:extLst>
              </p:cNvPr>
              <p:cNvSpPr txBox="1">
                <a:spLocks noRot="1" noChangeAspect="1" noMove="1" noResize="1" noEditPoints="1" noAdjustHandles="1" noChangeArrowheads="1" noChangeShapeType="1" noTextEdit="1"/>
              </p:cNvSpPr>
              <p:nvPr/>
            </p:nvSpPr>
            <p:spPr>
              <a:xfrm>
                <a:off x="6102797" y="2313550"/>
                <a:ext cx="1690527" cy="879472"/>
              </a:xfrm>
              <a:prstGeom prst="rect">
                <a:avLst/>
              </a:prstGeom>
              <a:blipFill>
                <a:blip r:embed="rId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2" name="CuadroTexto 11">
                <a:extLst>
                  <a:ext uri="{FF2B5EF4-FFF2-40B4-BE49-F238E27FC236}">
                    <a16:creationId xmlns:a16="http://schemas.microsoft.com/office/drawing/2014/main" id="{E6ACAF3F-D980-453B-8898-579A285AFBA2}"/>
                  </a:ext>
                </a:extLst>
              </p:cNvPr>
              <p:cNvSpPr txBox="1"/>
              <p:nvPr/>
            </p:nvSpPr>
            <p:spPr>
              <a:xfrm>
                <a:off x="6272235" y="1572087"/>
                <a:ext cx="1351652" cy="5713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i="1" smtClean="0">
                          <a:latin typeface="Cambria Math" panose="02040503050406030204" pitchFamily="18" charset="0"/>
                        </a:rPr>
                        <m:t>𝑇</m:t>
                      </m:r>
                      <m:r>
                        <a:rPr lang="es-ES" i="0">
                          <a:latin typeface="Cambria Math" panose="02040503050406030204" pitchFamily="18" charset="0"/>
                        </a:rPr>
                        <m:t>=</m:t>
                      </m:r>
                      <m:f>
                        <m:fPr>
                          <m:ctrlPr>
                            <a:rPr lang="es-ES" i="1">
                              <a:solidFill>
                                <a:srgbClr val="836967"/>
                              </a:solidFill>
                              <a:latin typeface="Cambria Math" panose="02040503050406030204" pitchFamily="18" charset="0"/>
                            </a:rPr>
                          </m:ctrlPr>
                        </m:fPr>
                        <m:num>
                          <m:r>
                            <a:rPr lang="es-ES" i="0">
                              <a:latin typeface="Cambria Math" panose="02040503050406030204" pitchFamily="18" charset="0"/>
                            </a:rPr>
                            <m:t>2</m:t>
                          </m:r>
                          <m:sSub>
                            <m:sSubPr>
                              <m:ctrlPr>
                                <a:rPr lang="es-ES" i="1">
                                  <a:solidFill>
                                    <a:srgbClr val="836967"/>
                                  </a:solidFill>
                                  <a:latin typeface="Cambria Math" panose="02040503050406030204" pitchFamily="18" charset="0"/>
                                </a:rPr>
                              </m:ctrlPr>
                            </m:sSubPr>
                            <m:e>
                              <m:r>
                                <a:rPr lang="es-ES" i="1">
                                  <a:latin typeface="Cambria Math" panose="02040503050406030204" pitchFamily="18" charset="0"/>
                                </a:rPr>
                                <m:t>𝑉</m:t>
                              </m:r>
                            </m:e>
                            <m:sub>
                              <m:r>
                                <a:rPr lang="es-ES" i="0">
                                  <a:latin typeface="Cambria Math" panose="02040503050406030204" pitchFamily="18" charset="0"/>
                                </a:rPr>
                                <m:t>0</m:t>
                              </m:r>
                            </m:sub>
                          </m:sSub>
                          <m:func>
                            <m:funcPr>
                              <m:ctrlPr>
                                <a:rPr lang="es-ES" i="1">
                                  <a:latin typeface="Cambria Math" panose="02040503050406030204" pitchFamily="18" charset="0"/>
                                </a:rPr>
                              </m:ctrlPr>
                            </m:funcPr>
                            <m:fName>
                              <m:r>
                                <m:rPr>
                                  <m:sty m:val="p"/>
                                </m:rPr>
                                <a:rPr lang="es-ES" i="0">
                                  <a:latin typeface="Cambria Math" panose="02040503050406030204" pitchFamily="18" charset="0"/>
                                </a:rPr>
                                <m:t>sin</m:t>
                              </m:r>
                            </m:fName>
                            <m:e>
                              <m:r>
                                <a:rPr lang="es-ES" i="1">
                                  <a:latin typeface="Cambria Math" panose="02040503050406030204" pitchFamily="18" charset="0"/>
                                </a:rPr>
                                <m:t>𝜃</m:t>
                              </m:r>
                            </m:e>
                          </m:func>
                        </m:num>
                        <m:den>
                          <m:r>
                            <m:rPr>
                              <m:sty m:val="p"/>
                            </m:rPr>
                            <a:rPr lang="es-ES" b="0" i="0" smtClean="0">
                              <a:latin typeface="Cambria Math" panose="02040503050406030204" pitchFamily="18" charset="0"/>
                            </a:rPr>
                            <m:t>g</m:t>
                          </m:r>
                        </m:den>
                      </m:f>
                    </m:oMath>
                  </m:oMathPara>
                </a14:m>
                <a:endParaRPr lang="es-ES" dirty="0"/>
              </a:p>
            </p:txBody>
          </p:sp>
        </mc:Choice>
        <mc:Fallback xmlns="">
          <p:sp>
            <p:nvSpPr>
              <p:cNvPr id="12" name="CuadroTexto 11">
                <a:extLst>
                  <a:ext uri="{FF2B5EF4-FFF2-40B4-BE49-F238E27FC236}">
                    <a16:creationId xmlns:a16="http://schemas.microsoft.com/office/drawing/2014/main" id="{E6ACAF3F-D980-453B-8898-579A285AFBA2}"/>
                  </a:ext>
                </a:extLst>
              </p:cNvPr>
              <p:cNvSpPr txBox="1">
                <a:spLocks noRot="1" noChangeAspect="1" noMove="1" noResize="1" noEditPoints="1" noAdjustHandles="1" noChangeArrowheads="1" noChangeShapeType="1" noTextEdit="1"/>
              </p:cNvSpPr>
              <p:nvPr/>
            </p:nvSpPr>
            <p:spPr>
              <a:xfrm>
                <a:off x="6272235" y="1572087"/>
                <a:ext cx="1351652" cy="571310"/>
              </a:xfrm>
              <a:prstGeom prst="rect">
                <a:avLst/>
              </a:prstGeom>
              <a:blipFill>
                <a:blip r:embed="rId6"/>
                <a:stretch>
                  <a:fillRect/>
                </a:stretch>
              </a:blipFill>
            </p:spPr>
            <p:txBody>
              <a:bodyPr/>
              <a:lstStyle/>
              <a:p>
                <a:r>
                  <a:rPr lang="es-ES">
                    <a:noFill/>
                  </a:rPr>
                  <a:t> </a:t>
                </a:r>
              </a:p>
            </p:txBody>
          </p:sp>
        </mc:Fallback>
      </mc:AlternateContent>
      <p:pic>
        <p:nvPicPr>
          <p:cNvPr id="13" name="Imagen 12">
            <a:extLst>
              <a:ext uri="{FF2B5EF4-FFF2-40B4-BE49-F238E27FC236}">
                <a16:creationId xmlns:a16="http://schemas.microsoft.com/office/drawing/2014/main" id="{61736D80-2E6D-4F54-BD46-E5D48467BF5D}"/>
              </a:ext>
            </a:extLst>
          </p:cNvPr>
          <p:cNvPicPr>
            <a:picLocks noChangeAspect="1"/>
          </p:cNvPicPr>
          <p:nvPr/>
        </p:nvPicPr>
        <p:blipFill>
          <a:blip r:embed="rId7"/>
          <a:stretch>
            <a:fillRect/>
          </a:stretch>
        </p:blipFill>
        <p:spPr>
          <a:xfrm>
            <a:off x="4931229" y="4095239"/>
            <a:ext cx="3373460" cy="1960881"/>
          </a:xfrm>
          <a:prstGeom prst="rect">
            <a:avLst/>
          </a:prstGeom>
        </p:spPr>
      </p:pic>
    </p:spTree>
    <p:extLst>
      <p:ext uri="{BB962C8B-B14F-4D97-AF65-F5344CB8AC3E}">
        <p14:creationId xmlns:p14="http://schemas.microsoft.com/office/powerpoint/2010/main" val="4262195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17</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err="1"/>
              <a:t>Operating</a:t>
            </a:r>
            <a:r>
              <a:rPr lang="es-ES" sz="2400" dirty="0"/>
              <a:t> </a:t>
            </a:r>
            <a:r>
              <a:rPr lang="es-ES" sz="2400" dirty="0" err="1"/>
              <a:t>with</a:t>
            </a:r>
            <a:r>
              <a:rPr lang="es-ES" sz="2400" dirty="0"/>
              <a:t> </a:t>
            </a:r>
            <a:r>
              <a:rPr lang="es-ES" sz="2400" dirty="0" err="1"/>
              <a:t>Simulink</a:t>
            </a:r>
            <a:endParaRPr lang="es-ES" sz="2400" dirty="0"/>
          </a:p>
        </p:txBody>
      </p:sp>
      <p:sp>
        <p:nvSpPr>
          <p:cNvPr id="7" name="Rectángulo 6">
            <a:extLst>
              <a:ext uri="{FF2B5EF4-FFF2-40B4-BE49-F238E27FC236}">
                <a16:creationId xmlns:a16="http://schemas.microsoft.com/office/drawing/2014/main" id="{4667390C-BE2D-4AAA-9DFF-C95DB83E0197}"/>
              </a:ext>
            </a:extLst>
          </p:cNvPr>
          <p:cNvSpPr/>
          <p:nvPr/>
        </p:nvSpPr>
        <p:spPr>
          <a:xfrm>
            <a:off x="359229" y="1265687"/>
            <a:ext cx="8425542" cy="369332"/>
          </a:xfrm>
          <a:prstGeom prst="rect">
            <a:avLst/>
          </a:prstGeom>
        </p:spPr>
        <p:txBody>
          <a:bodyPr wrap="square">
            <a:spAutoFit/>
          </a:bodyPr>
          <a:lstStyle/>
          <a:p>
            <a:pPr marL="285750" indent="-285750">
              <a:buFont typeface="Arial" panose="020B0604020202020204" pitchFamily="34" charset="0"/>
              <a:buChar char="•"/>
            </a:pPr>
            <a:r>
              <a:rPr lang="es-ES" dirty="0"/>
              <a:t>General </a:t>
            </a:r>
            <a:r>
              <a:rPr lang="es-ES" dirty="0" err="1"/>
              <a:t>model</a:t>
            </a:r>
            <a:endParaRPr lang="es-ES" dirty="0"/>
          </a:p>
        </p:txBody>
      </p:sp>
      <mc:AlternateContent xmlns:mc="http://schemas.openxmlformats.org/markup-compatibility/2006" xmlns:a14="http://schemas.microsoft.com/office/drawing/2010/main">
        <mc:Choice Requires="a14">
          <p:sp>
            <p:nvSpPr>
              <p:cNvPr id="12" name="CuadroTexto 11">
                <a:extLst>
                  <a:ext uri="{FF2B5EF4-FFF2-40B4-BE49-F238E27FC236}">
                    <a16:creationId xmlns:a16="http://schemas.microsoft.com/office/drawing/2014/main" id="{E6ACAF3F-D980-453B-8898-579A285AFBA2}"/>
                  </a:ext>
                </a:extLst>
              </p:cNvPr>
              <p:cNvSpPr txBox="1"/>
              <p:nvPr/>
            </p:nvSpPr>
            <p:spPr>
              <a:xfrm>
                <a:off x="6614277" y="4387371"/>
                <a:ext cx="1351652" cy="5713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i="1" smtClean="0">
                          <a:latin typeface="Cambria Math" panose="02040503050406030204" pitchFamily="18" charset="0"/>
                        </a:rPr>
                        <m:t>𝑇</m:t>
                      </m:r>
                      <m:r>
                        <a:rPr lang="es-ES" i="0">
                          <a:latin typeface="Cambria Math" panose="02040503050406030204" pitchFamily="18" charset="0"/>
                        </a:rPr>
                        <m:t>=</m:t>
                      </m:r>
                      <m:f>
                        <m:fPr>
                          <m:ctrlPr>
                            <a:rPr lang="es-ES" i="1">
                              <a:solidFill>
                                <a:srgbClr val="836967"/>
                              </a:solidFill>
                              <a:latin typeface="Cambria Math" panose="02040503050406030204" pitchFamily="18" charset="0"/>
                            </a:rPr>
                          </m:ctrlPr>
                        </m:fPr>
                        <m:num>
                          <m:r>
                            <a:rPr lang="es-ES" i="0">
                              <a:latin typeface="Cambria Math" panose="02040503050406030204" pitchFamily="18" charset="0"/>
                            </a:rPr>
                            <m:t>2</m:t>
                          </m:r>
                          <m:sSub>
                            <m:sSubPr>
                              <m:ctrlPr>
                                <a:rPr lang="es-ES" i="1">
                                  <a:solidFill>
                                    <a:srgbClr val="836967"/>
                                  </a:solidFill>
                                  <a:latin typeface="Cambria Math" panose="02040503050406030204" pitchFamily="18" charset="0"/>
                                </a:rPr>
                              </m:ctrlPr>
                            </m:sSubPr>
                            <m:e>
                              <m:r>
                                <a:rPr lang="es-ES" i="1">
                                  <a:latin typeface="Cambria Math" panose="02040503050406030204" pitchFamily="18" charset="0"/>
                                </a:rPr>
                                <m:t>𝑉</m:t>
                              </m:r>
                            </m:e>
                            <m:sub>
                              <m:r>
                                <a:rPr lang="es-ES" i="0">
                                  <a:latin typeface="Cambria Math" panose="02040503050406030204" pitchFamily="18" charset="0"/>
                                </a:rPr>
                                <m:t>0</m:t>
                              </m:r>
                            </m:sub>
                          </m:sSub>
                          <m:func>
                            <m:funcPr>
                              <m:ctrlPr>
                                <a:rPr lang="es-ES" i="1">
                                  <a:latin typeface="Cambria Math" panose="02040503050406030204" pitchFamily="18" charset="0"/>
                                </a:rPr>
                              </m:ctrlPr>
                            </m:funcPr>
                            <m:fName>
                              <m:r>
                                <m:rPr>
                                  <m:sty m:val="p"/>
                                </m:rPr>
                                <a:rPr lang="es-ES" i="0">
                                  <a:latin typeface="Cambria Math" panose="02040503050406030204" pitchFamily="18" charset="0"/>
                                </a:rPr>
                                <m:t>sin</m:t>
                              </m:r>
                            </m:fName>
                            <m:e>
                              <m:r>
                                <a:rPr lang="es-ES" i="1">
                                  <a:latin typeface="Cambria Math" panose="02040503050406030204" pitchFamily="18" charset="0"/>
                                </a:rPr>
                                <m:t>𝜃</m:t>
                              </m:r>
                            </m:e>
                          </m:func>
                        </m:num>
                        <m:den>
                          <m:r>
                            <m:rPr>
                              <m:sty m:val="p"/>
                            </m:rPr>
                            <a:rPr lang="es-ES" b="0" i="0" smtClean="0">
                              <a:latin typeface="Cambria Math" panose="02040503050406030204" pitchFamily="18" charset="0"/>
                            </a:rPr>
                            <m:t>g</m:t>
                          </m:r>
                        </m:den>
                      </m:f>
                    </m:oMath>
                  </m:oMathPara>
                </a14:m>
                <a:endParaRPr lang="es-ES" dirty="0"/>
              </a:p>
            </p:txBody>
          </p:sp>
        </mc:Choice>
        <mc:Fallback xmlns="">
          <p:sp>
            <p:nvSpPr>
              <p:cNvPr id="12" name="CuadroTexto 11">
                <a:extLst>
                  <a:ext uri="{FF2B5EF4-FFF2-40B4-BE49-F238E27FC236}">
                    <a16:creationId xmlns:a16="http://schemas.microsoft.com/office/drawing/2014/main" id="{E6ACAF3F-D980-453B-8898-579A285AFBA2}"/>
                  </a:ext>
                </a:extLst>
              </p:cNvPr>
              <p:cNvSpPr txBox="1">
                <a:spLocks noRot="1" noChangeAspect="1" noMove="1" noResize="1" noEditPoints="1" noAdjustHandles="1" noChangeArrowheads="1" noChangeShapeType="1" noTextEdit="1"/>
              </p:cNvSpPr>
              <p:nvPr/>
            </p:nvSpPr>
            <p:spPr>
              <a:xfrm>
                <a:off x="6614277" y="4387371"/>
                <a:ext cx="1351652" cy="571310"/>
              </a:xfrm>
              <a:prstGeom prst="rect">
                <a:avLst/>
              </a:prstGeom>
              <a:blipFill>
                <a:blip r:embed="rId4"/>
                <a:stretch>
                  <a:fillRect b="-1075"/>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AB7EECDF-ADEC-4174-90A5-FDDA3E016C44}"/>
                  </a:ext>
                </a:extLst>
              </p:cNvPr>
              <p:cNvSpPr txBox="1"/>
              <p:nvPr/>
            </p:nvSpPr>
            <p:spPr>
              <a:xfrm>
                <a:off x="6444840" y="2802070"/>
                <a:ext cx="1690527" cy="8794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i="1" smtClean="0">
                          <a:latin typeface="Cambria Math" panose="02040503050406030204" pitchFamily="18" charset="0"/>
                        </a:rPr>
                        <m:t>𝜃</m:t>
                      </m:r>
                      <m:r>
                        <a:rPr lang="es-ES" i="0">
                          <a:latin typeface="Cambria Math" panose="02040503050406030204" pitchFamily="18" charset="0"/>
                        </a:rPr>
                        <m:t>=</m:t>
                      </m:r>
                      <m:f>
                        <m:fPr>
                          <m:ctrlPr>
                            <a:rPr lang="es-ES" i="1">
                              <a:solidFill>
                                <a:srgbClr val="836967"/>
                              </a:solidFill>
                              <a:latin typeface="Cambria Math" panose="02040503050406030204" pitchFamily="18" charset="0"/>
                            </a:rPr>
                          </m:ctrlPr>
                        </m:fPr>
                        <m:num>
                          <m:func>
                            <m:funcPr>
                              <m:ctrlPr>
                                <a:rPr lang="es-ES" i="1">
                                  <a:latin typeface="Cambria Math" panose="02040503050406030204" pitchFamily="18" charset="0"/>
                                </a:rPr>
                              </m:ctrlPr>
                            </m:funcPr>
                            <m:fName>
                              <m:r>
                                <m:rPr>
                                  <m:sty m:val="p"/>
                                </m:rPr>
                                <a:rPr lang="es-ES" b="0" i="0" smtClean="0">
                                  <a:latin typeface="Cambria Math" panose="02040503050406030204" pitchFamily="18" charset="0"/>
                                </a:rPr>
                                <m:t>arc</m:t>
                              </m:r>
                              <m:r>
                                <m:rPr>
                                  <m:sty m:val="p"/>
                                </m:rPr>
                                <a:rPr lang="es-ES" i="0">
                                  <a:latin typeface="Cambria Math" panose="02040503050406030204" pitchFamily="18" charset="0"/>
                                </a:rPr>
                                <m:t>sin</m:t>
                              </m:r>
                            </m:fName>
                            <m:e>
                              <m:d>
                                <m:dPr>
                                  <m:ctrlPr>
                                    <a:rPr lang="es-ES" i="1">
                                      <a:solidFill>
                                        <a:srgbClr val="836967"/>
                                      </a:solidFill>
                                      <a:latin typeface="Cambria Math" panose="02040503050406030204" pitchFamily="18" charset="0"/>
                                    </a:rPr>
                                  </m:ctrlPr>
                                </m:dPr>
                                <m:e>
                                  <m:m>
                                    <m:mPr>
                                      <m:plcHide m:val="on"/>
                                      <m:mcs>
                                        <m:mc>
                                          <m:mcPr>
                                            <m:count m:val="1"/>
                                            <m:mcJc m:val="center"/>
                                          </m:mcPr>
                                        </m:mc>
                                      </m:mcs>
                                      <m:ctrlPr>
                                        <a:rPr lang="es-ES" i="1">
                                          <a:solidFill>
                                            <a:srgbClr val="836967"/>
                                          </a:solidFill>
                                          <a:latin typeface="Cambria Math" panose="02040503050406030204" pitchFamily="18" charset="0"/>
                                        </a:rPr>
                                      </m:ctrlPr>
                                    </m:mPr>
                                    <m:mr>
                                      <m:e>
                                        <m:r>
                                          <a:rPr lang="es-ES" b="0" i="1" smtClean="0">
                                            <a:latin typeface="Cambria Math" panose="02040503050406030204" pitchFamily="18" charset="0"/>
                                          </a:rPr>
                                          <m:t>𝑔𝑅</m:t>
                                        </m:r>
                                      </m:e>
                                    </m:mr>
                                    <m:mr>
                                      <m:e>
                                        <m:acc>
                                          <m:accPr>
                                            <m:chr m:val="̅"/>
                                            <m:ctrlPr>
                                              <a:rPr lang="es-ES" i="1">
                                                <a:solidFill>
                                                  <a:srgbClr val="836967"/>
                                                </a:solidFill>
                                                <a:latin typeface="Cambria Math" panose="02040503050406030204" pitchFamily="18" charset="0"/>
                                              </a:rPr>
                                            </m:ctrlPr>
                                          </m:accPr>
                                          <m:e>
                                            <m:sSubSup>
                                              <m:sSubSupPr>
                                                <m:ctrlPr>
                                                  <a:rPr lang="es-ES" i="1">
                                                    <a:solidFill>
                                                      <a:srgbClr val="836967"/>
                                                    </a:solidFill>
                                                    <a:latin typeface="Cambria Math" panose="02040503050406030204" pitchFamily="18" charset="0"/>
                                                  </a:rPr>
                                                </m:ctrlPr>
                                              </m:sSubSupPr>
                                              <m:e>
                                                <m:r>
                                                  <a:rPr lang="es-ES" b="0" i="1" smtClean="0">
                                                    <a:latin typeface="Cambria Math" panose="02040503050406030204" pitchFamily="18" charset="0"/>
                                                  </a:rPr>
                                                  <m:t>𝑉</m:t>
                                                </m:r>
                                              </m:e>
                                              <m:sub>
                                                <m:r>
                                                  <a:rPr lang="es-ES" i="0">
                                                    <a:latin typeface="Cambria Math" panose="02040503050406030204" pitchFamily="18" charset="0"/>
                                                  </a:rPr>
                                                  <m:t>0</m:t>
                                                </m:r>
                                              </m:sub>
                                              <m:sup>
                                                <m:r>
                                                  <a:rPr lang="es-ES" b="0" i="1" smtClean="0">
                                                    <a:latin typeface="Cambria Math" panose="02040503050406030204" pitchFamily="18" charset="0"/>
                                                  </a:rPr>
                                                  <m:t>2</m:t>
                                                </m:r>
                                              </m:sup>
                                            </m:sSubSup>
                                          </m:e>
                                        </m:acc>
                                      </m:e>
                                    </m:mr>
                                  </m:m>
                                </m:e>
                              </m:d>
                            </m:e>
                          </m:func>
                        </m:num>
                        <m:den>
                          <m:r>
                            <a:rPr lang="es-ES" i="0">
                              <a:latin typeface="Cambria Math" panose="02040503050406030204" pitchFamily="18" charset="0"/>
                            </a:rPr>
                            <m:t>2</m:t>
                          </m:r>
                        </m:den>
                      </m:f>
                    </m:oMath>
                  </m:oMathPara>
                </a14:m>
                <a:endParaRPr lang="es-ES" dirty="0"/>
              </a:p>
            </p:txBody>
          </p:sp>
        </mc:Choice>
        <mc:Fallback xmlns="">
          <p:sp>
            <p:nvSpPr>
              <p:cNvPr id="8" name="CuadroTexto 7">
                <a:extLst>
                  <a:ext uri="{FF2B5EF4-FFF2-40B4-BE49-F238E27FC236}">
                    <a16:creationId xmlns:a16="http://schemas.microsoft.com/office/drawing/2014/main" id="{AB7EECDF-ADEC-4174-90A5-FDDA3E016C44}"/>
                  </a:ext>
                </a:extLst>
              </p:cNvPr>
              <p:cNvSpPr txBox="1">
                <a:spLocks noRot="1" noChangeAspect="1" noMove="1" noResize="1" noEditPoints="1" noAdjustHandles="1" noChangeArrowheads="1" noChangeShapeType="1" noTextEdit="1"/>
              </p:cNvSpPr>
              <p:nvPr/>
            </p:nvSpPr>
            <p:spPr>
              <a:xfrm>
                <a:off x="6444840" y="2802070"/>
                <a:ext cx="1690527" cy="879472"/>
              </a:xfrm>
              <a:prstGeom prst="rect">
                <a:avLst/>
              </a:prstGeom>
              <a:blipFill>
                <a:blip r:embed="rId5"/>
                <a:stretch>
                  <a:fillRect/>
                </a:stretch>
              </a:blipFill>
            </p:spPr>
            <p:txBody>
              <a:bodyPr/>
              <a:lstStyle/>
              <a:p>
                <a:r>
                  <a:rPr lang="es-ES">
                    <a:noFill/>
                  </a:rPr>
                  <a:t> </a:t>
                </a:r>
              </a:p>
            </p:txBody>
          </p:sp>
        </mc:Fallback>
      </mc:AlternateContent>
      <p:pic>
        <p:nvPicPr>
          <p:cNvPr id="10" name="Imagen 9">
            <a:extLst>
              <a:ext uri="{FF2B5EF4-FFF2-40B4-BE49-F238E27FC236}">
                <a16:creationId xmlns:a16="http://schemas.microsoft.com/office/drawing/2014/main" id="{66D69E24-E98A-4B33-8482-A398A8023D70}"/>
              </a:ext>
            </a:extLst>
          </p:cNvPr>
          <p:cNvPicPr>
            <a:picLocks noChangeAspect="1"/>
          </p:cNvPicPr>
          <p:nvPr/>
        </p:nvPicPr>
        <p:blipFill>
          <a:blip r:embed="rId6"/>
          <a:stretch>
            <a:fillRect/>
          </a:stretch>
        </p:blipFill>
        <p:spPr>
          <a:xfrm>
            <a:off x="290146" y="2402042"/>
            <a:ext cx="6022462" cy="2957029"/>
          </a:xfrm>
          <a:prstGeom prst="rect">
            <a:avLst/>
          </a:prstGeom>
        </p:spPr>
      </p:pic>
    </p:spTree>
    <p:extLst>
      <p:ext uri="{BB962C8B-B14F-4D97-AF65-F5344CB8AC3E}">
        <p14:creationId xmlns:p14="http://schemas.microsoft.com/office/powerpoint/2010/main" val="16635896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388110" y="2754427"/>
            <a:ext cx="3834890" cy="1362075"/>
          </a:xfrm>
        </p:spPr>
        <p:txBody>
          <a:bodyPr>
            <a:normAutofit/>
          </a:bodyPr>
          <a:lstStyle/>
          <a:p>
            <a:r>
              <a:rPr lang="es-ES" dirty="0"/>
              <a:t>Case in </a:t>
            </a:r>
            <a:r>
              <a:rPr lang="es-ES" dirty="0" err="1"/>
              <a:t>practice</a:t>
            </a:r>
            <a:endParaRPr lang="es-ES" dirty="0"/>
          </a:p>
        </p:txBody>
      </p:sp>
      <p:sp>
        <p:nvSpPr>
          <p:cNvPr id="11" name="Content Placeholder 10"/>
          <p:cNvSpPr>
            <a:spLocks noGrp="1"/>
          </p:cNvSpPr>
          <p:nvPr>
            <p:ph sz="quarter" idx="10"/>
          </p:nvPr>
        </p:nvSpPr>
        <p:spPr/>
        <p:txBody>
          <a:bodyPr/>
          <a:lstStyle/>
          <a:p>
            <a:r>
              <a:rPr lang="es-ES" dirty="0"/>
              <a:t>3</a:t>
            </a:r>
          </a:p>
        </p:txBody>
      </p:sp>
      <p:sp>
        <p:nvSpPr>
          <p:cNvPr id="4" name="Text Placeholder 9">
            <a:extLst>
              <a:ext uri="{FF2B5EF4-FFF2-40B4-BE49-F238E27FC236}">
                <a16:creationId xmlns:a16="http://schemas.microsoft.com/office/drawing/2014/main" id="{BF1D0470-F66C-4CD9-BC57-387925EED0ED}"/>
              </a:ext>
            </a:extLst>
          </p:cNvPr>
          <p:cNvSpPr>
            <a:spLocks noGrp="1"/>
          </p:cNvSpPr>
          <p:nvPr>
            <p:ph type="body" idx="1"/>
          </p:nvPr>
        </p:nvSpPr>
        <p:spPr>
          <a:xfrm>
            <a:off x="2388110" y="4171217"/>
            <a:ext cx="4266690" cy="1184275"/>
          </a:xfrm>
        </p:spPr>
        <p:txBody>
          <a:bodyPr/>
          <a:lstStyle/>
          <a:p>
            <a:r>
              <a:rPr lang="es-ES" dirty="0" err="1"/>
              <a:t>Parabolic</a:t>
            </a:r>
            <a:r>
              <a:rPr lang="es-ES" dirty="0"/>
              <a:t> </a:t>
            </a:r>
            <a:r>
              <a:rPr lang="es-ES" dirty="0" err="1"/>
              <a:t>shot</a:t>
            </a:r>
            <a:r>
              <a:rPr lang="es-ES" dirty="0"/>
              <a:t> </a:t>
            </a:r>
            <a:r>
              <a:rPr lang="es-ES" dirty="0" err="1"/>
              <a:t>modeling</a:t>
            </a:r>
            <a:endParaRPr lang="es-ES" dirty="0"/>
          </a:p>
        </p:txBody>
      </p:sp>
    </p:spTree>
    <p:extLst>
      <p:ext uri="{BB962C8B-B14F-4D97-AF65-F5344CB8AC3E}">
        <p14:creationId xmlns:p14="http://schemas.microsoft.com/office/powerpoint/2010/main" val="6061701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388110" y="2754427"/>
            <a:ext cx="4292090" cy="1362075"/>
          </a:xfrm>
        </p:spPr>
        <p:txBody>
          <a:bodyPr>
            <a:normAutofit fontScale="90000"/>
          </a:bodyPr>
          <a:lstStyle/>
          <a:p>
            <a:r>
              <a:rPr lang="es-ES" dirty="0" err="1"/>
              <a:t>Working</a:t>
            </a:r>
            <a:r>
              <a:rPr lang="es-ES" dirty="0"/>
              <a:t> </a:t>
            </a:r>
            <a:r>
              <a:rPr lang="es-ES" dirty="0" err="1"/>
              <a:t>with</a:t>
            </a:r>
            <a:r>
              <a:rPr lang="es-ES" dirty="0"/>
              <a:t> MATLAB &amp; </a:t>
            </a:r>
            <a:r>
              <a:rPr lang="es-ES" dirty="0" err="1"/>
              <a:t>Simulink</a:t>
            </a:r>
            <a:endParaRPr lang="es-ES" dirty="0"/>
          </a:p>
        </p:txBody>
      </p:sp>
      <p:sp>
        <p:nvSpPr>
          <p:cNvPr id="7" name="Content Placeholder 6"/>
          <p:cNvSpPr>
            <a:spLocks noGrp="1"/>
          </p:cNvSpPr>
          <p:nvPr>
            <p:ph sz="quarter" idx="10"/>
          </p:nvPr>
        </p:nvSpPr>
        <p:spPr/>
        <p:txBody>
          <a:bodyPr>
            <a:normAutofit fontScale="77500" lnSpcReduction="20000"/>
          </a:bodyPr>
          <a:lstStyle/>
          <a:p>
            <a:r>
              <a:rPr lang="en-US" dirty="0"/>
              <a:t>3.1</a:t>
            </a:r>
          </a:p>
        </p:txBody>
      </p:sp>
    </p:spTree>
    <p:extLst>
      <p:ext uri="{BB962C8B-B14F-4D97-AF65-F5344CB8AC3E}">
        <p14:creationId xmlns:p14="http://schemas.microsoft.com/office/powerpoint/2010/main" val="2629189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a:xfrm>
            <a:off x="3188213" y="2641600"/>
            <a:ext cx="5206487" cy="2528869"/>
          </a:xfrm>
        </p:spPr>
        <p:txBody>
          <a:bodyPr>
            <a:normAutofit/>
          </a:bodyPr>
          <a:lstStyle/>
          <a:p>
            <a:r>
              <a:rPr lang="es-ES" dirty="0" err="1"/>
              <a:t>Acquiring</a:t>
            </a:r>
            <a:r>
              <a:rPr lang="es-ES" dirty="0"/>
              <a:t> </a:t>
            </a:r>
            <a:r>
              <a:rPr lang="es-ES" dirty="0" err="1"/>
              <a:t>knowledge</a:t>
            </a:r>
            <a:r>
              <a:rPr lang="es-ES" dirty="0"/>
              <a:t> </a:t>
            </a:r>
            <a:r>
              <a:rPr lang="es-ES" dirty="0" err="1"/>
              <a:t>of</a:t>
            </a:r>
            <a:r>
              <a:rPr lang="es-ES" dirty="0"/>
              <a:t> m</a:t>
            </a:r>
            <a:r>
              <a:rPr lang="en-US" dirty="0" err="1"/>
              <a:t>odel</a:t>
            </a:r>
            <a:r>
              <a:rPr lang="en-US" dirty="0"/>
              <a:t>-based design
</a:t>
            </a:r>
            <a:br>
              <a:rPr lang="es-ES" dirty="0"/>
            </a:br>
            <a:endParaRPr lang="en-US" dirty="0"/>
          </a:p>
        </p:txBody>
      </p:sp>
      <p:sp>
        <p:nvSpPr>
          <p:cNvPr id="2" name="Text Placeholder 1"/>
          <p:cNvSpPr>
            <a:spLocks noGrp="1"/>
          </p:cNvSpPr>
          <p:nvPr>
            <p:ph type="body" idx="1"/>
          </p:nvPr>
        </p:nvSpPr>
        <p:spPr/>
        <p:txBody>
          <a:bodyPr/>
          <a:lstStyle/>
          <a:p>
            <a:endParaRPr lang="en-US" dirty="0"/>
          </a:p>
          <a:p>
            <a:endParaRPr lang="en-US" dirty="0"/>
          </a:p>
        </p:txBody>
      </p:sp>
    </p:spTree>
    <p:extLst>
      <p:ext uri="{BB962C8B-B14F-4D97-AF65-F5344CB8AC3E}">
        <p14:creationId xmlns:p14="http://schemas.microsoft.com/office/powerpoint/2010/main" val="282148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20</a:t>
            </a:fld>
            <a:endParaRPr lang="en-US"/>
          </a:p>
        </p:txBody>
      </p:sp>
      <p:sp>
        <p:nvSpPr>
          <p:cNvPr id="5" name="Title 4"/>
          <p:cNvSpPr>
            <a:spLocks noGrp="1"/>
          </p:cNvSpPr>
          <p:nvPr>
            <p:ph type="title"/>
          </p:nvPr>
        </p:nvSpPr>
        <p:spPr>
          <a:xfrm>
            <a:off x="422032" y="472037"/>
            <a:ext cx="7664693" cy="428157"/>
          </a:xfrm>
        </p:spPr>
        <p:txBody>
          <a:bodyPr anchor="ctr">
            <a:normAutofit fontScale="90000"/>
          </a:bodyPr>
          <a:lstStyle/>
          <a:p>
            <a:pPr>
              <a:lnSpc>
                <a:spcPct val="90000"/>
              </a:lnSpc>
            </a:pPr>
            <a:r>
              <a:rPr lang="es-ES" sz="2800" dirty="0" err="1"/>
              <a:t>Parabolic</a:t>
            </a:r>
            <a:r>
              <a:rPr lang="es-ES" sz="2800" dirty="0"/>
              <a:t> </a:t>
            </a:r>
            <a:r>
              <a:rPr lang="es-ES" sz="2800" dirty="0" err="1"/>
              <a:t>shot</a:t>
            </a:r>
            <a:r>
              <a:rPr lang="es-ES" sz="2800" dirty="0"/>
              <a:t> </a:t>
            </a:r>
            <a:r>
              <a:rPr lang="es-ES" sz="2800" dirty="0" err="1"/>
              <a:t>modeling</a:t>
            </a:r>
            <a:endParaRPr lang="es-ES" sz="2400" dirty="0"/>
          </a:p>
        </p:txBody>
      </p:sp>
      <p:pic>
        <p:nvPicPr>
          <p:cNvPr id="52" name="Imagen 51" descr="Logotipo, nombre de la empresa&#10;&#10;Descripción generada automáticamente">
            <a:extLst>
              <a:ext uri="{FF2B5EF4-FFF2-40B4-BE49-F238E27FC236}">
                <a16:creationId xmlns:a16="http://schemas.microsoft.com/office/drawing/2014/main" id="{74B54450-76CC-4120-845B-BEC9E1563ED3}"/>
              </a:ext>
            </a:extLst>
          </p:cNvPr>
          <p:cNvPicPr>
            <a:picLocks noChangeAspect="1"/>
          </p:cNvPicPr>
          <p:nvPr/>
        </p:nvPicPr>
        <p:blipFill rotWithShape="1">
          <a:blip r:embed="rId3"/>
          <a:srcRect t="31889" b="23023"/>
          <a:stretch/>
        </p:blipFill>
        <p:spPr>
          <a:xfrm>
            <a:off x="123619" y="5700481"/>
            <a:ext cx="3028950" cy="682841"/>
          </a:xfrm>
          <a:prstGeom prst="rect">
            <a:avLst/>
          </a:prstGeom>
        </p:spPr>
      </p:pic>
      <p:pic>
        <p:nvPicPr>
          <p:cNvPr id="56" name="Imagen 55" descr="Texto&#10;&#10;Descripción generada automáticamente">
            <a:extLst>
              <a:ext uri="{FF2B5EF4-FFF2-40B4-BE49-F238E27FC236}">
                <a16:creationId xmlns:a16="http://schemas.microsoft.com/office/drawing/2014/main" id="{90DF6543-FC34-4906-9248-1DA2E9E5C048}"/>
              </a:ext>
            </a:extLst>
          </p:cNvPr>
          <p:cNvPicPr>
            <a:picLocks noChangeAspect="1"/>
          </p:cNvPicPr>
          <p:nvPr/>
        </p:nvPicPr>
        <p:blipFill>
          <a:blip r:embed="rId4"/>
          <a:stretch>
            <a:fillRect/>
          </a:stretch>
        </p:blipFill>
        <p:spPr>
          <a:xfrm>
            <a:off x="3339643" y="5674528"/>
            <a:ext cx="2317930" cy="662266"/>
          </a:xfrm>
          <a:prstGeom prst="rect">
            <a:avLst/>
          </a:prstGeom>
        </p:spPr>
      </p:pic>
      <p:sp>
        <p:nvSpPr>
          <p:cNvPr id="10" name="Content Placeholder 5">
            <a:extLst>
              <a:ext uri="{FF2B5EF4-FFF2-40B4-BE49-F238E27FC236}">
                <a16:creationId xmlns:a16="http://schemas.microsoft.com/office/drawing/2014/main" id="{85E3C277-344E-456F-ABEC-D0196D0C6135}"/>
              </a:ext>
            </a:extLst>
          </p:cNvPr>
          <p:cNvSpPr txBox="1">
            <a:spLocks/>
          </p:cNvSpPr>
          <p:nvPr/>
        </p:nvSpPr>
        <p:spPr>
          <a:xfrm>
            <a:off x="492370" y="1146095"/>
            <a:ext cx="8150468" cy="394454"/>
          </a:xfrm>
          <a:prstGeom prst="rect">
            <a:avLst/>
          </a:prstGeom>
          <a:solidFill>
            <a:schemeClr val="accent6">
              <a:lumMod val="20000"/>
              <a:lumOff val="80000"/>
            </a:schemeClr>
          </a:solidFill>
        </p:spPr>
        <p:txBody>
          <a:bodyPr vert="horz" lIns="91440" tIns="45720" rIns="91440" bIns="45720" rtlCol="0">
            <a:normAutofit/>
          </a:bodyPr>
          <a:lst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18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4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2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a:lstStyle>
          <a:p>
            <a:pPr marL="0" indent="0">
              <a:lnSpc>
                <a:spcPct val="90000"/>
              </a:lnSpc>
              <a:buFont typeface="Arial" panose="020B0604020202020204" pitchFamily="34" charset="0"/>
              <a:buNone/>
            </a:pPr>
            <a:r>
              <a:rPr lang="es-ES" sz="1900" b="1" dirty="0">
                <a:solidFill>
                  <a:srgbClr val="00A3AD"/>
                </a:solidFill>
                <a:latin typeface="Arial Black" charset="0"/>
              </a:rPr>
              <a:t>Propuesta de ejercicio:</a:t>
            </a:r>
            <a:endParaRPr lang="es-ES" sz="1900" dirty="0"/>
          </a:p>
        </p:txBody>
      </p:sp>
      <p:sp>
        <p:nvSpPr>
          <p:cNvPr id="11" name="Content Placeholder 5">
            <a:extLst>
              <a:ext uri="{FF2B5EF4-FFF2-40B4-BE49-F238E27FC236}">
                <a16:creationId xmlns:a16="http://schemas.microsoft.com/office/drawing/2014/main" id="{72BAC3CB-5B8F-44EE-AB8A-DFA977B4158C}"/>
              </a:ext>
            </a:extLst>
          </p:cNvPr>
          <p:cNvSpPr txBox="1">
            <a:spLocks/>
          </p:cNvSpPr>
          <p:nvPr/>
        </p:nvSpPr>
        <p:spPr>
          <a:xfrm>
            <a:off x="3053334" y="1640128"/>
            <a:ext cx="5303195" cy="1419225"/>
          </a:xfrm>
          <a:prstGeom prst="rect">
            <a:avLst/>
          </a:prstGeom>
        </p:spPr>
        <p:txBody>
          <a:bodyPr vert="horz" lIns="91440" tIns="45720" rIns="91440" bIns="45720" rtlCol="0">
            <a:normAutofit fontScale="40000" lnSpcReduction="20000"/>
          </a:bodyPr>
          <a:lst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18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4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2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en-US" sz="3100" dirty="0"/>
              <a:t>Use the “Parabolic Shooting exercise” model as a base and incorporates the necessary blocks for the subsystems that calculate, firstly, the initial angle of the parabolic shot, and secondly, the time it will take to cover the indicated distance. </a:t>
            </a:r>
          </a:p>
          <a:p>
            <a:pPr marL="0" indent="0">
              <a:lnSpc>
                <a:spcPct val="120000"/>
              </a:lnSpc>
              <a:buFont typeface="Arial" panose="020B0604020202020204" pitchFamily="34" charset="0"/>
              <a:buNone/>
            </a:pPr>
            <a:r>
              <a:rPr lang="en-US" sz="3100" dirty="0"/>
              <a:t>Compare the results of your model with the “Parabolic </a:t>
            </a:r>
            <a:r>
              <a:rPr lang="en-US" sz="3100" dirty="0" err="1"/>
              <a:t>Shoting</a:t>
            </a:r>
            <a:r>
              <a:rPr lang="en-US" sz="3100" dirty="0"/>
              <a:t>” model. If the results are not as expected, you can always consult the internal blocks of this latest model.</a:t>
            </a:r>
            <a:endParaRPr lang="es-ES" sz="1900" dirty="0"/>
          </a:p>
        </p:txBody>
      </p:sp>
      <mc:AlternateContent xmlns:mc="http://schemas.openxmlformats.org/markup-compatibility/2006">
        <mc:Choice xmlns:a14="http://schemas.microsoft.com/office/drawing/2010/main" Requires="a14">
          <p:sp>
            <p:nvSpPr>
              <p:cNvPr id="14" name="CuadroTexto 13">
                <a:extLst>
                  <a:ext uri="{FF2B5EF4-FFF2-40B4-BE49-F238E27FC236}">
                    <a16:creationId xmlns:a16="http://schemas.microsoft.com/office/drawing/2014/main" id="{A79CD272-5E24-41F1-8B7D-409CE567700F}"/>
                  </a:ext>
                </a:extLst>
              </p:cNvPr>
              <p:cNvSpPr txBox="1"/>
              <p:nvPr/>
            </p:nvSpPr>
            <p:spPr>
              <a:xfrm>
                <a:off x="699451" y="4520053"/>
                <a:ext cx="1351652" cy="5713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i="1" smtClean="0">
                          <a:latin typeface="Cambria Math" panose="02040503050406030204" pitchFamily="18" charset="0"/>
                        </a:rPr>
                        <m:t>𝑇</m:t>
                      </m:r>
                      <m:r>
                        <a:rPr lang="es-ES" i="0">
                          <a:latin typeface="Cambria Math" panose="02040503050406030204" pitchFamily="18" charset="0"/>
                        </a:rPr>
                        <m:t>=</m:t>
                      </m:r>
                      <m:f>
                        <m:fPr>
                          <m:ctrlPr>
                            <a:rPr lang="es-ES" i="1">
                              <a:solidFill>
                                <a:srgbClr val="836967"/>
                              </a:solidFill>
                              <a:latin typeface="Cambria Math" panose="02040503050406030204" pitchFamily="18" charset="0"/>
                            </a:rPr>
                          </m:ctrlPr>
                        </m:fPr>
                        <m:num>
                          <m:r>
                            <a:rPr lang="es-ES" i="0">
                              <a:latin typeface="Cambria Math" panose="02040503050406030204" pitchFamily="18" charset="0"/>
                            </a:rPr>
                            <m:t>2</m:t>
                          </m:r>
                          <m:sSub>
                            <m:sSubPr>
                              <m:ctrlPr>
                                <a:rPr lang="es-ES" i="1">
                                  <a:solidFill>
                                    <a:srgbClr val="836967"/>
                                  </a:solidFill>
                                  <a:latin typeface="Cambria Math" panose="02040503050406030204" pitchFamily="18" charset="0"/>
                                </a:rPr>
                              </m:ctrlPr>
                            </m:sSubPr>
                            <m:e>
                              <m:r>
                                <a:rPr lang="es-ES" i="1">
                                  <a:latin typeface="Cambria Math" panose="02040503050406030204" pitchFamily="18" charset="0"/>
                                </a:rPr>
                                <m:t>𝑉</m:t>
                              </m:r>
                            </m:e>
                            <m:sub>
                              <m:r>
                                <a:rPr lang="es-ES" i="0">
                                  <a:latin typeface="Cambria Math" panose="02040503050406030204" pitchFamily="18" charset="0"/>
                                </a:rPr>
                                <m:t>0</m:t>
                              </m:r>
                            </m:sub>
                          </m:sSub>
                          <m:func>
                            <m:funcPr>
                              <m:ctrlPr>
                                <a:rPr lang="es-ES" i="1">
                                  <a:latin typeface="Cambria Math" panose="02040503050406030204" pitchFamily="18" charset="0"/>
                                </a:rPr>
                              </m:ctrlPr>
                            </m:funcPr>
                            <m:fName>
                              <m:r>
                                <m:rPr>
                                  <m:sty m:val="p"/>
                                </m:rPr>
                                <a:rPr lang="es-ES" i="0">
                                  <a:latin typeface="Cambria Math" panose="02040503050406030204" pitchFamily="18" charset="0"/>
                                </a:rPr>
                                <m:t>sin</m:t>
                              </m:r>
                            </m:fName>
                            <m:e>
                              <m:r>
                                <a:rPr lang="es-ES" i="1">
                                  <a:latin typeface="Cambria Math" panose="02040503050406030204" pitchFamily="18" charset="0"/>
                                </a:rPr>
                                <m:t>𝜃</m:t>
                              </m:r>
                            </m:e>
                          </m:func>
                        </m:num>
                        <m:den>
                          <m:r>
                            <m:rPr>
                              <m:sty m:val="p"/>
                            </m:rPr>
                            <a:rPr lang="es-ES" b="0" i="0" smtClean="0">
                              <a:latin typeface="Cambria Math" panose="02040503050406030204" pitchFamily="18" charset="0"/>
                            </a:rPr>
                            <m:t>g</m:t>
                          </m:r>
                        </m:den>
                      </m:f>
                    </m:oMath>
                  </m:oMathPara>
                </a14:m>
                <a:endParaRPr lang="es-ES" dirty="0"/>
              </a:p>
            </p:txBody>
          </p:sp>
        </mc:Choice>
        <mc:Fallback>
          <p:sp>
            <p:nvSpPr>
              <p:cNvPr id="14" name="CuadroTexto 13">
                <a:extLst>
                  <a:ext uri="{FF2B5EF4-FFF2-40B4-BE49-F238E27FC236}">
                    <a16:creationId xmlns:a16="http://schemas.microsoft.com/office/drawing/2014/main" id="{A79CD272-5E24-41F1-8B7D-409CE567700F}"/>
                  </a:ext>
                </a:extLst>
              </p:cNvPr>
              <p:cNvSpPr txBox="1">
                <a:spLocks noRot="1" noChangeAspect="1" noMove="1" noResize="1" noEditPoints="1" noAdjustHandles="1" noChangeArrowheads="1" noChangeShapeType="1" noTextEdit="1"/>
              </p:cNvSpPr>
              <p:nvPr/>
            </p:nvSpPr>
            <p:spPr>
              <a:xfrm>
                <a:off x="699451" y="4520053"/>
                <a:ext cx="1351652" cy="571310"/>
              </a:xfrm>
              <a:prstGeom prst="rect">
                <a:avLst/>
              </a:prstGeom>
              <a:blipFill>
                <a:blip r:embed="rId5"/>
                <a:stretch>
                  <a:fillRect/>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16" name="CuadroTexto 15">
                <a:extLst>
                  <a:ext uri="{FF2B5EF4-FFF2-40B4-BE49-F238E27FC236}">
                    <a16:creationId xmlns:a16="http://schemas.microsoft.com/office/drawing/2014/main" id="{15BDB5CD-21A6-4993-BE76-EE042AC5548E}"/>
                  </a:ext>
                </a:extLst>
              </p:cNvPr>
              <p:cNvSpPr txBox="1"/>
              <p:nvPr/>
            </p:nvSpPr>
            <p:spPr>
              <a:xfrm>
                <a:off x="634043" y="3168016"/>
                <a:ext cx="1690527" cy="8794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i="1" smtClean="0">
                          <a:latin typeface="Cambria Math" panose="02040503050406030204" pitchFamily="18" charset="0"/>
                        </a:rPr>
                        <m:t>𝜃</m:t>
                      </m:r>
                      <m:r>
                        <a:rPr lang="es-ES" i="0">
                          <a:latin typeface="Cambria Math" panose="02040503050406030204" pitchFamily="18" charset="0"/>
                        </a:rPr>
                        <m:t>=</m:t>
                      </m:r>
                      <m:f>
                        <m:fPr>
                          <m:ctrlPr>
                            <a:rPr lang="es-ES" i="1">
                              <a:solidFill>
                                <a:srgbClr val="836967"/>
                              </a:solidFill>
                              <a:latin typeface="Cambria Math" panose="02040503050406030204" pitchFamily="18" charset="0"/>
                            </a:rPr>
                          </m:ctrlPr>
                        </m:fPr>
                        <m:num>
                          <m:func>
                            <m:funcPr>
                              <m:ctrlPr>
                                <a:rPr lang="es-ES" i="1">
                                  <a:latin typeface="Cambria Math" panose="02040503050406030204" pitchFamily="18" charset="0"/>
                                </a:rPr>
                              </m:ctrlPr>
                            </m:funcPr>
                            <m:fName>
                              <m:r>
                                <m:rPr>
                                  <m:sty m:val="p"/>
                                </m:rPr>
                                <a:rPr lang="es-ES" b="0" i="0" smtClean="0">
                                  <a:latin typeface="Cambria Math" panose="02040503050406030204" pitchFamily="18" charset="0"/>
                                </a:rPr>
                                <m:t>arc</m:t>
                              </m:r>
                              <m:r>
                                <m:rPr>
                                  <m:sty m:val="p"/>
                                </m:rPr>
                                <a:rPr lang="es-ES" i="0">
                                  <a:latin typeface="Cambria Math" panose="02040503050406030204" pitchFamily="18" charset="0"/>
                                </a:rPr>
                                <m:t>sin</m:t>
                              </m:r>
                            </m:fName>
                            <m:e>
                              <m:d>
                                <m:dPr>
                                  <m:ctrlPr>
                                    <a:rPr lang="es-ES" i="1">
                                      <a:solidFill>
                                        <a:srgbClr val="836967"/>
                                      </a:solidFill>
                                      <a:latin typeface="Cambria Math" panose="02040503050406030204" pitchFamily="18" charset="0"/>
                                    </a:rPr>
                                  </m:ctrlPr>
                                </m:dPr>
                                <m:e>
                                  <m:m>
                                    <m:mPr>
                                      <m:plcHide m:val="on"/>
                                      <m:mcs>
                                        <m:mc>
                                          <m:mcPr>
                                            <m:count m:val="1"/>
                                            <m:mcJc m:val="center"/>
                                          </m:mcPr>
                                        </m:mc>
                                      </m:mcs>
                                      <m:ctrlPr>
                                        <a:rPr lang="es-ES" i="1">
                                          <a:solidFill>
                                            <a:srgbClr val="836967"/>
                                          </a:solidFill>
                                          <a:latin typeface="Cambria Math" panose="02040503050406030204" pitchFamily="18" charset="0"/>
                                        </a:rPr>
                                      </m:ctrlPr>
                                    </m:mPr>
                                    <m:mr>
                                      <m:e>
                                        <m:r>
                                          <a:rPr lang="es-ES" b="0" i="1" smtClean="0">
                                            <a:latin typeface="Cambria Math" panose="02040503050406030204" pitchFamily="18" charset="0"/>
                                          </a:rPr>
                                          <m:t>𝑔𝑅</m:t>
                                        </m:r>
                                      </m:e>
                                    </m:mr>
                                    <m:mr>
                                      <m:e>
                                        <m:acc>
                                          <m:accPr>
                                            <m:chr m:val="̅"/>
                                            <m:ctrlPr>
                                              <a:rPr lang="es-ES" i="1">
                                                <a:solidFill>
                                                  <a:srgbClr val="836967"/>
                                                </a:solidFill>
                                                <a:latin typeface="Cambria Math" panose="02040503050406030204" pitchFamily="18" charset="0"/>
                                              </a:rPr>
                                            </m:ctrlPr>
                                          </m:accPr>
                                          <m:e>
                                            <m:sSubSup>
                                              <m:sSubSupPr>
                                                <m:ctrlPr>
                                                  <a:rPr lang="es-ES" i="1">
                                                    <a:solidFill>
                                                      <a:srgbClr val="836967"/>
                                                    </a:solidFill>
                                                    <a:latin typeface="Cambria Math" panose="02040503050406030204" pitchFamily="18" charset="0"/>
                                                  </a:rPr>
                                                </m:ctrlPr>
                                              </m:sSubSupPr>
                                              <m:e>
                                                <m:r>
                                                  <a:rPr lang="es-ES" b="0" i="1" smtClean="0">
                                                    <a:latin typeface="Cambria Math" panose="02040503050406030204" pitchFamily="18" charset="0"/>
                                                  </a:rPr>
                                                  <m:t>𝑉</m:t>
                                                </m:r>
                                              </m:e>
                                              <m:sub>
                                                <m:r>
                                                  <a:rPr lang="es-ES" i="0">
                                                    <a:latin typeface="Cambria Math" panose="02040503050406030204" pitchFamily="18" charset="0"/>
                                                  </a:rPr>
                                                  <m:t>0</m:t>
                                                </m:r>
                                              </m:sub>
                                              <m:sup>
                                                <m:r>
                                                  <a:rPr lang="es-ES" b="0" i="1" smtClean="0">
                                                    <a:latin typeface="Cambria Math" panose="02040503050406030204" pitchFamily="18" charset="0"/>
                                                  </a:rPr>
                                                  <m:t>2</m:t>
                                                </m:r>
                                              </m:sup>
                                            </m:sSubSup>
                                          </m:e>
                                        </m:acc>
                                      </m:e>
                                    </m:mr>
                                  </m:m>
                                </m:e>
                              </m:d>
                            </m:e>
                          </m:func>
                        </m:num>
                        <m:den>
                          <m:r>
                            <a:rPr lang="es-ES" i="0">
                              <a:latin typeface="Cambria Math" panose="02040503050406030204" pitchFamily="18" charset="0"/>
                            </a:rPr>
                            <m:t>2</m:t>
                          </m:r>
                        </m:den>
                      </m:f>
                    </m:oMath>
                  </m:oMathPara>
                </a14:m>
                <a:endParaRPr lang="es-ES" dirty="0"/>
              </a:p>
            </p:txBody>
          </p:sp>
        </mc:Choice>
        <mc:Fallback>
          <p:sp>
            <p:nvSpPr>
              <p:cNvPr id="16" name="CuadroTexto 15">
                <a:extLst>
                  <a:ext uri="{FF2B5EF4-FFF2-40B4-BE49-F238E27FC236}">
                    <a16:creationId xmlns:a16="http://schemas.microsoft.com/office/drawing/2014/main" id="{15BDB5CD-21A6-4993-BE76-EE042AC5548E}"/>
                  </a:ext>
                </a:extLst>
              </p:cNvPr>
              <p:cNvSpPr txBox="1">
                <a:spLocks noRot="1" noChangeAspect="1" noMove="1" noResize="1" noEditPoints="1" noAdjustHandles="1" noChangeArrowheads="1" noChangeShapeType="1" noTextEdit="1"/>
              </p:cNvSpPr>
              <p:nvPr/>
            </p:nvSpPr>
            <p:spPr>
              <a:xfrm>
                <a:off x="634043" y="3168016"/>
                <a:ext cx="1690527" cy="879472"/>
              </a:xfrm>
              <a:prstGeom prst="rect">
                <a:avLst/>
              </a:prstGeom>
              <a:blipFill>
                <a:blip r:embed="rId6"/>
                <a:stretch>
                  <a:fillRect/>
                </a:stretch>
              </a:blipFill>
            </p:spPr>
            <p:txBody>
              <a:bodyPr/>
              <a:lstStyle/>
              <a:p>
                <a:r>
                  <a:rPr lang="es-ES">
                    <a:noFill/>
                  </a:rPr>
                  <a:t> </a:t>
                </a:r>
              </a:p>
            </p:txBody>
          </p:sp>
        </mc:Fallback>
      </mc:AlternateContent>
      <p:pic>
        <p:nvPicPr>
          <p:cNvPr id="7" name="Imagen 6">
            <a:extLst>
              <a:ext uri="{FF2B5EF4-FFF2-40B4-BE49-F238E27FC236}">
                <a16:creationId xmlns:a16="http://schemas.microsoft.com/office/drawing/2014/main" id="{91D77350-0BD0-463D-A21C-F3222A17E759}"/>
              </a:ext>
            </a:extLst>
          </p:cNvPr>
          <p:cNvPicPr>
            <a:picLocks noChangeAspect="1"/>
          </p:cNvPicPr>
          <p:nvPr/>
        </p:nvPicPr>
        <p:blipFill>
          <a:blip r:embed="rId7"/>
          <a:stretch>
            <a:fillRect/>
          </a:stretch>
        </p:blipFill>
        <p:spPr>
          <a:xfrm>
            <a:off x="422032" y="1625056"/>
            <a:ext cx="2114550" cy="1419225"/>
          </a:xfrm>
          <a:prstGeom prst="rect">
            <a:avLst/>
          </a:prstGeom>
        </p:spPr>
      </p:pic>
      <p:pic>
        <p:nvPicPr>
          <p:cNvPr id="12" name="Imagen 11">
            <a:extLst>
              <a:ext uri="{FF2B5EF4-FFF2-40B4-BE49-F238E27FC236}">
                <a16:creationId xmlns:a16="http://schemas.microsoft.com/office/drawing/2014/main" id="{CDBCE648-98F2-4F5A-9F68-9D8229FA2F95}"/>
              </a:ext>
            </a:extLst>
          </p:cNvPr>
          <p:cNvPicPr>
            <a:picLocks noChangeAspect="1"/>
          </p:cNvPicPr>
          <p:nvPr/>
        </p:nvPicPr>
        <p:blipFill>
          <a:blip r:embed="rId8"/>
          <a:stretch>
            <a:fillRect/>
          </a:stretch>
        </p:blipFill>
        <p:spPr>
          <a:xfrm>
            <a:off x="3387975" y="3025937"/>
            <a:ext cx="4633912" cy="2524856"/>
          </a:xfrm>
          <a:prstGeom prst="rect">
            <a:avLst/>
          </a:prstGeom>
        </p:spPr>
      </p:pic>
    </p:spTree>
    <p:extLst>
      <p:ext uri="{BB962C8B-B14F-4D97-AF65-F5344CB8AC3E}">
        <p14:creationId xmlns:p14="http://schemas.microsoft.com/office/powerpoint/2010/main" val="992714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7100" y="4812626"/>
            <a:ext cx="2672863" cy="1150681"/>
          </a:xfrm>
        </p:spPr>
        <p:txBody>
          <a:bodyPr/>
          <a:lstStyle/>
          <a:p>
            <a:pPr lvl="0"/>
            <a:r>
              <a:rPr lang="es-ES"/>
              <a:t>Loramendi</a:t>
            </a:r>
            <a:r>
              <a:rPr lang="es-ES" dirty="0"/>
              <a:t>, 4. Apartado 23</a:t>
            </a:r>
          </a:p>
          <a:p>
            <a:pPr lvl="0"/>
            <a:r>
              <a:rPr lang="es-ES" dirty="0"/>
              <a:t>20500 </a:t>
            </a:r>
            <a:r>
              <a:rPr lang="es-ES" dirty="0" err="1"/>
              <a:t>Arrasate</a:t>
            </a:r>
            <a:r>
              <a:rPr lang="es-ES" dirty="0"/>
              <a:t> </a:t>
            </a:r>
            <a:r>
              <a:rPr lang="mr-IN" dirty="0"/>
              <a:t>–</a:t>
            </a:r>
            <a:r>
              <a:rPr lang="es-ES" dirty="0"/>
              <a:t> </a:t>
            </a:r>
            <a:r>
              <a:rPr lang="es-ES" dirty="0" err="1"/>
              <a:t>Mondragon</a:t>
            </a:r>
            <a:endParaRPr lang="es-ES" dirty="0"/>
          </a:p>
          <a:p>
            <a:pPr lvl="0"/>
            <a:r>
              <a:rPr lang="es-ES" dirty="0"/>
              <a:t>T. 943 71 21 85</a:t>
            </a:r>
          </a:p>
          <a:p>
            <a:pPr lvl="0"/>
            <a:r>
              <a:rPr lang="es-ES" dirty="0" err="1"/>
              <a:t>info@mondragon.edu</a:t>
            </a:r>
            <a:endParaRPr lang="en-US" dirty="0"/>
          </a:p>
        </p:txBody>
      </p:sp>
      <p:sp>
        <p:nvSpPr>
          <p:cNvPr id="4" name="Marcador de contenido 1"/>
          <p:cNvSpPr txBox="1">
            <a:spLocks/>
          </p:cNvSpPr>
          <p:nvPr/>
        </p:nvSpPr>
        <p:spPr>
          <a:xfrm>
            <a:off x="3255254" y="2648673"/>
            <a:ext cx="2895602" cy="1150681"/>
          </a:xfrm>
          <a:prstGeom prst="rect">
            <a:avLst/>
          </a:prstGeom>
        </p:spPr>
        <p:txBody>
          <a:bodyPr vert="horz" lIns="91440" tIns="45720" rIns="91440" bIns="45720" rtlCol="0">
            <a:noAutofit/>
          </a:bodyPr>
          <a:lstStyle>
            <a:lvl1pPr marL="0" marR="0" indent="0" algn="l" defTabSz="457189" rtl="0" eaLnBrk="1" fontAlgn="auto" latinLnBrk="0" hangingPunct="1">
              <a:lnSpc>
                <a:spcPct val="100000"/>
              </a:lnSpc>
              <a:spcBef>
                <a:spcPct val="20000"/>
              </a:spcBef>
              <a:spcAft>
                <a:spcPts val="0"/>
              </a:spcAft>
              <a:buClr>
                <a:srgbClr val="00A3AE"/>
              </a:buClr>
              <a:buSzTx/>
              <a:buFont typeface="Arial"/>
              <a:buNone/>
              <a:tabLst/>
              <a:defRPr lang="es-ES_tradnl" sz="1400" b="0" i="0" kern="1200" noProof="0">
                <a:solidFill>
                  <a:srgbClr val="FFFFFF"/>
                </a:solidFill>
                <a:latin typeface="Arial Nova Light" charset="0"/>
                <a:ea typeface="Arial Nova Light" charset="0"/>
                <a:cs typeface="Arial Nova Light" charset="0"/>
              </a:defRPr>
            </a:lvl1pPr>
            <a:lvl2pPr marL="457188" marR="0" indent="0" algn="l" defTabSz="457189" rtl="0" eaLnBrk="1" fontAlgn="auto" latinLnBrk="0" hangingPunct="1">
              <a:lnSpc>
                <a:spcPct val="100000"/>
              </a:lnSpc>
              <a:spcBef>
                <a:spcPct val="20000"/>
              </a:spcBef>
              <a:spcAft>
                <a:spcPts val="0"/>
              </a:spcAft>
              <a:buClr>
                <a:srgbClr val="00A3AE"/>
              </a:buClr>
              <a:buSzTx/>
              <a:buFont typeface="Arial"/>
              <a:buNone/>
              <a:tabLst/>
              <a:defRPr lang="es-ES_tradnl" sz="1200" b="0" i="0" kern="1200" noProof="0">
                <a:solidFill>
                  <a:srgbClr val="FFFFFF"/>
                </a:solidFill>
                <a:latin typeface="Arial Nova Light" charset="0"/>
                <a:ea typeface="Arial Nova Light" charset="0"/>
                <a:cs typeface="Arial Nova Light" charset="0"/>
              </a:defRPr>
            </a:lvl2pPr>
            <a:lvl3pPr marL="914377" marR="0" indent="0" algn="l" defTabSz="457189" rtl="0" eaLnBrk="1" fontAlgn="auto" latinLnBrk="0" hangingPunct="1">
              <a:lnSpc>
                <a:spcPct val="100000"/>
              </a:lnSpc>
              <a:spcBef>
                <a:spcPct val="20000"/>
              </a:spcBef>
              <a:spcAft>
                <a:spcPts val="0"/>
              </a:spcAft>
              <a:buClr>
                <a:srgbClr val="00A3AE"/>
              </a:buClr>
              <a:buSzTx/>
              <a:buFont typeface="Arial"/>
              <a:buNone/>
              <a:tabLst/>
              <a:defRPr lang="es-ES_tradnl" sz="1100" b="0" i="0" kern="1200" noProof="0">
                <a:solidFill>
                  <a:srgbClr val="FFFFFF"/>
                </a:solidFill>
                <a:latin typeface="Arial Nova Light" charset="0"/>
                <a:ea typeface="Arial Nova Light" charset="0"/>
                <a:cs typeface="Arial Nova Light" charset="0"/>
              </a:defRPr>
            </a:lvl3pPr>
            <a:lvl4pPr marL="1371566" marR="0" indent="0" algn="l" defTabSz="457189" rtl="0" eaLnBrk="1" fontAlgn="auto" latinLnBrk="0" hangingPunct="1">
              <a:lnSpc>
                <a:spcPct val="100000"/>
              </a:lnSpc>
              <a:spcBef>
                <a:spcPct val="20000"/>
              </a:spcBef>
              <a:spcAft>
                <a:spcPts val="0"/>
              </a:spcAft>
              <a:buClr>
                <a:srgbClr val="00A3AE"/>
              </a:buClr>
              <a:buSzTx/>
              <a:buFont typeface="Arial"/>
              <a:buNone/>
              <a:tabLst/>
              <a:defRPr lang="es-ES_tradnl" sz="1050" b="0" i="0" kern="1200" noProof="0">
                <a:solidFill>
                  <a:srgbClr val="FFFFFF"/>
                </a:solidFill>
                <a:latin typeface="Arial Nova Light" charset="0"/>
                <a:ea typeface="Arial Nova Light" charset="0"/>
                <a:cs typeface="Arial Nova Light" charset="0"/>
              </a:defRPr>
            </a:lvl4pPr>
            <a:lvl5pPr marL="1828755" marR="0" indent="0" algn="l" defTabSz="457189" rtl="0" eaLnBrk="1" fontAlgn="auto" latinLnBrk="0" hangingPunct="1">
              <a:lnSpc>
                <a:spcPct val="100000"/>
              </a:lnSpc>
              <a:spcBef>
                <a:spcPct val="20000"/>
              </a:spcBef>
              <a:spcAft>
                <a:spcPts val="0"/>
              </a:spcAft>
              <a:buClr>
                <a:srgbClr val="00A3AE"/>
              </a:buClr>
              <a:buSzTx/>
              <a:buFont typeface="Arial"/>
              <a:buNone/>
              <a:tabLst/>
              <a:defRPr lang="en-US" sz="1050" b="0" i="0" kern="1200" noProof="0">
                <a:solidFill>
                  <a:srgbClr val="FFFFFF"/>
                </a:solidFill>
                <a:latin typeface="Arial Nova Light" charset="0"/>
                <a:ea typeface="Arial Nova Light" charset="0"/>
                <a:cs typeface="Arial Nova Light"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s-ES" sz="2400" b="1" dirty="0" err="1"/>
              <a:t>Eskerrik</a:t>
            </a:r>
            <a:r>
              <a:rPr lang="es-ES" sz="2400" b="1" dirty="0"/>
              <a:t> </a:t>
            </a:r>
            <a:r>
              <a:rPr lang="es-ES" sz="2400" b="1" dirty="0" err="1"/>
              <a:t>asko</a:t>
            </a:r>
            <a:endParaRPr lang="es-ES" sz="2400" b="1" dirty="0"/>
          </a:p>
          <a:p>
            <a:pPr algn="ctr"/>
            <a:r>
              <a:rPr lang="es-ES" sz="2400" b="1" dirty="0"/>
              <a:t>Muchas gracias</a:t>
            </a:r>
          </a:p>
          <a:p>
            <a:pPr algn="ctr"/>
            <a:r>
              <a:rPr lang="es-ES" sz="2400" b="1" dirty="0" err="1"/>
              <a:t>Thank</a:t>
            </a:r>
            <a:r>
              <a:rPr lang="es-ES" sz="2400" b="1" dirty="0"/>
              <a:t> </a:t>
            </a:r>
            <a:r>
              <a:rPr lang="es-ES" sz="2400" b="1" dirty="0" err="1"/>
              <a:t>you</a:t>
            </a:r>
            <a:endParaRPr lang="es-ES" sz="2400" b="1" dirty="0"/>
          </a:p>
        </p:txBody>
      </p:sp>
    </p:spTree>
    <p:extLst>
      <p:ext uri="{BB962C8B-B14F-4D97-AF65-F5344CB8AC3E}">
        <p14:creationId xmlns:p14="http://schemas.microsoft.com/office/powerpoint/2010/main" val="4165582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3</a:t>
            </a:fld>
            <a:endParaRPr lang="en-US"/>
          </a:p>
        </p:txBody>
      </p:sp>
      <p:sp>
        <p:nvSpPr>
          <p:cNvPr id="5" name="Title 4"/>
          <p:cNvSpPr>
            <a:spLocks noGrp="1"/>
          </p:cNvSpPr>
          <p:nvPr>
            <p:ph type="title"/>
          </p:nvPr>
        </p:nvSpPr>
        <p:spPr>
          <a:xfrm>
            <a:off x="422032" y="472037"/>
            <a:ext cx="7664693" cy="428157"/>
          </a:xfrm>
        </p:spPr>
        <p:txBody>
          <a:bodyPr anchor="ctr">
            <a:normAutofit fontScale="90000"/>
          </a:bodyPr>
          <a:lstStyle/>
          <a:p>
            <a:pPr>
              <a:lnSpc>
                <a:spcPct val="90000"/>
              </a:lnSpc>
            </a:pPr>
            <a:r>
              <a:rPr lang="es-ES" dirty="0" err="1"/>
              <a:t>Introduction</a:t>
            </a:r>
            <a:endParaRPr lang="es-ES" dirty="0"/>
          </a:p>
        </p:txBody>
      </p:sp>
      <p:sp>
        <p:nvSpPr>
          <p:cNvPr id="10" name="Content Placeholder 5">
            <a:extLst>
              <a:ext uri="{FF2B5EF4-FFF2-40B4-BE49-F238E27FC236}">
                <a16:creationId xmlns:a16="http://schemas.microsoft.com/office/drawing/2014/main" id="{015EAE2D-3649-4D63-AE52-25D910C8FE98}"/>
              </a:ext>
            </a:extLst>
          </p:cNvPr>
          <p:cNvSpPr txBox="1">
            <a:spLocks/>
          </p:cNvSpPr>
          <p:nvPr/>
        </p:nvSpPr>
        <p:spPr>
          <a:xfrm>
            <a:off x="422032" y="4683774"/>
            <a:ext cx="8208784" cy="394454"/>
          </a:xfrm>
          <a:prstGeom prst="rect">
            <a:avLst/>
          </a:prstGeom>
          <a:solidFill>
            <a:schemeClr val="accent6">
              <a:lumMod val="20000"/>
              <a:lumOff val="80000"/>
            </a:schemeClr>
          </a:solidFill>
        </p:spPr>
        <p:txBody>
          <a:bodyPr vert="horz" lIns="91440" tIns="45720" rIns="91440" bIns="45720" rtlCol="0">
            <a:normAutofit/>
          </a:bodyPr>
          <a:lst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18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4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2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a:lstStyle>
          <a:p>
            <a:pPr marL="0" indent="0">
              <a:lnSpc>
                <a:spcPct val="90000"/>
              </a:lnSpc>
              <a:buFont typeface="Arial" panose="020B0604020202020204" pitchFamily="34" charset="0"/>
              <a:buNone/>
            </a:pPr>
            <a:r>
              <a:rPr lang="es-ES" sz="1900" b="1" dirty="0" err="1">
                <a:solidFill>
                  <a:srgbClr val="00A3AD"/>
                </a:solidFill>
                <a:latin typeface="Arial Black" charset="0"/>
              </a:rPr>
              <a:t>Required</a:t>
            </a:r>
            <a:r>
              <a:rPr lang="es-ES" sz="1900" b="1" dirty="0">
                <a:solidFill>
                  <a:srgbClr val="00A3AD"/>
                </a:solidFill>
                <a:latin typeface="Arial Black" charset="0"/>
              </a:rPr>
              <a:t> files:</a:t>
            </a:r>
            <a:endParaRPr lang="es-ES" sz="1900" dirty="0"/>
          </a:p>
        </p:txBody>
      </p:sp>
      <p:sp>
        <p:nvSpPr>
          <p:cNvPr id="13" name="Content Placeholder 5">
            <a:extLst>
              <a:ext uri="{FF2B5EF4-FFF2-40B4-BE49-F238E27FC236}">
                <a16:creationId xmlns:a16="http://schemas.microsoft.com/office/drawing/2014/main" id="{156B81ED-9769-4DA6-B0BC-3E2208A2679C}"/>
              </a:ext>
            </a:extLst>
          </p:cNvPr>
          <p:cNvSpPr txBox="1">
            <a:spLocks/>
          </p:cNvSpPr>
          <p:nvPr/>
        </p:nvSpPr>
        <p:spPr>
          <a:xfrm>
            <a:off x="422032" y="1032044"/>
            <a:ext cx="8208784" cy="394454"/>
          </a:xfrm>
          <a:prstGeom prst="rect">
            <a:avLst/>
          </a:prstGeom>
          <a:solidFill>
            <a:schemeClr val="accent6">
              <a:lumMod val="20000"/>
              <a:lumOff val="80000"/>
            </a:schemeClr>
          </a:solidFill>
        </p:spPr>
        <p:txBody>
          <a:bodyPr vert="horz" lIns="91440" tIns="45720" rIns="91440" bIns="45720" rtlCol="0">
            <a:normAutofit/>
          </a:bodyPr>
          <a:lst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18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4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2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a:lstStyle>
          <a:p>
            <a:pPr marL="0" indent="0">
              <a:lnSpc>
                <a:spcPct val="90000"/>
              </a:lnSpc>
              <a:buFont typeface="Arial" panose="020B0604020202020204" pitchFamily="34" charset="0"/>
              <a:buNone/>
            </a:pPr>
            <a:r>
              <a:rPr lang="es-ES" sz="1900" b="1" dirty="0" err="1">
                <a:solidFill>
                  <a:srgbClr val="00A3AD"/>
                </a:solidFill>
                <a:latin typeface="Arial Black" charset="0"/>
              </a:rPr>
              <a:t>Competencies</a:t>
            </a:r>
            <a:endParaRPr lang="es-ES" sz="1900" dirty="0"/>
          </a:p>
        </p:txBody>
      </p:sp>
      <p:sp>
        <p:nvSpPr>
          <p:cNvPr id="14" name="Content Placeholder 5">
            <a:extLst>
              <a:ext uri="{FF2B5EF4-FFF2-40B4-BE49-F238E27FC236}">
                <a16:creationId xmlns:a16="http://schemas.microsoft.com/office/drawing/2014/main" id="{1C0FFC7A-2086-41D2-8F55-71D479408594}"/>
              </a:ext>
            </a:extLst>
          </p:cNvPr>
          <p:cNvSpPr txBox="1">
            <a:spLocks/>
          </p:cNvSpPr>
          <p:nvPr/>
        </p:nvSpPr>
        <p:spPr>
          <a:xfrm>
            <a:off x="422032" y="2331605"/>
            <a:ext cx="8208784" cy="394454"/>
          </a:xfrm>
          <a:prstGeom prst="rect">
            <a:avLst/>
          </a:prstGeom>
          <a:solidFill>
            <a:schemeClr val="accent6">
              <a:lumMod val="20000"/>
              <a:lumOff val="80000"/>
            </a:schemeClr>
          </a:solidFill>
        </p:spPr>
        <p:txBody>
          <a:bodyPr vert="horz" lIns="91440" tIns="45720" rIns="91440" bIns="45720" rtlCol="0">
            <a:normAutofit/>
          </a:bodyPr>
          <a:lst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18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4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2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a:lstStyle>
          <a:p>
            <a:pPr marL="0" indent="0">
              <a:lnSpc>
                <a:spcPct val="90000"/>
              </a:lnSpc>
              <a:buFont typeface="Arial" panose="020B0604020202020204" pitchFamily="34" charset="0"/>
              <a:buNone/>
            </a:pPr>
            <a:r>
              <a:rPr lang="en-US" sz="1900" b="1" dirty="0">
                <a:solidFill>
                  <a:srgbClr val="00A3AD"/>
                </a:solidFill>
                <a:latin typeface="Arial Black" charset="0"/>
              </a:rPr>
              <a:t>Learning with Arduino Engineering Kit …</a:t>
            </a:r>
            <a:endParaRPr lang="es-ES" sz="1900" dirty="0"/>
          </a:p>
        </p:txBody>
      </p:sp>
      <p:pic>
        <p:nvPicPr>
          <p:cNvPr id="15" name="Imagen 14">
            <a:extLst>
              <a:ext uri="{FF2B5EF4-FFF2-40B4-BE49-F238E27FC236}">
                <a16:creationId xmlns:a16="http://schemas.microsoft.com/office/drawing/2014/main" id="{FD8C400D-3F46-442A-AC49-54547EC1DF9F}"/>
              </a:ext>
            </a:extLst>
          </p:cNvPr>
          <p:cNvPicPr>
            <a:picLocks noChangeAspect="1"/>
          </p:cNvPicPr>
          <p:nvPr/>
        </p:nvPicPr>
        <p:blipFill>
          <a:blip r:embed="rId3"/>
          <a:stretch>
            <a:fillRect/>
          </a:stretch>
        </p:blipFill>
        <p:spPr>
          <a:xfrm>
            <a:off x="633046" y="3231373"/>
            <a:ext cx="2266217" cy="1302229"/>
          </a:xfrm>
          <a:prstGeom prst="rect">
            <a:avLst/>
          </a:prstGeom>
          <a:ln>
            <a:noFill/>
          </a:ln>
          <a:effectLst>
            <a:softEdge rad="112500"/>
          </a:effectLst>
        </p:spPr>
      </p:pic>
      <p:sp>
        <p:nvSpPr>
          <p:cNvPr id="18" name="CuadroTexto 17">
            <a:extLst>
              <a:ext uri="{FF2B5EF4-FFF2-40B4-BE49-F238E27FC236}">
                <a16:creationId xmlns:a16="http://schemas.microsoft.com/office/drawing/2014/main" id="{0339FFDA-262A-4CB9-95D5-29BBA776C1A1}"/>
              </a:ext>
            </a:extLst>
          </p:cNvPr>
          <p:cNvSpPr txBox="1"/>
          <p:nvPr/>
        </p:nvSpPr>
        <p:spPr>
          <a:xfrm>
            <a:off x="587253" y="2725737"/>
            <a:ext cx="2435469" cy="523220"/>
          </a:xfrm>
          <a:prstGeom prst="rect">
            <a:avLst/>
          </a:prstGeom>
          <a:noFill/>
        </p:spPr>
        <p:txBody>
          <a:bodyPr wrap="square">
            <a:spAutoFit/>
          </a:bodyPr>
          <a:lstStyle/>
          <a:p>
            <a:pPr algn="ctr"/>
            <a:r>
              <a:rPr lang="es-ES" sz="1400" b="0" i="0" cap="all" dirty="0">
                <a:solidFill>
                  <a:srgbClr val="434F54"/>
                </a:solidFill>
                <a:effectLst/>
                <a:latin typeface="Open Sans" panose="020B0606030504020204" pitchFamily="34" charset="0"/>
              </a:rPr>
              <a:t>SELF-BALANCING MOTORCYCLE</a:t>
            </a:r>
          </a:p>
        </p:txBody>
      </p:sp>
      <p:pic>
        <p:nvPicPr>
          <p:cNvPr id="19" name="Imagen 18">
            <a:extLst>
              <a:ext uri="{FF2B5EF4-FFF2-40B4-BE49-F238E27FC236}">
                <a16:creationId xmlns:a16="http://schemas.microsoft.com/office/drawing/2014/main" id="{A6BBE5B7-C288-4235-A2B8-6604299EB4F9}"/>
              </a:ext>
            </a:extLst>
          </p:cNvPr>
          <p:cNvPicPr>
            <a:picLocks noChangeAspect="1"/>
          </p:cNvPicPr>
          <p:nvPr/>
        </p:nvPicPr>
        <p:blipFill>
          <a:blip r:embed="rId4"/>
          <a:stretch>
            <a:fillRect/>
          </a:stretch>
        </p:blipFill>
        <p:spPr>
          <a:xfrm>
            <a:off x="3356603" y="3249279"/>
            <a:ext cx="2105620" cy="1302229"/>
          </a:xfrm>
          <a:prstGeom prst="rect">
            <a:avLst/>
          </a:prstGeom>
          <a:ln>
            <a:noFill/>
          </a:ln>
          <a:effectLst>
            <a:softEdge rad="112500"/>
          </a:effectLst>
        </p:spPr>
      </p:pic>
      <p:sp>
        <p:nvSpPr>
          <p:cNvPr id="22" name="CuadroTexto 21">
            <a:extLst>
              <a:ext uri="{FF2B5EF4-FFF2-40B4-BE49-F238E27FC236}">
                <a16:creationId xmlns:a16="http://schemas.microsoft.com/office/drawing/2014/main" id="{EF079624-E8E2-4E2E-A892-3B3D66F18BFB}"/>
              </a:ext>
            </a:extLst>
          </p:cNvPr>
          <p:cNvSpPr txBox="1"/>
          <p:nvPr/>
        </p:nvSpPr>
        <p:spPr>
          <a:xfrm>
            <a:off x="3194537" y="2743643"/>
            <a:ext cx="2435469" cy="523220"/>
          </a:xfrm>
          <a:prstGeom prst="rect">
            <a:avLst/>
          </a:prstGeom>
          <a:noFill/>
        </p:spPr>
        <p:txBody>
          <a:bodyPr wrap="square">
            <a:spAutoFit/>
          </a:bodyPr>
          <a:lstStyle/>
          <a:p>
            <a:pPr algn="ctr"/>
            <a:r>
              <a:rPr lang="es-ES" sz="1400" b="0" i="0" cap="all" dirty="0">
                <a:solidFill>
                  <a:srgbClr val="434F54"/>
                </a:solidFill>
                <a:effectLst/>
                <a:latin typeface="Open Sans" panose="020B0606030504020204" pitchFamily="34" charset="0"/>
              </a:rPr>
              <a:t>WEBCAM CONTROLLED ROVER</a:t>
            </a:r>
          </a:p>
        </p:txBody>
      </p:sp>
      <p:pic>
        <p:nvPicPr>
          <p:cNvPr id="23" name="Imagen 22">
            <a:extLst>
              <a:ext uri="{FF2B5EF4-FFF2-40B4-BE49-F238E27FC236}">
                <a16:creationId xmlns:a16="http://schemas.microsoft.com/office/drawing/2014/main" id="{E091B452-AD8B-443E-AC92-ABA6A4F700BC}"/>
              </a:ext>
            </a:extLst>
          </p:cNvPr>
          <p:cNvPicPr>
            <a:picLocks noChangeAspect="1"/>
          </p:cNvPicPr>
          <p:nvPr/>
        </p:nvPicPr>
        <p:blipFill>
          <a:blip r:embed="rId5"/>
          <a:stretch>
            <a:fillRect/>
          </a:stretch>
        </p:blipFill>
        <p:spPr>
          <a:xfrm>
            <a:off x="5921723" y="3301472"/>
            <a:ext cx="2261716" cy="1232129"/>
          </a:xfrm>
          <a:prstGeom prst="rect">
            <a:avLst/>
          </a:prstGeom>
          <a:ln>
            <a:noFill/>
          </a:ln>
          <a:effectLst>
            <a:softEdge rad="112500"/>
          </a:effectLst>
        </p:spPr>
      </p:pic>
      <p:sp>
        <p:nvSpPr>
          <p:cNvPr id="24" name="CuadroTexto 23">
            <a:extLst>
              <a:ext uri="{FF2B5EF4-FFF2-40B4-BE49-F238E27FC236}">
                <a16:creationId xmlns:a16="http://schemas.microsoft.com/office/drawing/2014/main" id="{5D38C98A-7800-484B-8A3A-4F796F614282}"/>
              </a:ext>
            </a:extLst>
          </p:cNvPr>
          <p:cNvSpPr txBox="1"/>
          <p:nvPr/>
        </p:nvSpPr>
        <p:spPr>
          <a:xfrm>
            <a:off x="5992157" y="2808797"/>
            <a:ext cx="2094568" cy="307777"/>
          </a:xfrm>
          <a:prstGeom prst="rect">
            <a:avLst/>
          </a:prstGeom>
          <a:noFill/>
        </p:spPr>
        <p:txBody>
          <a:bodyPr wrap="square">
            <a:spAutoFit/>
          </a:bodyPr>
          <a:lstStyle/>
          <a:p>
            <a:pPr algn="ctr"/>
            <a:r>
              <a:rPr lang="es-ES" sz="1400" b="0" i="0" cap="all" dirty="0">
                <a:solidFill>
                  <a:srgbClr val="434F54"/>
                </a:solidFill>
                <a:effectLst/>
                <a:latin typeface="Open Sans" panose="020B0606030504020204" pitchFamily="34" charset="0"/>
              </a:rPr>
              <a:t>DRAWING ROBOT</a:t>
            </a:r>
          </a:p>
        </p:txBody>
      </p:sp>
      <p:sp>
        <p:nvSpPr>
          <p:cNvPr id="26" name="CuadroTexto 25">
            <a:extLst>
              <a:ext uri="{FF2B5EF4-FFF2-40B4-BE49-F238E27FC236}">
                <a16:creationId xmlns:a16="http://schemas.microsoft.com/office/drawing/2014/main" id="{C8591FBC-EE2E-4FA9-868B-0C2903D07C07}"/>
              </a:ext>
            </a:extLst>
          </p:cNvPr>
          <p:cNvSpPr txBox="1"/>
          <p:nvPr/>
        </p:nvSpPr>
        <p:spPr>
          <a:xfrm>
            <a:off x="723534" y="1558348"/>
            <a:ext cx="4598376" cy="369332"/>
          </a:xfrm>
          <a:prstGeom prst="rect">
            <a:avLst/>
          </a:prstGeom>
          <a:noFill/>
        </p:spPr>
        <p:txBody>
          <a:bodyPr wrap="square">
            <a:spAutoFit/>
          </a:bodyPr>
          <a:lstStyle/>
          <a:p>
            <a:pPr marL="285750" indent="-285750">
              <a:buFont typeface="Arial" panose="020B0604020202020204" pitchFamily="34" charset="0"/>
              <a:buChar char="•"/>
            </a:pPr>
            <a:r>
              <a:rPr lang="es-ES" dirty="0"/>
              <a:t>M</a:t>
            </a:r>
            <a:r>
              <a:rPr lang="en-US" dirty="0" err="1"/>
              <a:t>odel</a:t>
            </a:r>
            <a:r>
              <a:rPr lang="en-US" dirty="0"/>
              <a:t>-based design</a:t>
            </a:r>
            <a:endParaRPr lang="es-ES" dirty="0"/>
          </a:p>
        </p:txBody>
      </p:sp>
      <p:pic>
        <p:nvPicPr>
          <p:cNvPr id="17" name="Imagen 16">
            <a:extLst>
              <a:ext uri="{FF2B5EF4-FFF2-40B4-BE49-F238E27FC236}">
                <a16:creationId xmlns:a16="http://schemas.microsoft.com/office/drawing/2014/main" id="{40C9F845-08D3-4AFA-8E00-4985E89C6A1F}"/>
              </a:ext>
            </a:extLst>
          </p:cNvPr>
          <p:cNvPicPr>
            <a:picLocks noChangeAspect="1"/>
          </p:cNvPicPr>
          <p:nvPr/>
        </p:nvPicPr>
        <p:blipFill>
          <a:blip r:embed="rId6"/>
          <a:stretch>
            <a:fillRect/>
          </a:stretch>
        </p:blipFill>
        <p:spPr>
          <a:xfrm>
            <a:off x="3400564" y="5075914"/>
            <a:ext cx="2114550" cy="1419225"/>
          </a:xfrm>
          <a:prstGeom prst="rect">
            <a:avLst/>
          </a:prstGeom>
        </p:spPr>
      </p:pic>
    </p:spTree>
    <p:extLst>
      <p:ext uri="{BB962C8B-B14F-4D97-AF65-F5344CB8AC3E}">
        <p14:creationId xmlns:p14="http://schemas.microsoft.com/office/powerpoint/2010/main" val="1364637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388109" y="2754427"/>
            <a:ext cx="3658127" cy="1362075"/>
          </a:xfrm>
        </p:spPr>
        <p:txBody>
          <a:bodyPr>
            <a:normAutofit/>
          </a:bodyPr>
          <a:lstStyle/>
          <a:p>
            <a:r>
              <a:rPr lang="es-ES" dirty="0"/>
              <a:t>Fundamentals </a:t>
            </a:r>
          </a:p>
        </p:txBody>
      </p:sp>
      <p:sp>
        <p:nvSpPr>
          <p:cNvPr id="11" name="Content Placeholder 10"/>
          <p:cNvSpPr>
            <a:spLocks noGrp="1"/>
          </p:cNvSpPr>
          <p:nvPr>
            <p:ph sz="quarter" idx="10"/>
          </p:nvPr>
        </p:nvSpPr>
        <p:spPr/>
        <p:txBody>
          <a:bodyPr/>
          <a:lstStyle/>
          <a:p>
            <a:r>
              <a:rPr lang="es-ES"/>
              <a:t>1</a:t>
            </a:r>
          </a:p>
        </p:txBody>
      </p:sp>
    </p:spTree>
    <p:extLst>
      <p:ext uri="{BB962C8B-B14F-4D97-AF65-F5344CB8AC3E}">
        <p14:creationId xmlns:p14="http://schemas.microsoft.com/office/powerpoint/2010/main" val="198347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388109" y="2754427"/>
            <a:ext cx="4964413" cy="1362075"/>
          </a:xfrm>
        </p:spPr>
        <p:txBody>
          <a:bodyPr>
            <a:normAutofit/>
          </a:bodyPr>
          <a:lstStyle/>
          <a:p>
            <a:r>
              <a:rPr lang="en-US"/>
              <a:t>Model-based design
</a:t>
            </a:r>
            <a:endParaRPr lang="en-US" dirty="0"/>
          </a:p>
        </p:txBody>
      </p:sp>
      <p:sp>
        <p:nvSpPr>
          <p:cNvPr id="7" name="Content Placeholder 6"/>
          <p:cNvSpPr>
            <a:spLocks noGrp="1"/>
          </p:cNvSpPr>
          <p:nvPr>
            <p:ph sz="quarter" idx="10"/>
          </p:nvPr>
        </p:nvSpPr>
        <p:spPr/>
        <p:txBody>
          <a:bodyPr>
            <a:normAutofit fontScale="77500" lnSpcReduction="20000"/>
          </a:bodyPr>
          <a:lstStyle/>
          <a:p>
            <a:r>
              <a:rPr lang="en-US"/>
              <a:t>1.1</a:t>
            </a:r>
            <a:endParaRPr lang="en-US" dirty="0"/>
          </a:p>
        </p:txBody>
      </p:sp>
    </p:spTree>
    <p:extLst>
      <p:ext uri="{BB962C8B-B14F-4D97-AF65-F5344CB8AC3E}">
        <p14:creationId xmlns:p14="http://schemas.microsoft.com/office/powerpoint/2010/main" val="3111665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22029" y="1364829"/>
            <a:ext cx="8488706" cy="3552404"/>
          </a:xfrm>
        </p:spPr>
        <p:txBody>
          <a:bodyPr>
            <a:normAutofit/>
          </a:bodyPr>
          <a:lstStyle/>
          <a:p>
            <a:pPr algn="just">
              <a:lnSpc>
                <a:spcPct val="90000"/>
              </a:lnSpc>
            </a:pPr>
            <a:r>
              <a:rPr lang="en-US" dirty="0"/>
              <a:t>Modeling is a way to create a virtual representation of a real-world system. 
Allows simulation of virtual representation under a wide range of conditions to see behavior</a:t>
            </a:r>
            <a:r>
              <a:rPr lang="es-ES" dirty="0"/>
              <a:t>.</a:t>
            </a:r>
          </a:p>
          <a:p>
            <a:pPr algn="just">
              <a:lnSpc>
                <a:spcPct val="90000"/>
              </a:lnSpc>
            </a:pPr>
            <a:r>
              <a:rPr lang="en-US" dirty="0"/>
              <a:t>Modeling and simulation are valuable for testing conditions that are difficult to reproduce only with hardware prototypes, especially in the early phase of the design process when hardware is not yet available. 
Iteration between modeling and simulation can improve the quality of the system design from the beginning by reducing the number of errors encountered later in the design process.</a:t>
            </a:r>
            <a:endParaRPr lang="es-ES" sz="1900" dirty="0"/>
          </a:p>
        </p:txBody>
      </p:sp>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dirty="0"/>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6</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n-US" sz="2400" dirty="0"/>
              <a:t>Model-based design</a:t>
            </a:r>
            <a:endParaRPr lang="es-ES" sz="2400" dirty="0"/>
          </a:p>
        </p:txBody>
      </p:sp>
      <p:sp>
        <p:nvSpPr>
          <p:cNvPr id="7" name="Rectángulo 6">
            <a:extLst>
              <a:ext uri="{FF2B5EF4-FFF2-40B4-BE49-F238E27FC236}">
                <a16:creationId xmlns:a16="http://schemas.microsoft.com/office/drawing/2014/main" id="{3E2C5970-03F2-434A-82A7-5EA22DA9C7F0}"/>
              </a:ext>
            </a:extLst>
          </p:cNvPr>
          <p:cNvSpPr/>
          <p:nvPr/>
        </p:nvSpPr>
        <p:spPr>
          <a:xfrm>
            <a:off x="550507" y="4961752"/>
            <a:ext cx="8360228" cy="646331"/>
          </a:xfrm>
          <a:prstGeom prst="rect">
            <a:avLst/>
          </a:prstGeom>
        </p:spPr>
        <p:txBody>
          <a:bodyPr wrap="square">
            <a:spAutoFit/>
          </a:bodyPr>
          <a:lstStyle/>
          <a:p>
            <a:pPr algn="just">
              <a:lnSpc>
                <a:spcPct val="90000"/>
              </a:lnSpc>
            </a:pPr>
            <a:r>
              <a:rPr lang="en-US" sz="2000" b="1" dirty="0"/>
              <a:t>The use of a model-based approach has been shown to dramatically reduce development times.</a:t>
            </a:r>
          </a:p>
        </p:txBody>
      </p:sp>
    </p:spTree>
    <p:extLst>
      <p:ext uri="{BB962C8B-B14F-4D97-AF65-F5344CB8AC3E}">
        <p14:creationId xmlns:p14="http://schemas.microsoft.com/office/powerpoint/2010/main" val="1015448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22029" y="1364829"/>
            <a:ext cx="8488706" cy="4784044"/>
          </a:xfrm>
        </p:spPr>
        <p:txBody>
          <a:bodyPr>
            <a:normAutofit/>
          </a:bodyPr>
          <a:lstStyle/>
          <a:p>
            <a:pPr marL="0" indent="0">
              <a:buNone/>
            </a:pPr>
            <a:r>
              <a:rPr lang="en-US" dirty="0"/>
              <a:t>Model-based design allows you to:</a:t>
            </a:r>
            <a:endParaRPr lang="es-ES" dirty="0"/>
          </a:p>
          <a:p>
            <a:r>
              <a:rPr lang="en-US" dirty="0"/>
              <a:t>Use a common design environment across all project teams.
Link designs directly to requirements.</a:t>
            </a:r>
            <a:endParaRPr lang="es-ES" dirty="0"/>
          </a:p>
          <a:p>
            <a:r>
              <a:rPr lang="en-US" dirty="0"/>
              <a:t>Continuously identifies and corrects errors when integrating tests with the design</a:t>
            </a:r>
            <a:r>
              <a:rPr lang="es-ES" dirty="0"/>
              <a:t>.</a:t>
            </a:r>
          </a:p>
          <a:p>
            <a:r>
              <a:rPr lang="es-ES" dirty="0"/>
              <a:t>Refine </a:t>
            </a:r>
            <a:r>
              <a:rPr lang="es-ES" dirty="0" err="1"/>
              <a:t>algorithms</a:t>
            </a:r>
            <a:r>
              <a:rPr lang="es-ES" dirty="0"/>
              <a:t> </a:t>
            </a:r>
            <a:r>
              <a:rPr lang="es-ES" dirty="0" err="1"/>
              <a:t>through</a:t>
            </a:r>
            <a:r>
              <a:rPr lang="es-ES" dirty="0"/>
              <a:t> </a:t>
            </a:r>
            <a:r>
              <a:rPr lang="es-ES" dirty="0" err="1"/>
              <a:t>simulation</a:t>
            </a:r>
            <a:r>
              <a:rPr lang="es-ES" dirty="0"/>
              <a:t>.
</a:t>
            </a:r>
            <a:r>
              <a:rPr lang="en-US" dirty="0"/>
              <a:t>Automatically generate documentation and integrated software code.
Develop and reuse the test suite.</a:t>
            </a:r>
            <a:br>
              <a:rPr lang="en-US" dirty="0"/>
            </a:br>
            <a:endParaRPr lang="en-US" sz="1900" dirty="0"/>
          </a:p>
        </p:txBody>
      </p:sp>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dirty="0"/>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7</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n-US" sz="2400" dirty="0"/>
              <a:t>Model-based design</a:t>
            </a:r>
            <a:endParaRPr lang="es-ES" sz="2400" dirty="0"/>
          </a:p>
        </p:txBody>
      </p:sp>
    </p:spTree>
    <p:extLst>
      <p:ext uri="{BB962C8B-B14F-4D97-AF65-F5344CB8AC3E}">
        <p14:creationId xmlns:p14="http://schemas.microsoft.com/office/powerpoint/2010/main" val="51184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dirty="0"/>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8</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n-US" sz="2400" dirty="0"/>
              <a:t>Model-based design</a:t>
            </a:r>
            <a:endParaRPr lang="es-ES" sz="2400" dirty="0"/>
          </a:p>
        </p:txBody>
      </p:sp>
      <p:pic>
        <p:nvPicPr>
          <p:cNvPr id="1026" name="Picture 2">
            <a:extLst>
              <a:ext uri="{FF2B5EF4-FFF2-40B4-BE49-F238E27FC236}">
                <a16:creationId xmlns:a16="http://schemas.microsoft.com/office/drawing/2014/main" id="{775A2A11-A3A8-4087-8E7B-47A7310342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854" y="1221922"/>
            <a:ext cx="8143875" cy="506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2900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dirty="0"/>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9</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n-US" sz="2400" dirty="0"/>
              <a:t>Model-based design with Simulink</a:t>
            </a:r>
            <a:endParaRPr lang="es-ES" sz="2400" dirty="0"/>
          </a:p>
        </p:txBody>
      </p:sp>
      <p:pic>
        <p:nvPicPr>
          <p:cNvPr id="2050" name="Picture 2">
            <a:extLst>
              <a:ext uri="{FF2B5EF4-FFF2-40B4-BE49-F238E27FC236}">
                <a16:creationId xmlns:a16="http://schemas.microsoft.com/office/drawing/2014/main" id="{1AE3966F-1D0F-4667-9FAA-FBF5E29D69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 y="1287625"/>
            <a:ext cx="8153400"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7801664"/>
      </p:ext>
    </p:extLst>
  </p:cSld>
  <p:clrMapOvr>
    <a:masterClrMapping/>
  </p:clrMapOvr>
</p:sld>
</file>

<file path=ppt/theme/theme1.xml><?xml version="1.0" encoding="utf-8"?>
<a:theme xmlns:a="http://schemas.openxmlformats.org/drawingml/2006/main" name="MU Theme">
  <a:themeElements>
    <a:clrScheme name="Goi Eskola Politeknikoa">
      <a:dk1>
        <a:srgbClr val="004851"/>
      </a:dk1>
      <a:lt1>
        <a:srgbClr val="FFFFFF"/>
      </a:lt1>
      <a:dk2>
        <a:srgbClr val="000000"/>
      </a:dk2>
      <a:lt2>
        <a:srgbClr val="FFC72C"/>
      </a:lt2>
      <a:accent1>
        <a:srgbClr val="004851"/>
      </a:accent1>
      <a:accent2>
        <a:srgbClr val="00A3AD"/>
      </a:accent2>
      <a:accent3>
        <a:srgbClr val="B33D26"/>
      </a:accent3>
      <a:accent4>
        <a:srgbClr val="DC6B2F"/>
      </a:accent4>
      <a:accent5>
        <a:srgbClr val="ED8B00"/>
      </a:accent5>
      <a:accent6>
        <a:srgbClr val="F6C580"/>
      </a:accent6>
      <a:hlink>
        <a:srgbClr val="FFC72C"/>
      </a:hlink>
      <a:folHlink>
        <a:srgbClr val="00485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A3AD"/>
        </a:solidFill>
        <a:ln>
          <a:noFill/>
        </a:ln>
        <a:effectLst/>
      </a:spPr>
      <a:bodyPr rtlCol="0" anchor="ctr"/>
      <a:lstStyle>
        <a:defPPr algn="ctr">
          <a:defRPr dirty="0" smtClean="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SoloVerde_MGEP" id="{912D819A-F009-0D4F-A6F2-06FA7B853B4A}" vid="{A10D757F-8599-0D45-BE73-313E7C3AB0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975</TotalTime>
  <Words>876</Words>
  <Application>Microsoft Office PowerPoint</Application>
  <PresentationFormat>Presentación en pantalla (4:3)</PresentationFormat>
  <Paragraphs>147</Paragraphs>
  <Slides>21</Slides>
  <Notes>12</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21</vt:i4>
      </vt:variant>
    </vt:vector>
  </HeadingPairs>
  <TitlesOfParts>
    <vt:vector size="29" baseType="lpstr">
      <vt:lpstr>AppleSymbols</vt:lpstr>
      <vt:lpstr>Arial</vt:lpstr>
      <vt:lpstr>Arial Black</vt:lpstr>
      <vt:lpstr>Arial Nova Light</vt:lpstr>
      <vt:lpstr>Calibri</vt:lpstr>
      <vt:lpstr>Cambria Math</vt:lpstr>
      <vt:lpstr>Open Sans</vt:lpstr>
      <vt:lpstr>MU Theme</vt:lpstr>
      <vt:lpstr>Model-based design
</vt:lpstr>
      <vt:lpstr>Acquiring knowledge of model-based design
 </vt:lpstr>
      <vt:lpstr>Introduction</vt:lpstr>
      <vt:lpstr>Fundamentals </vt:lpstr>
      <vt:lpstr>Model-based design
</vt:lpstr>
      <vt:lpstr>Model-based design</vt:lpstr>
      <vt:lpstr>Model-based design</vt:lpstr>
      <vt:lpstr>Model-based design</vt:lpstr>
      <vt:lpstr>Model-based design with Simulink</vt:lpstr>
      <vt:lpstr>Modeling with Simulink</vt:lpstr>
      <vt:lpstr>Systems Dynamic Modeling with Simulink</vt:lpstr>
      <vt:lpstr>Simulink</vt:lpstr>
      <vt:lpstr>Simulink and dynamical systems</vt:lpstr>
      <vt:lpstr>Main features of Simulink</vt:lpstr>
      <vt:lpstr>Operating with Simulink</vt:lpstr>
      <vt:lpstr>Operating with Simulink</vt:lpstr>
      <vt:lpstr>Operating with Simulink</vt:lpstr>
      <vt:lpstr>Case in practice</vt:lpstr>
      <vt:lpstr>Working with MATLAB &amp; Simulink</vt:lpstr>
      <vt:lpstr>Parabolic shot modeling</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and knowledge transfer</dc:title>
  <dc:creator>Uribeetxeberria, Roberto</dc:creator>
  <cp:lastModifiedBy>Gaizka Bellido</cp:lastModifiedBy>
  <cp:revision>177</cp:revision>
  <cp:lastPrinted>2018-07-13T13:37:53Z</cp:lastPrinted>
  <dcterms:created xsi:type="dcterms:W3CDTF">2017-11-28T21:27:45Z</dcterms:created>
  <dcterms:modified xsi:type="dcterms:W3CDTF">2022-02-16T16:10:26Z</dcterms:modified>
</cp:coreProperties>
</file>