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2"/>
  </p:notesMasterIdLst>
  <p:handoutMasterIdLst>
    <p:handoutMasterId r:id="rId23"/>
  </p:handoutMasterIdLst>
  <p:sldIdLst>
    <p:sldId id="257" r:id="rId2"/>
    <p:sldId id="322" r:id="rId3"/>
    <p:sldId id="399" r:id="rId4"/>
    <p:sldId id="309" r:id="rId5"/>
    <p:sldId id="320" r:id="rId6"/>
    <p:sldId id="373" r:id="rId7"/>
    <p:sldId id="386" r:id="rId8"/>
    <p:sldId id="387" r:id="rId9"/>
    <p:sldId id="388" r:id="rId10"/>
    <p:sldId id="389" r:id="rId11"/>
    <p:sldId id="390" r:id="rId12"/>
    <p:sldId id="391" r:id="rId13"/>
    <p:sldId id="392" r:id="rId14"/>
    <p:sldId id="351" r:id="rId15"/>
    <p:sldId id="353" r:id="rId16"/>
    <p:sldId id="340" r:id="rId17"/>
    <p:sldId id="397" r:id="rId18"/>
    <p:sldId id="400" r:id="rId19"/>
    <p:sldId id="402" r:id="rId20"/>
    <p:sldId id="319" r:id="rId21"/>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57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3139"/>
    <a:srgbClr val="00A3AD"/>
    <a:srgbClr val="ED8800"/>
    <a:srgbClr val="004851"/>
    <a:srgbClr val="FFFFFF"/>
    <a:srgbClr val="004E40"/>
    <a:srgbClr val="275D38"/>
    <a:srgbClr val="000000"/>
    <a:srgbClr val="C90026"/>
    <a:srgbClr val="DA188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21" autoAdjust="0"/>
    <p:restoredTop sz="95802" autoAdjust="0"/>
  </p:normalViewPr>
  <p:slideViewPr>
    <p:cSldViewPr snapToGrid="0" snapToObjects="1" showGuides="1">
      <p:cViewPr varScale="1">
        <p:scale>
          <a:sx n="82" d="100"/>
          <a:sy n="82" d="100"/>
        </p:scale>
        <p:origin x="1190" y="58"/>
      </p:cViewPr>
      <p:guideLst>
        <p:guide orient="horz"/>
        <p:guide pos="5759"/>
      </p:guideLst>
    </p:cSldViewPr>
  </p:slideViewPr>
  <p:outlineViewPr>
    <p:cViewPr>
      <p:scale>
        <a:sx n="33" d="100"/>
        <a:sy n="33" d="100"/>
      </p:scale>
      <p:origin x="0" y="-115952"/>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8" d="100"/>
          <a:sy n="88" d="100"/>
        </p:scale>
        <p:origin x="2152"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DE2F9ED7-D9DF-9B4A-A1AC-9FBF0C9B1C8E}" type="datetime1">
              <a:rPr lang="es-ES" smtClean="0"/>
              <a:t>16/02/2022</a:t>
            </a:fld>
            <a:endParaRPr lang="en-US"/>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r>
              <a:rPr lang="es-ES_tradnl"/>
              <a:t>Nombre presentación</a:t>
            </a:r>
            <a:endParaRPr lang="en-US"/>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6C9381E0-5EA1-A741-8E0F-979B987291DA}" type="slidenum">
              <a:rPr lang="en-US" smtClean="0"/>
              <a:t>‹Nº›</a:t>
            </a:fld>
            <a:endParaRPr lang="en-US"/>
          </a:p>
        </p:txBody>
      </p:sp>
    </p:spTree>
    <p:extLst>
      <p:ext uri="{BB962C8B-B14F-4D97-AF65-F5344CB8AC3E}">
        <p14:creationId xmlns:p14="http://schemas.microsoft.com/office/powerpoint/2010/main" val="365246217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FEDC53B6-CB23-B545-A702-0812837A95EA}" type="datetime1">
              <a:rPr lang="es-ES" smtClean="0"/>
              <a:t>16/02/2022</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s-ES_tradnl"/>
              <a:t>Nombre presentación</a:t>
            </a:r>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80BC7D51-4C89-E346-BC52-B4E8590D3FF6}" type="slidenum">
              <a:rPr lang="en-US" smtClean="0"/>
              <a:t>‹Nº›</a:t>
            </a:fld>
            <a:endParaRPr lang="en-US"/>
          </a:p>
        </p:txBody>
      </p:sp>
    </p:spTree>
    <p:extLst>
      <p:ext uri="{BB962C8B-B14F-4D97-AF65-F5344CB8AC3E}">
        <p14:creationId xmlns:p14="http://schemas.microsoft.com/office/powerpoint/2010/main" val="2205575759"/>
      </p:ext>
    </p:extLst>
  </p:cSld>
  <p:clrMap bg1="lt1" tx1="dk1" bg2="lt2" tx2="dk2" accent1="accent1" accent2="accent2" accent3="accent3" accent4="accent4" accent5="accent5" accent6="accent6" hlink="hlink" folHlink="folHlink"/>
  <p:hf hd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3</a:t>
            </a:fld>
            <a:endParaRPr lang="en-US"/>
          </a:p>
        </p:txBody>
      </p:sp>
    </p:spTree>
    <p:extLst>
      <p:ext uri="{BB962C8B-B14F-4D97-AF65-F5344CB8AC3E}">
        <p14:creationId xmlns:p14="http://schemas.microsoft.com/office/powerpoint/2010/main" val="2903287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13</a:t>
            </a:fld>
            <a:endParaRPr lang="en-US"/>
          </a:p>
        </p:txBody>
      </p:sp>
    </p:spTree>
    <p:extLst>
      <p:ext uri="{BB962C8B-B14F-4D97-AF65-F5344CB8AC3E}">
        <p14:creationId xmlns:p14="http://schemas.microsoft.com/office/powerpoint/2010/main" val="1819682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16</a:t>
            </a:fld>
            <a:endParaRPr lang="en-US"/>
          </a:p>
        </p:txBody>
      </p:sp>
    </p:spTree>
    <p:extLst>
      <p:ext uri="{BB962C8B-B14F-4D97-AF65-F5344CB8AC3E}">
        <p14:creationId xmlns:p14="http://schemas.microsoft.com/office/powerpoint/2010/main" val="2142913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17</a:t>
            </a:fld>
            <a:endParaRPr lang="en-US"/>
          </a:p>
        </p:txBody>
      </p:sp>
    </p:spTree>
    <p:extLst>
      <p:ext uri="{BB962C8B-B14F-4D97-AF65-F5344CB8AC3E}">
        <p14:creationId xmlns:p14="http://schemas.microsoft.com/office/powerpoint/2010/main" val="38613158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19</a:t>
            </a:fld>
            <a:endParaRPr lang="en-US"/>
          </a:p>
        </p:txBody>
      </p:sp>
    </p:spTree>
    <p:extLst>
      <p:ext uri="{BB962C8B-B14F-4D97-AF65-F5344CB8AC3E}">
        <p14:creationId xmlns:p14="http://schemas.microsoft.com/office/powerpoint/2010/main" val="3294737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5</a:t>
            </a:fld>
            <a:endParaRPr lang="en-US"/>
          </a:p>
        </p:txBody>
      </p:sp>
    </p:spTree>
    <p:extLst>
      <p:ext uri="{BB962C8B-B14F-4D97-AF65-F5344CB8AC3E}">
        <p14:creationId xmlns:p14="http://schemas.microsoft.com/office/powerpoint/2010/main" val="367873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6</a:t>
            </a:fld>
            <a:endParaRPr lang="en-US"/>
          </a:p>
        </p:txBody>
      </p:sp>
    </p:spTree>
    <p:extLst>
      <p:ext uri="{BB962C8B-B14F-4D97-AF65-F5344CB8AC3E}">
        <p14:creationId xmlns:p14="http://schemas.microsoft.com/office/powerpoint/2010/main" val="2610761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7</a:t>
            </a:fld>
            <a:endParaRPr lang="en-US"/>
          </a:p>
        </p:txBody>
      </p:sp>
    </p:spTree>
    <p:extLst>
      <p:ext uri="{BB962C8B-B14F-4D97-AF65-F5344CB8AC3E}">
        <p14:creationId xmlns:p14="http://schemas.microsoft.com/office/powerpoint/2010/main" val="1084193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8</a:t>
            </a:fld>
            <a:endParaRPr lang="en-US"/>
          </a:p>
        </p:txBody>
      </p:sp>
    </p:spTree>
    <p:extLst>
      <p:ext uri="{BB962C8B-B14F-4D97-AF65-F5344CB8AC3E}">
        <p14:creationId xmlns:p14="http://schemas.microsoft.com/office/powerpoint/2010/main" val="1526263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9</a:t>
            </a:fld>
            <a:endParaRPr lang="en-US"/>
          </a:p>
        </p:txBody>
      </p:sp>
    </p:spTree>
    <p:extLst>
      <p:ext uri="{BB962C8B-B14F-4D97-AF65-F5344CB8AC3E}">
        <p14:creationId xmlns:p14="http://schemas.microsoft.com/office/powerpoint/2010/main" val="808862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10</a:t>
            </a:fld>
            <a:endParaRPr lang="en-US"/>
          </a:p>
        </p:txBody>
      </p:sp>
    </p:spTree>
    <p:extLst>
      <p:ext uri="{BB962C8B-B14F-4D97-AF65-F5344CB8AC3E}">
        <p14:creationId xmlns:p14="http://schemas.microsoft.com/office/powerpoint/2010/main" val="932329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11</a:t>
            </a:fld>
            <a:endParaRPr lang="en-US"/>
          </a:p>
        </p:txBody>
      </p:sp>
    </p:spTree>
    <p:extLst>
      <p:ext uri="{BB962C8B-B14F-4D97-AF65-F5344CB8AC3E}">
        <p14:creationId xmlns:p14="http://schemas.microsoft.com/office/powerpoint/2010/main" val="1260189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s-ES_tradnl"/>
              <a:t>Nombre presentación</a:t>
            </a:r>
            <a:endParaRPr lang="en-US"/>
          </a:p>
        </p:txBody>
      </p:sp>
      <p:sp>
        <p:nvSpPr>
          <p:cNvPr id="5" name="Slide Number Placeholder 4"/>
          <p:cNvSpPr>
            <a:spLocks noGrp="1"/>
          </p:cNvSpPr>
          <p:nvPr>
            <p:ph type="sldNum" sz="quarter" idx="11"/>
          </p:nvPr>
        </p:nvSpPr>
        <p:spPr/>
        <p:txBody>
          <a:bodyPr/>
          <a:lstStyle/>
          <a:p>
            <a:fld id="{80BC7D51-4C89-E346-BC52-B4E8590D3FF6}" type="slidenum">
              <a:rPr lang="en-US" smtClean="0"/>
              <a:t>12</a:t>
            </a:fld>
            <a:endParaRPr lang="en-US"/>
          </a:p>
        </p:txBody>
      </p:sp>
    </p:spTree>
    <p:extLst>
      <p:ext uri="{BB962C8B-B14F-4D97-AF65-F5344CB8AC3E}">
        <p14:creationId xmlns:p14="http://schemas.microsoft.com/office/powerpoint/2010/main" val="38450653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1 - Eskola">
    <p:bg>
      <p:bgPr>
        <a:solidFill>
          <a:srgbClr val="053139"/>
        </a:solidFill>
        <a:effectLst/>
      </p:bgPr>
    </p:bg>
    <p:spTree>
      <p:nvGrpSpPr>
        <p:cNvPr id="1" name=""/>
        <p:cNvGrpSpPr/>
        <p:nvPr/>
      </p:nvGrpSpPr>
      <p:grpSpPr>
        <a:xfrm>
          <a:off x="0" y="0"/>
          <a:ext cx="0" cy="0"/>
          <a:chOff x="0" y="0"/>
          <a:chExt cx="0" cy="0"/>
        </a:xfrm>
      </p:grpSpPr>
      <p:pic>
        <p:nvPicPr>
          <p:cNvPr id="2" name="Imagen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37" y="0"/>
            <a:ext cx="1830016" cy="1673157"/>
          </a:xfrm>
          <a:prstGeom prst="rect">
            <a:avLst/>
          </a:prstGeom>
        </p:spPr>
      </p:pic>
      <p:pic>
        <p:nvPicPr>
          <p:cNvPr id="12" name="Imagen 11"/>
          <p:cNvPicPr>
            <a:picLocks noChangeAspect="1"/>
          </p:cNvPicPr>
          <p:nvPr userDrawn="1"/>
        </p:nvPicPr>
        <p:blipFill rotWithShape="1">
          <a:blip r:embed="rId3">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pic>
        <p:nvPicPr>
          <p:cNvPr id="6" name="Imagen 5" descr="adasdasd.png"/>
          <p:cNvPicPr>
            <a:picLocks noChangeAspect="1"/>
          </p:cNvPicPr>
          <p:nvPr userDrawn="1"/>
        </p:nvPicPr>
        <p:blipFill rotWithShape="1">
          <a:blip r:embed="rId4">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836005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ansparencia 1 - MU">
    <p:spTree>
      <p:nvGrpSpPr>
        <p:cNvPr id="1" name=""/>
        <p:cNvGrpSpPr/>
        <p:nvPr/>
      </p:nvGrpSpPr>
      <p:grpSpPr>
        <a:xfrm>
          <a:off x="0" y="0"/>
          <a:ext cx="0" cy="0"/>
          <a:chOff x="0" y="0"/>
          <a:chExt cx="0" cy="0"/>
        </a:xfrm>
      </p:grpSpPr>
      <p:sp>
        <p:nvSpPr>
          <p:cNvPr id="6" name="Date Placeholder 3"/>
          <p:cNvSpPr>
            <a:spLocks noGrp="1"/>
          </p:cNvSpPr>
          <p:nvPr>
            <p:ph type="dt" sz="half" idx="10"/>
          </p:nvPr>
        </p:nvSpPr>
        <p:spPr>
          <a:xfrm>
            <a:off x="422031" y="6467092"/>
            <a:ext cx="1180893" cy="365125"/>
          </a:xfrm>
        </p:spPr>
        <p:txBody>
          <a:bodyPr/>
          <a:lstStyle>
            <a:lvl1pPr>
              <a:defRPr>
                <a:solidFill>
                  <a:schemeClr val="accent2"/>
                </a:solidFill>
              </a:defRPr>
            </a:lvl1pPr>
          </a:lstStyle>
          <a:p>
            <a:fld id="{2D72A43D-7419-4C41-A920-C6E38643746D}" type="datetime3">
              <a:rPr lang="es-ES_tradnl" smtClean="0"/>
              <a:pPr/>
              <a:t>16.02.22</a:t>
            </a:fld>
            <a:endParaRPr lang="en-US" dirty="0"/>
          </a:p>
        </p:txBody>
      </p:sp>
      <p:sp>
        <p:nvSpPr>
          <p:cNvPr id="7"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Tree>
    <p:extLst>
      <p:ext uri="{BB962C8B-B14F-4D97-AF65-F5344CB8AC3E}">
        <p14:creationId xmlns:p14="http://schemas.microsoft.com/office/powerpoint/2010/main" val="1149069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ansparencia 1 - Profesionalentzako Prestakuntza">
    <p:spTree>
      <p:nvGrpSpPr>
        <p:cNvPr id="1" name=""/>
        <p:cNvGrpSpPr/>
        <p:nvPr/>
      </p:nvGrpSpPr>
      <p:grpSpPr>
        <a:xfrm>
          <a:off x="0" y="0"/>
          <a:ext cx="0" cy="0"/>
          <a:chOff x="0" y="0"/>
          <a:chExt cx="0" cy="0"/>
        </a:xfrm>
      </p:grpSpPr>
      <p:sp>
        <p:nvSpPr>
          <p:cNvPr id="6" name="Date Placeholder 3"/>
          <p:cNvSpPr>
            <a:spLocks noGrp="1"/>
          </p:cNvSpPr>
          <p:nvPr>
            <p:ph type="dt" sz="half" idx="10"/>
          </p:nvPr>
        </p:nvSpPr>
        <p:spPr>
          <a:xfrm>
            <a:off x="422031" y="6467092"/>
            <a:ext cx="1180893" cy="365125"/>
          </a:xfrm>
        </p:spPr>
        <p:txBody>
          <a:bodyPr/>
          <a:lstStyle>
            <a:lvl1pPr>
              <a:defRPr>
                <a:solidFill>
                  <a:schemeClr val="accent2"/>
                </a:solidFill>
              </a:defRPr>
            </a:lvl1pPr>
          </a:lstStyle>
          <a:p>
            <a:fld id="{2D72A43D-7419-4C41-A920-C6E38643746D}" type="datetime3">
              <a:rPr lang="es-ES_tradnl" smtClean="0"/>
              <a:pPr/>
              <a:t>16.02.22</a:t>
            </a:fld>
            <a:endParaRPr lang="en-US" dirty="0"/>
          </a:p>
        </p:txBody>
      </p:sp>
      <p:sp>
        <p:nvSpPr>
          <p:cNvPr id="7"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Tree>
    <p:extLst>
      <p:ext uri="{BB962C8B-B14F-4D97-AF65-F5344CB8AC3E}">
        <p14:creationId xmlns:p14="http://schemas.microsoft.com/office/powerpoint/2010/main" val="971508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ransparencia 2 - Eskola">
    <p:bg>
      <p:bgPr>
        <a:solidFill>
          <a:srgbClr val="053139"/>
        </a:solidFill>
        <a:effectLst/>
      </p:bgPr>
    </p:bg>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0051B10C-2937-EF49-B2B2-FDE1E3A46A2D}" type="datetime3">
              <a:rPr lang="es-ES_tradnl" smtClean="0"/>
              <a:t>16.02.22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p:txBody>
          <a:bodyPr/>
          <a:lstStyle/>
          <a:p>
            <a:r>
              <a:rPr lang="en-US" dirty="0"/>
              <a:t>Click to edit Master title style</a:t>
            </a:r>
            <a:endParaRPr lang="es-ES_tradnl" dirty="0"/>
          </a:p>
        </p:txBody>
      </p:sp>
      <p:pic>
        <p:nvPicPr>
          <p:cNvPr id="12" name="Imagen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3343" y="-20882"/>
            <a:ext cx="1140768" cy="1042987"/>
          </a:xfrm>
          <a:prstGeom prst="rect">
            <a:avLst/>
          </a:prstGeom>
        </p:spPr>
      </p:pic>
    </p:spTree>
    <p:extLst>
      <p:ext uri="{BB962C8B-B14F-4D97-AF65-F5344CB8AC3E}">
        <p14:creationId xmlns:p14="http://schemas.microsoft.com/office/powerpoint/2010/main" val="1158440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parencia 2 - MU">
    <p:bg>
      <p:bgPr>
        <a:solidFill>
          <a:srgbClr val="053139"/>
        </a:solidFill>
        <a:effectLst/>
      </p:bgPr>
    </p:bg>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0051B10C-2937-EF49-B2B2-FDE1E3A46A2D}" type="datetime3">
              <a:rPr lang="es-ES_tradnl" smtClean="0"/>
              <a:t>16.02.22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p:txBody>
          <a:bodyPr/>
          <a:lstStyle/>
          <a:p>
            <a:r>
              <a:rPr lang="en-US" dirty="0"/>
              <a:t>Click to edit Master title style</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6096" y="-3526"/>
            <a:ext cx="1094279" cy="786366"/>
          </a:xfrm>
          <a:prstGeom prst="rect">
            <a:avLst/>
          </a:prstGeom>
        </p:spPr>
      </p:pic>
    </p:spTree>
    <p:extLst>
      <p:ext uri="{BB962C8B-B14F-4D97-AF65-F5344CB8AC3E}">
        <p14:creationId xmlns:p14="http://schemas.microsoft.com/office/powerpoint/2010/main" val="1819055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parencia 2 - Profesionalentzako Prestakuntza">
    <p:bg>
      <p:bgPr>
        <a:solidFill>
          <a:srgbClr val="053139"/>
        </a:solidFill>
        <a:effectLst/>
      </p:bgPr>
    </p:bg>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0051B10C-2937-EF49-B2B2-FDE1E3A46A2D}" type="datetime3">
              <a:rPr lang="es-ES_tradnl" smtClean="0"/>
              <a:t>16.02.22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1" name="Content Placeholder 14">
            <a:extLst>
              <a:ext uri="{FF2B5EF4-FFF2-40B4-BE49-F238E27FC236}">
                <a16:creationId xmlns:a16="http://schemas.microsoft.com/office/drawing/2014/main" id="{00D15E21-D2CF-1240-9C1C-EE2BBCF2DFB7}"/>
              </a:ext>
            </a:extLst>
          </p:cNvPr>
          <p:cNvSpPr>
            <a:spLocks noGrp="1"/>
          </p:cNvSpPr>
          <p:nvPr>
            <p:ph sz="quarter" idx="13"/>
          </p:nvPr>
        </p:nvSpPr>
        <p:spPr>
          <a:xfrm>
            <a:off x="422031" y="1275347"/>
            <a:ext cx="8299939" cy="48127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F1401D28-75B5-FC4C-A926-0D97A7D678B9}"/>
              </a:ext>
            </a:extLst>
          </p:cNvPr>
          <p:cNvSpPr>
            <a:spLocks noGrp="1"/>
          </p:cNvSpPr>
          <p:nvPr>
            <p:ph type="title"/>
          </p:nvPr>
        </p:nvSpPr>
        <p:spPr>
          <a:xfrm>
            <a:off x="422032" y="472037"/>
            <a:ext cx="7600813" cy="428157"/>
          </a:xfrm>
        </p:spPr>
        <p:txBody>
          <a:bodyPr/>
          <a:lstStyle/>
          <a:p>
            <a:r>
              <a:rPr lang="en-US" dirty="0"/>
              <a:t>Click to edit Master title style</a:t>
            </a:r>
            <a:endParaRPr lang="es-ES_tradnl" dirty="0"/>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2845" y="0"/>
            <a:ext cx="1116836" cy="1000218"/>
          </a:xfrm>
          <a:prstGeom prst="rect">
            <a:avLst/>
          </a:prstGeom>
        </p:spPr>
      </p:pic>
    </p:spTree>
    <p:extLst>
      <p:ext uri="{BB962C8B-B14F-4D97-AF65-F5344CB8AC3E}">
        <p14:creationId xmlns:p14="http://schemas.microsoft.com/office/powerpoint/2010/main" val="3643716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ansparencia 3 - Eskola">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2DCE5B6F-4229-BD47-9F49-CE071C120013}" type="datetime3">
              <a:rPr lang="es-ES_tradnl" smtClean="0"/>
              <a:t>16.02.22</a:t>
            </a:fld>
            <a:endParaRPr lang="en-US" dirty="0"/>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3343" y="-20882"/>
            <a:ext cx="1140768" cy="1042987"/>
          </a:xfrm>
          <a:prstGeom prst="rect">
            <a:avLst/>
          </a:prstGeom>
        </p:spPr>
      </p:pic>
    </p:spTree>
    <p:extLst>
      <p:ext uri="{BB962C8B-B14F-4D97-AF65-F5344CB8AC3E}">
        <p14:creationId xmlns:p14="http://schemas.microsoft.com/office/powerpoint/2010/main" val="20112039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ansparencia 3 - MU">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2DCE5B6F-4229-BD47-9F49-CE071C120013}" type="datetime3">
              <a:rPr lang="es-ES_tradnl" smtClean="0"/>
              <a:t>16.02.22</a:t>
            </a:fld>
            <a:endParaRPr lang="en-US" dirty="0"/>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6096" y="-3526"/>
            <a:ext cx="1094279" cy="786366"/>
          </a:xfrm>
          <a:prstGeom prst="rect">
            <a:avLst/>
          </a:prstGeom>
        </p:spPr>
      </p:pic>
    </p:spTree>
    <p:extLst>
      <p:ext uri="{BB962C8B-B14F-4D97-AF65-F5344CB8AC3E}">
        <p14:creationId xmlns:p14="http://schemas.microsoft.com/office/powerpoint/2010/main" val="1706331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ransparencia 3 - Profesionalentzako Prestakuntza">
    <p:bg>
      <p:bgPr>
        <a:solidFill>
          <a:srgbClr val="00A3AD"/>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422031" y="6460529"/>
            <a:ext cx="1216063" cy="365125"/>
          </a:xfrm>
        </p:spPr>
        <p:txBody>
          <a:bodyPr/>
          <a:lstStyle>
            <a:lvl1pPr>
              <a:defRPr>
                <a:solidFill>
                  <a:schemeClr val="bg1"/>
                </a:solidFill>
              </a:defRPr>
            </a:lvl1pPr>
          </a:lstStyle>
          <a:p>
            <a:fld id="{2DCE5B6F-4229-BD47-9F49-CE071C120013}" type="datetime3">
              <a:rPr lang="es-ES_tradnl" smtClean="0"/>
              <a:t>16.02.22</a:t>
            </a:fld>
            <a:endParaRPr lang="en-US" dirty="0"/>
          </a:p>
        </p:txBody>
      </p:sp>
      <p:sp>
        <p:nvSpPr>
          <p:cNvPr id="10" name="Footer Placeholder 4"/>
          <p:cNvSpPr>
            <a:spLocks noGrp="1"/>
          </p:cNvSpPr>
          <p:nvPr>
            <p:ph type="ftr" sz="quarter" idx="11"/>
          </p:nvPr>
        </p:nvSpPr>
        <p:spPr>
          <a:xfrm>
            <a:off x="2170694" y="6460529"/>
            <a:ext cx="4777367" cy="365125"/>
          </a:xfrm>
        </p:spPr>
        <p:txBody>
          <a:bodyPr/>
          <a:lstStyle>
            <a:lvl1pPr>
              <a:defRPr>
                <a:solidFill>
                  <a:schemeClr val="bg1"/>
                </a:solidFill>
              </a:defRPr>
            </a:lvl1pPr>
          </a:lstStyle>
          <a:p>
            <a:r>
              <a:rPr lang="en-US"/>
              <a:t>Mondragon Unibertsitatea</a:t>
            </a:r>
            <a:endParaRPr lang="en-US" dirty="0"/>
          </a:p>
        </p:txBody>
      </p:sp>
      <p:sp>
        <p:nvSpPr>
          <p:cNvPr id="11" name="Slide Number Placeholder 5"/>
          <p:cNvSpPr>
            <a:spLocks noGrp="1"/>
          </p:cNvSpPr>
          <p:nvPr>
            <p:ph type="sldNum" sz="quarter" idx="12"/>
          </p:nvPr>
        </p:nvSpPr>
        <p:spPr>
          <a:xfrm>
            <a:off x="7551459" y="6460527"/>
            <a:ext cx="1170510" cy="365125"/>
          </a:xfrm>
        </p:spPr>
        <p:txBody>
          <a:bodyPr/>
          <a:lstStyle>
            <a:lvl1pPr>
              <a:defRPr>
                <a:solidFill>
                  <a:schemeClr val="bg1"/>
                </a:solidFill>
              </a:defRPr>
            </a:lvl1pPr>
          </a:lstStyle>
          <a:p>
            <a:fld id="{F7356FEA-1119-414E-9BDA-0F3F06B9EA58}" type="slidenum">
              <a:rPr lang="en-US" smtClean="0"/>
              <a:pPr/>
              <a:t>‹Nº›</a:t>
            </a:fld>
            <a:endParaRPr lang="en-US"/>
          </a:p>
        </p:txBody>
      </p:sp>
      <p:sp>
        <p:nvSpPr>
          <p:cNvPr id="12" name="Content Placeholder 14">
            <a:extLst>
              <a:ext uri="{FF2B5EF4-FFF2-40B4-BE49-F238E27FC236}">
                <a16:creationId xmlns:a16="http://schemas.microsoft.com/office/drawing/2014/main" id="{95BF4BF0-1531-0D46-A693-444EF8563251}"/>
              </a:ext>
            </a:extLst>
          </p:cNvPr>
          <p:cNvSpPr>
            <a:spLocks noGrp="1"/>
          </p:cNvSpPr>
          <p:nvPr>
            <p:ph sz="quarter" idx="13"/>
          </p:nvPr>
        </p:nvSpPr>
        <p:spPr>
          <a:xfrm>
            <a:off x="422031" y="1275347"/>
            <a:ext cx="8299939" cy="4812716"/>
          </a:xfrm>
        </p:spPr>
        <p:txBody>
          <a:bodyPr/>
          <a:lstStyle>
            <a:lvl1pPr>
              <a:buClr>
                <a:srgbClr val="004851"/>
              </a:buClr>
              <a:defRPr>
                <a:solidFill>
                  <a:schemeClr val="bg1"/>
                </a:solidFill>
              </a:defRPr>
            </a:lvl1pPr>
            <a:lvl2pPr>
              <a:buClr>
                <a:srgbClr val="004851"/>
              </a:buClr>
              <a:defRPr>
                <a:solidFill>
                  <a:schemeClr val="bg1"/>
                </a:solidFill>
              </a:defRPr>
            </a:lvl2pPr>
            <a:lvl3pPr>
              <a:buClr>
                <a:srgbClr val="004851"/>
              </a:buClr>
              <a:defRPr>
                <a:solidFill>
                  <a:schemeClr val="bg1"/>
                </a:solidFill>
              </a:defRPr>
            </a:lvl3pPr>
            <a:lvl4pPr>
              <a:buClr>
                <a:srgbClr val="004851"/>
              </a:buClr>
              <a:defRPr>
                <a:solidFill>
                  <a:schemeClr val="bg1"/>
                </a:solidFill>
              </a:defRPr>
            </a:lvl4pPr>
            <a:lvl5pPr>
              <a:buClr>
                <a:srgbClr val="00485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2" name="Title 1">
            <a:extLst>
              <a:ext uri="{FF2B5EF4-FFF2-40B4-BE49-F238E27FC236}">
                <a16:creationId xmlns:a16="http://schemas.microsoft.com/office/drawing/2014/main" id="{B5718D01-A768-EC4B-B724-CFE88E2E2B6C}"/>
              </a:ext>
            </a:extLst>
          </p:cNvPr>
          <p:cNvSpPr>
            <a:spLocks noGrp="1"/>
          </p:cNvSpPr>
          <p:nvPr>
            <p:ph type="title"/>
          </p:nvPr>
        </p:nvSpPr>
        <p:spPr>
          <a:xfrm>
            <a:off x="422033" y="472037"/>
            <a:ext cx="7511006" cy="428157"/>
          </a:xfrm>
        </p:spPr>
        <p:txBody>
          <a:bodyPr/>
          <a:lstStyle>
            <a:lvl1pPr>
              <a:defRPr>
                <a:solidFill>
                  <a:schemeClr val="accent1"/>
                </a:solidFill>
              </a:defRPr>
            </a:lvl1pPr>
          </a:lstStyle>
          <a:p>
            <a:r>
              <a:rPr lang="en-US" dirty="0"/>
              <a:t>Click to edit Master title style</a:t>
            </a:r>
            <a:endParaRPr lang="es-ES_tradnl" dirty="0"/>
          </a:p>
        </p:txBody>
      </p:sp>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2845" y="0"/>
            <a:ext cx="1116836" cy="1000218"/>
          </a:xfrm>
          <a:prstGeom prst="rect">
            <a:avLst/>
          </a:prstGeom>
        </p:spPr>
      </p:pic>
    </p:spTree>
    <p:extLst>
      <p:ext uri="{BB962C8B-B14F-4D97-AF65-F5344CB8AC3E}">
        <p14:creationId xmlns:p14="http://schemas.microsoft.com/office/powerpoint/2010/main" val="32029107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ransparencia 4 - Eskola">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6D8C46FE-6D60-7E43-9EAD-3064B98E9FE4}" type="datetime3">
              <a:rPr lang="es-ES_tradnl" smtClean="0"/>
              <a:pPr/>
              <a:t>16.02.22</a:t>
            </a:fld>
            <a:endParaRPr lang="en-US" dirty="0"/>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50195" y="-15970"/>
            <a:ext cx="1147818" cy="1049433"/>
          </a:xfrm>
          <a:prstGeom prst="rect">
            <a:avLst/>
          </a:prstGeom>
        </p:spPr>
      </p:pic>
    </p:spTree>
    <p:extLst>
      <p:ext uri="{BB962C8B-B14F-4D97-AF65-F5344CB8AC3E}">
        <p14:creationId xmlns:p14="http://schemas.microsoft.com/office/powerpoint/2010/main" val="3600161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ransparencia 4 - MU">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6D8C46FE-6D60-7E43-9EAD-3064B98E9FE4}" type="datetime3">
              <a:rPr lang="es-ES_tradnl" smtClean="0"/>
              <a:pPr/>
              <a:t>16.02.22</a:t>
            </a:fld>
            <a:endParaRPr lang="en-US" dirty="0"/>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Tree>
    <p:extLst>
      <p:ext uri="{BB962C8B-B14F-4D97-AF65-F5344CB8AC3E}">
        <p14:creationId xmlns:p14="http://schemas.microsoft.com/office/powerpoint/2010/main" val="1902092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rtada 1 - MU">
    <p:bg>
      <p:bgPr>
        <a:solidFill>
          <a:srgbClr val="053139"/>
        </a:solidFill>
        <a:effectLst/>
      </p:bgPr>
    </p:bg>
    <p:spTree>
      <p:nvGrpSpPr>
        <p:cNvPr id="1" name=""/>
        <p:cNvGrpSpPr/>
        <p:nvPr/>
      </p:nvGrpSpPr>
      <p:grpSpPr>
        <a:xfrm>
          <a:off x="0" y="0"/>
          <a:ext cx="0" cy="0"/>
          <a:chOff x="0" y="0"/>
          <a:chExt cx="0" cy="0"/>
        </a:xfrm>
      </p:grpSpPr>
      <p:pic>
        <p:nvPicPr>
          <p:cNvPr id="15" name="Imagen 14" descr="adasdasd.png"/>
          <p:cNvPicPr>
            <a:picLocks noChangeAspect="1"/>
          </p:cNvPicPr>
          <p:nvPr userDrawn="1"/>
        </p:nvPicPr>
        <p:blipFill rotWithShape="1">
          <a:blip r:embed="rId2">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pic>
        <p:nvPicPr>
          <p:cNvPr id="12" name="Imagen 11"/>
          <p:cNvPicPr>
            <a:picLocks noChangeAspect="1"/>
          </p:cNvPicPr>
          <p:nvPr userDrawn="1"/>
        </p:nvPicPr>
        <p:blipFill rotWithShape="1">
          <a:blip r:embed="rId3">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13" name="Imagen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5715" y="-2192"/>
            <a:ext cx="1736530" cy="1247896"/>
          </a:xfrm>
          <a:prstGeom prst="rect">
            <a:avLst/>
          </a:prstGeom>
        </p:spPr>
      </p:pic>
    </p:spTree>
    <p:extLst>
      <p:ext uri="{BB962C8B-B14F-4D97-AF65-F5344CB8AC3E}">
        <p14:creationId xmlns:p14="http://schemas.microsoft.com/office/powerpoint/2010/main" val="20874671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ransparencia 4 - Profesionalentzako Prestakuntza">
    <p:spTree>
      <p:nvGrpSpPr>
        <p:cNvPr id="1" name=""/>
        <p:cNvGrpSpPr/>
        <p:nvPr/>
      </p:nvGrpSpPr>
      <p:grpSpPr>
        <a:xfrm>
          <a:off x="0" y="0"/>
          <a:ext cx="0" cy="0"/>
          <a:chOff x="0" y="0"/>
          <a:chExt cx="0" cy="0"/>
        </a:xfrm>
      </p:grpSpPr>
      <p:sp>
        <p:nvSpPr>
          <p:cNvPr id="30" name="Content Placeholder 2"/>
          <p:cNvSpPr>
            <a:spLocks noGrp="1"/>
          </p:cNvSpPr>
          <p:nvPr>
            <p:ph idx="1"/>
          </p:nvPr>
        </p:nvSpPr>
        <p:spPr>
          <a:xfrm>
            <a:off x="422030"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6D8C46FE-6D60-7E43-9EAD-3064B98E9FE4}" type="datetime3">
              <a:rPr lang="es-ES_tradnl" smtClean="0"/>
              <a:pPr/>
              <a:t>16.02.22</a:t>
            </a:fld>
            <a:endParaRPr lang="en-US" dirty="0"/>
          </a:p>
        </p:txBody>
      </p:sp>
      <p:sp>
        <p:nvSpPr>
          <p:cNvPr id="32"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33" name="Slide Number Placeholder 5"/>
          <p:cNvSpPr>
            <a:spLocks noGrp="1"/>
          </p:cNvSpPr>
          <p:nvPr>
            <p:ph type="sldNum" sz="quarter" idx="12"/>
          </p:nvPr>
        </p:nvSpPr>
        <p:spPr>
          <a:xfrm>
            <a:off x="7551460" y="6460527"/>
            <a:ext cx="1167814"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35" name="Content Placeholder 2"/>
          <p:cNvSpPr>
            <a:spLocks noGrp="1"/>
          </p:cNvSpPr>
          <p:nvPr>
            <p:ph idx="13"/>
          </p:nvPr>
        </p:nvSpPr>
        <p:spPr>
          <a:xfrm>
            <a:off x="4731582" y="1364829"/>
            <a:ext cx="3987692" cy="4847192"/>
          </a:xfrm>
          <a:prstGeom prst="rect">
            <a:avLst/>
          </a:prstGeom>
        </p:spPr>
        <p:txBody>
          <a:bodyPr>
            <a:normAutofit/>
          </a:bodyPr>
          <a:lstStyle>
            <a:lvl1pPr>
              <a:defRPr sz="2000" b="0" i="0">
                <a:solidFill>
                  <a:srgbClr val="004851"/>
                </a:solidFill>
                <a:latin typeface="Arial" panose="020B0604020202020204" pitchFamily="34" charset="0"/>
                <a:ea typeface="Arial" panose="020B0604020202020204" pitchFamily="34" charset="0"/>
                <a:cs typeface="Arial" panose="020B0604020202020204" pitchFamily="34" charset="0"/>
              </a:defRPr>
            </a:lvl1pPr>
            <a:lvl2pPr>
              <a:defRPr sz="1800" b="0" i="0">
                <a:solidFill>
                  <a:srgbClr val="004851"/>
                </a:solidFill>
                <a:latin typeface="Arial" panose="020B0604020202020204" pitchFamily="34" charset="0"/>
                <a:ea typeface="Arial" panose="020B0604020202020204" pitchFamily="34" charset="0"/>
                <a:cs typeface="Arial" panose="020B0604020202020204" pitchFamily="34" charset="0"/>
              </a:defRPr>
            </a:lvl2pPr>
            <a:lvl3pPr>
              <a:defRPr sz="1600" b="0" i="0">
                <a:solidFill>
                  <a:srgbClr val="004851"/>
                </a:solidFill>
                <a:latin typeface="Arial" panose="020B0604020202020204" pitchFamily="34" charset="0"/>
                <a:ea typeface="Arial" panose="020B0604020202020204" pitchFamily="34" charset="0"/>
                <a:cs typeface="Arial" panose="020B0604020202020204" pitchFamily="34" charset="0"/>
              </a:defRPr>
            </a:lvl3pPr>
            <a:lvl4pPr>
              <a:defRPr sz="1400" b="0" i="0">
                <a:solidFill>
                  <a:srgbClr val="004851"/>
                </a:solidFill>
                <a:latin typeface="Arial" panose="020B0604020202020204" pitchFamily="34" charset="0"/>
                <a:ea typeface="Arial" panose="020B0604020202020204" pitchFamily="34" charset="0"/>
                <a:cs typeface="Arial" panose="020B0604020202020204" pitchFamily="34" charset="0"/>
              </a:defRPr>
            </a:lvl4pPr>
            <a:lvl5pPr>
              <a:defRPr sz="1200" b="0" i="0">
                <a:solidFill>
                  <a:srgbClr val="00485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43FB9805-B57F-7F42-9040-39F8506006CE}"/>
              </a:ext>
            </a:extLst>
          </p:cNvPr>
          <p:cNvSpPr>
            <a:spLocks noGrp="1"/>
          </p:cNvSpPr>
          <p:nvPr>
            <p:ph type="title"/>
          </p:nvPr>
        </p:nvSpPr>
        <p:spPr>
          <a:xfrm>
            <a:off x="422033" y="472037"/>
            <a:ext cx="7569330" cy="428157"/>
          </a:xfrm>
        </p:spPr>
        <p:txBody>
          <a:bodyPr/>
          <a:lstStyle/>
          <a:p>
            <a:r>
              <a:rPr lang="en-US" dirty="0"/>
              <a:t>Click to edit Master title style</a:t>
            </a:r>
            <a:endParaRPr lang="es-ES_tradnl" dirty="0"/>
          </a:p>
        </p:txBody>
      </p:sp>
      <p:pic>
        <p:nvPicPr>
          <p:cNvPr id="9" name="Imagen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Tree>
    <p:extLst>
      <p:ext uri="{BB962C8B-B14F-4D97-AF65-F5344CB8AC3E}">
        <p14:creationId xmlns:p14="http://schemas.microsoft.com/office/powerpoint/2010/main" val="18169326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ransparencia 5 - Eskola">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03BAEA45-06BF-1B4B-8B5F-15A64A07D060}" type="datetime3">
              <a:rPr lang="es-ES_tradnl" smtClean="0"/>
              <a:pPr/>
              <a:t>16.02.22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50195" y="-15970"/>
            <a:ext cx="1147818" cy="1049433"/>
          </a:xfrm>
          <a:prstGeom prst="rect">
            <a:avLst/>
          </a:prstGeom>
        </p:spPr>
      </p:pic>
    </p:spTree>
    <p:extLst>
      <p:ext uri="{BB962C8B-B14F-4D97-AF65-F5344CB8AC3E}">
        <p14:creationId xmlns:p14="http://schemas.microsoft.com/office/powerpoint/2010/main" val="42740498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ransparencia 5 - MU">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03BAEA45-06BF-1B4B-8B5F-15A64A07D060}" type="datetime3">
              <a:rPr lang="es-ES_tradnl" smtClean="0"/>
              <a:pPr/>
              <a:t>16.02.22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9779" y="-8238"/>
            <a:ext cx="1085983" cy="780403"/>
          </a:xfrm>
          <a:prstGeom prst="rect">
            <a:avLst/>
          </a:prstGeom>
        </p:spPr>
      </p:pic>
    </p:spTree>
    <p:extLst>
      <p:ext uri="{BB962C8B-B14F-4D97-AF65-F5344CB8AC3E}">
        <p14:creationId xmlns:p14="http://schemas.microsoft.com/office/powerpoint/2010/main" val="19545180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ransparencia 5 - Profesionalentzako Prestakuntza">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457201" y="6460529"/>
            <a:ext cx="1180893" cy="365125"/>
          </a:xfrm>
        </p:spPr>
        <p:txBody>
          <a:bodyPr/>
          <a:lstStyle>
            <a:lvl1pPr>
              <a:defRPr>
                <a:solidFill>
                  <a:schemeClr val="accent2"/>
                </a:solidFill>
              </a:defRPr>
            </a:lvl1pPr>
          </a:lstStyle>
          <a:p>
            <a:fld id="{03BAEA45-06BF-1B4B-8B5F-15A64A07D060}" type="datetime3">
              <a:rPr lang="es-ES_tradnl" smtClean="0"/>
              <a:pPr/>
              <a:t>16.02.22</a:t>
            </a:fld>
            <a:endParaRPr lang="en-US" dirty="0"/>
          </a:p>
        </p:txBody>
      </p:sp>
      <p:sp>
        <p:nvSpPr>
          <p:cNvPr id="9"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10" name="Slide Number Placeholder 5"/>
          <p:cNvSpPr>
            <a:spLocks noGrp="1"/>
          </p:cNvSpPr>
          <p:nvPr>
            <p:ph type="sldNum" sz="quarter" idx="12"/>
          </p:nvPr>
        </p:nvSpPr>
        <p:spPr>
          <a:xfrm>
            <a:off x="7551459" y="6460527"/>
            <a:ext cx="1170510"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EC7C6413-A5EF-F24B-A948-194185139AE2}"/>
              </a:ext>
            </a:extLst>
          </p:cNvPr>
          <p:cNvSpPr>
            <a:spLocks noGrp="1"/>
          </p:cNvSpPr>
          <p:nvPr>
            <p:ph type="title"/>
          </p:nvPr>
        </p:nvSpPr>
        <p:spPr>
          <a:xfrm>
            <a:off x="422033" y="472037"/>
            <a:ext cx="7569330" cy="428157"/>
          </a:xfrm>
        </p:spPr>
        <p:txBody>
          <a:bodyPr/>
          <a:lstStyle/>
          <a:p>
            <a:r>
              <a:rPr lang="en-US"/>
              <a:t>Click to edit Master title style</a:t>
            </a:r>
            <a:endParaRPr lang="es-ES_tradnl"/>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91362" y="0"/>
            <a:ext cx="1163878" cy="1042346"/>
          </a:xfrm>
          <a:prstGeom prst="rect">
            <a:avLst/>
          </a:prstGeom>
        </p:spPr>
      </p:pic>
    </p:spTree>
    <p:extLst>
      <p:ext uri="{BB962C8B-B14F-4D97-AF65-F5344CB8AC3E}">
        <p14:creationId xmlns:p14="http://schemas.microsoft.com/office/powerpoint/2010/main" val="34919682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ca no logo">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raportada 1 -Eskola">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upo 3"/>
          <p:cNvGrpSpPr/>
          <p:nvPr userDrawn="1"/>
        </p:nvGrpSpPr>
        <p:grpSpPr>
          <a:xfrm>
            <a:off x="0" y="0"/>
            <a:ext cx="1826378" cy="1807452"/>
            <a:chOff x="0" y="0"/>
            <a:chExt cx="1826378" cy="1807452"/>
          </a:xfrm>
        </p:grpSpPr>
        <p:pic>
          <p:nvPicPr>
            <p:cNvPr id="6" name="Imagen 4">
              <a:extLst>
                <a:ext uri="{FF2B5EF4-FFF2-40B4-BE49-F238E27FC236}">
                  <a16:creationId xmlns:a16="http://schemas.microsoft.com/office/drawing/2014/main" id="{515488D9-A4EB-9247-86E0-1D6F089F731E}"/>
                </a:ext>
              </a:extLst>
            </p:cNvPr>
            <p:cNvPicPr>
              <a:picLocks noChangeAspect="1"/>
            </p:cNvPicPr>
            <p:nvPr userDrawn="1"/>
          </p:nvPicPr>
          <p:blipFill>
            <a:blip r:embed="rId3"/>
            <a:stretch>
              <a:fillRect/>
            </a:stretch>
          </p:blipFill>
          <p:spPr>
            <a:xfrm>
              <a:off x="0" y="0"/>
              <a:ext cx="1826378" cy="1807452"/>
            </a:xfrm>
            <a:prstGeom prst="rect">
              <a:avLst/>
            </a:prstGeom>
          </p:spPr>
        </p:pic>
        <p:sp>
          <p:nvSpPr>
            <p:cNvPr id="3" name="Rectángulo 2"/>
            <p:cNvSpPr/>
            <p:nvPr userDrawn="1"/>
          </p:nvSpPr>
          <p:spPr>
            <a:xfrm>
              <a:off x="132474" y="188120"/>
              <a:ext cx="1245393" cy="106441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grpSp>
      <p:pic>
        <p:nvPicPr>
          <p:cNvPr id="2" name="Imagen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6332" y="19045"/>
            <a:ext cx="1437679" cy="1314450"/>
          </a:xfrm>
          <a:prstGeom prst="rect">
            <a:avLst/>
          </a:prstGeom>
        </p:spPr>
      </p:pic>
    </p:spTree>
    <p:extLst>
      <p:ext uri="{BB962C8B-B14F-4D97-AF65-F5344CB8AC3E}">
        <p14:creationId xmlns:p14="http://schemas.microsoft.com/office/powerpoint/2010/main" val="25484821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raportada 1 -MU">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Imagen 6"/>
          <p:cNvPicPr>
            <a:picLocks noChangeAspect="1"/>
          </p:cNvPicPr>
          <p:nvPr userDrawn="1"/>
        </p:nvPicPr>
        <p:blipFill>
          <a:blip r:embed="rId3"/>
          <a:stretch>
            <a:fillRect/>
          </a:stretch>
        </p:blipFill>
        <p:spPr>
          <a:xfrm>
            <a:off x="0" y="0"/>
            <a:ext cx="1826378" cy="1807452"/>
          </a:xfrm>
          <a:prstGeom prst="rect">
            <a:avLst/>
          </a:prstGeom>
        </p:spPr>
      </p:pic>
    </p:spTree>
    <p:extLst>
      <p:ext uri="{BB962C8B-B14F-4D97-AF65-F5344CB8AC3E}">
        <p14:creationId xmlns:p14="http://schemas.microsoft.com/office/powerpoint/2010/main" val="7135116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raportada 1 - Profesionalentzako Prestakuntza">
    <p:bg>
      <p:bgPr>
        <a:solidFill>
          <a:srgbClr val="053139"/>
        </a:solidFill>
        <a:effectLst/>
      </p:bgPr>
    </p:bg>
    <p:spTree>
      <p:nvGrpSpPr>
        <p:cNvPr id="1" name=""/>
        <p:cNvGrpSpPr/>
        <p:nvPr/>
      </p:nvGrpSpPr>
      <p:grpSpPr>
        <a:xfrm>
          <a:off x="0" y="0"/>
          <a:ext cx="0" cy="0"/>
          <a:chOff x="0" y="0"/>
          <a:chExt cx="0" cy="0"/>
        </a:xfrm>
      </p:grpSpPr>
      <p:pic>
        <p:nvPicPr>
          <p:cNvPr id="8" name="Imagen 5" descr="dvbbsb.png">
            <a:extLst>
              <a:ext uri="{FF2B5EF4-FFF2-40B4-BE49-F238E27FC236}">
                <a16:creationId xmlns:a16="http://schemas.microsoft.com/office/drawing/2014/main" id="{C7FEBEA0-2609-4B43-AF94-718CE77E0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2801" y="-1"/>
            <a:ext cx="6548430" cy="6858000"/>
          </a:xfrm>
          <a:prstGeom prst="rect">
            <a:avLst/>
          </a:prstGeom>
        </p:spPr>
      </p:pic>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Imagen 6"/>
          <p:cNvPicPr>
            <a:picLocks noChangeAspect="1"/>
          </p:cNvPicPr>
          <p:nvPr userDrawn="1"/>
        </p:nvPicPr>
        <p:blipFill>
          <a:blip r:embed="rId3"/>
          <a:stretch>
            <a:fillRect/>
          </a:stretch>
        </p:blipFill>
        <p:spPr>
          <a:xfrm>
            <a:off x="0" y="0"/>
            <a:ext cx="1826378" cy="1807452"/>
          </a:xfrm>
          <a:prstGeom prst="rect">
            <a:avLst/>
          </a:prstGeom>
        </p:spPr>
      </p:pic>
    </p:spTree>
    <p:extLst>
      <p:ext uri="{BB962C8B-B14F-4D97-AF65-F5344CB8AC3E}">
        <p14:creationId xmlns:p14="http://schemas.microsoft.com/office/powerpoint/2010/main" val="957943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raportada 2 -Eskola">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upo 3"/>
          <p:cNvGrpSpPr/>
          <p:nvPr userDrawn="1"/>
        </p:nvGrpSpPr>
        <p:grpSpPr>
          <a:xfrm>
            <a:off x="0" y="0"/>
            <a:ext cx="1826378" cy="1807452"/>
            <a:chOff x="0" y="0"/>
            <a:chExt cx="1826378" cy="1807452"/>
          </a:xfrm>
        </p:grpSpPr>
        <p:pic>
          <p:nvPicPr>
            <p:cNvPr id="7" name="Imagen 4">
              <a:extLst>
                <a:ext uri="{FF2B5EF4-FFF2-40B4-BE49-F238E27FC236}">
                  <a16:creationId xmlns:a16="http://schemas.microsoft.com/office/drawing/2014/main" id="{515488D9-A4EB-9247-86E0-1D6F089F731E}"/>
                </a:ext>
              </a:extLst>
            </p:cNvPr>
            <p:cNvPicPr>
              <a:picLocks noChangeAspect="1"/>
            </p:cNvPicPr>
            <p:nvPr userDrawn="1"/>
          </p:nvPicPr>
          <p:blipFill>
            <a:blip r:embed="rId2"/>
            <a:stretch>
              <a:fillRect/>
            </a:stretch>
          </p:blipFill>
          <p:spPr>
            <a:xfrm>
              <a:off x="0" y="0"/>
              <a:ext cx="1826378" cy="1807452"/>
            </a:xfrm>
            <a:prstGeom prst="rect">
              <a:avLst/>
            </a:prstGeom>
          </p:spPr>
        </p:pic>
        <p:sp>
          <p:nvSpPr>
            <p:cNvPr id="8" name="Rectángulo 7"/>
            <p:cNvSpPr/>
            <p:nvPr userDrawn="1"/>
          </p:nvSpPr>
          <p:spPr>
            <a:xfrm>
              <a:off x="132474" y="188120"/>
              <a:ext cx="1245393" cy="106441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grpSp>
      <p:pic>
        <p:nvPicPr>
          <p:cNvPr id="9" name="Imagen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332" y="19045"/>
            <a:ext cx="1437679" cy="1314450"/>
          </a:xfrm>
          <a:prstGeom prst="rect">
            <a:avLst/>
          </a:prstGeom>
        </p:spPr>
      </p:pic>
    </p:spTree>
    <p:extLst>
      <p:ext uri="{BB962C8B-B14F-4D97-AF65-F5344CB8AC3E}">
        <p14:creationId xmlns:p14="http://schemas.microsoft.com/office/powerpoint/2010/main" val="32484150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raportada 2 -MU">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Imagen 3"/>
          <p:cNvPicPr>
            <a:picLocks noChangeAspect="1"/>
          </p:cNvPicPr>
          <p:nvPr userDrawn="1"/>
        </p:nvPicPr>
        <p:blipFill>
          <a:blip r:embed="rId2"/>
          <a:stretch>
            <a:fillRect/>
          </a:stretch>
        </p:blipFill>
        <p:spPr>
          <a:xfrm>
            <a:off x="0" y="0"/>
            <a:ext cx="1826378" cy="1807452"/>
          </a:xfrm>
          <a:prstGeom prst="rect">
            <a:avLst/>
          </a:prstGeom>
        </p:spPr>
      </p:pic>
    </p:spTree>
    <p:extLst>
      <p:ext uri="{BB962C8B-B14F-4D97-AF65-F5344CB8AC3E}">
        <p14:creationId xmlns:p14="http://schemas.microsoft.com/office/powerpoint/2010/main" val="1459553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ada 1 - Profesionalentzako Prestakuntza">
    <p:bg>
      <p:bgPr>
        <a:solidFill>
          <a:srgbClr val="053139"/>
        </a:solidFill>
        <a:effectLst/>
      </p:bgPr>
    </p:bg>
    <p:spTree>
      <p:nvGrpSpPr>
        <p:cNvPr id="1" name=""/>
        <p:cNvGrpSpPr/>
        <p:nvPr/>
      </p:nvGrpSpPr>
      <p:grpSpPr>
        <a:xfrm>
          <a:off x="0" y="0"/>
          <a:ext cx="0" cy="0"/>
          <a:chOff x="0" y="0"/>
          <a:chExt cx="0" cy="0"/>
        </a:xfrm>
      </p:grpSpPr>
      <p:pic>
        <p:nvPicPr>
          <p:cNvPr id="12" name="Imagen 11"/>
          <p:cNvPicPr>
            <a:picLocks noChangeAspect="1"/>
          </p:cNvPicPr>
          <p:nvPr userDrawn="1"/>
        </p:nvPicPr>
        <p:blipFill rotWithShape="1">
          <a:blip r:embed="rId2">
            <a:extLst>
              <a:ext uri="{28A0092B-C50C-407E-A947-70E740481C1C}">
                <a14:useLocalDpi xmlns:a14="http://schemas.microsoft.com/office/drawing/2010/main" val="0"/>
              </a:ext>
            </a:extLst>
          </a:blip>
          <a:srcRect t="53702"/>
          <a:stretch/>
        </p:blipFill>
        <p:spPr>
          <a:xfrm rot="10800000">
            <a:off x="71336" y="4712421"/>
            <a:ext cx="5019110" cy="2277316"/>
          </a:xfrm>
          <a:prstGeom prst="rect">
            <a:avLst/>
          </a:prstGeom>
        </p:spPr>
      </p:pic>
      <p:pic>
        <p:nvPicPr>
          <p:cNvPr id="6" name="Imagen 5" descr="adasdasd.png"/>
          <p:cNvPicPr>
            <a:picLocks noChangeAspect="1"/>
          </p:cNvPicPr>
          <p:nvPr userDrawn="1"/>
        </p:nvPicPr>
        <p:blipFill rotWithShape="1">
          <a:blip r:embed="rId3">
            <a:extLst>
              <a:ext uri="{28A0092B-C50C-407E-A947-70E740481C1C}">
                <a14:useLocalDpi xmlns:a14="http://schemas.microsoft.com/office/drawing/2010/main" val="0"/>
              </a:ext>
            </a:extLst>
          </a:blip>
          <a:srcRect t="56570" r="32820"/>
          <a:stretch/>
        </p:blipFill>
        <p:spPr>
          <a:xfrm rot="10800000">
            <a:off x="-3" y="613372"/>
            <a:ext cx="9809599" cy="6376364"/>
          </a:xfrm>
          <a:prstGeom prst="rect">
            <a:avLst/>
          </a:prstGeom>
        </p:spPr>
      </p:pic>
      <p:sp>
        <p:nvSpPr>
          <p:cNvPr id="5" name="Title 1"/>
          <p:cNvSpPr>
            <a:spLocks noGrp="1"/>
          </p:cNvSpPr>
          <p:nvPr>
            <p:ph type="title" hasCustomPrompt="1"/>
          </p:nvPr>
        </p:nvSpPr>
        <p:spPr>
          <a:xfrm>
            <a:off x="325549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255493" y="4120284"/>
            <a:ext cx="4393687" cy="1184275"/>
          </a:xfrm>
          <a:prstGeom prst="rect">
            <a:avLst/>
          </a:prstGeom>
          <a:noFill/>
        </p:spPr>
        <p:txBody>
          <a:bodyPr anchor="t"/>
          <a:lstStyle>
            <a:lvl1pPr marL="0" indent="0" algn="l">
              <a:buNone/>
              <a:defRPr sz="2000" b="0" i="0">
                <a:solidFill>
                  <a:schemeClr val="accent1"/>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9" name="Imagen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336" y="3688"/>
            <a:ext cx="1859933" cy="1665723"/>
          </a:xfrm>
          <a:prstGeom prst="rect">
            <a:avLst/>
          </a:prstGeom>
        </p:spPr>
      </p:pic>
    </p:spTree>
    <p:extLst>
      <p:ext uri="{BB962C8B-B14F-4D97-AF65-F5344CB8AC3E}">
        <p14:creationId xmlns:p14="http://schemas.microsoft.com/office/powerpoint/2010/main" val="3477815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raportada 2 -Profesionalentzako Prestakuntza">
    <p:bg>
      <p:bgPr>
        <a:solidFill>
          <a:srgbClr val="053139"/>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349457" y="5319253"/>
            <a:ext cx="2672863" cy="1150681"/>
          </a:xfrm>
          <a:prstGeom prst="rect">
            <a:avLst/>
          </a:prstGeom>
        </p:spPr>
        <p:txBody>
          <a:bodyPr>
            <a:noAutofit/>
          </a:bodyPr>
          <a:lstStyle>
            <a:lvl1pPr marL="0" indent="0">
              <a:buNone/>
              <a:defRPr sz="14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8" indent="0">
              <a:buNone/>
              <a:defRPr sz="1200" b="0" i="0">
                <a:solidFill>
                  <a:srgbClr val="FFFFFF"/>
                </a:solidFill>
                <a:latin typeface="Arial" panose="020B0604020202020204" pitchFamily="34" charset="0"/>
                <a:ea typeface="Arial" panose="020B0604020202020204" pitchFamily="34" charset="0"/>
                <a:cs typeface="Arial" panose="020B0604020202020204" pitchFamily="34" charset="0"/>
              </a:defRPr>
            </a:lvl2pPr>
            <a:lvl3pPr marL="914377" indent="0">
              <a:buNone/>
              <a:defRPr sz="1100" b="0" i="0">
                <a:solidFill>
                  <a:srgbClr val="FFFFFF"/>
                </a:solidFill>
                <a:latin typeface="Arial" panose="020B0604020202020204" pitchFamily="34" charset="0"/>
                <a:ea typeface="Arial" panose="020B0604020202020204" pitchFamily="34" charset="0"/>
                <a:cs typeface="Arial" panose="020B0604020202020204" pitchFamily="34" charset="0"/>
              </a:defRPr>
            </a:lvl3pPr>
            <a:lvl4pPr marL="1371566"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4pPr>
            <a:lvl5pPr marL="1828755" indent="0">
              <a:buNone/>
              <a:defRPr sz="1050" b="0" i="0">
                <a:solidFill>
                  <a:srgbClr val="FFFFFF"/>
                </a:solidFill>
                <a:latin typeface="Arial" panose="020B0604020202020204" pitchFamily="34" charset="0"/>
                <a:ea typeface="Arial" panose="020B0604020202020204" pitchFamily="34" charset="0"/>
                <a:cs typeface="Arial" panose="020B0604020202020204" pitchFamily="34"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Imagen 3"/>
          <p:cNvPicPr>
            <a:picLocks noChangeAspect="1"/>
          </p:cNvPicPr>
          <p:nvPr userDrawn="1"/>
        </p:nvPicPr>
        <p:blipFill>
          <a:blip r:embed="rId2"/>
          <a:stretch>
            <a:fillRect/>
          </a:stretch>
        </p:blipFill>
        <p:spPr>
          <a:xfrm>
            <a:off x="0" y="0"/>
            <a:ext cx="1826378" cy="1807452"/>
          </a:xfrm>
          <a:prstGeom prst="rect">
            <a:avLst/>
          </a:prstGeom>
        </p:spPr>
      </p:pic>
    </p:spTree>
    <p:extLst>
      <p:ext uri="{BB962C8B-B14F-4D97-AF65-F5344CB8AC3E}">
        <p14:creationId xmlns:p14="http://schemas.microsoft.com/office/powerpoint/2010/main" val="459121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ortada 2 - Eskola">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grpSp>
        <p:nvGrpSpPr>
          <p:cNvPr id="56" name="Grupo 55"/>
          <p:cNvGrpSpPr/>
          <p:nvPr userDrawn="1"/>
        </p:nvGrpSpPr>
        <p:grpSpPr>
          <a:xfrm>
            <a:off x="0" y="0"/>
            <a:ext cx="2184872" cy="2162231"/>
            <a:chOff x="0" y="0"/>
            <a:chExt cx="2184872" cy="2162231"/>
          </a:xfrm>
        </p:grpSpPr>
        <p:pic>
          <p:nvPicPr>
            <p:cNvPr id="10" name="Imagen 7">
              <a:extLst>
                <a:ext uri="{FF2B5EF4-FFF2-40B4-BE49-F238E27FC236}">
                  <a16:creationId xmlns:a16="http://schemas.microsoft.com/office/drawing/2014/main" id="{772BB687-5563-CE41-B322-1DCFDF987B6E}"/>
                </a:ext>
              </a:extLst>
            </p:cNvPr>
            <p:cNvPicPr>
              <a:picLocks noChangeAspect="1"/>
            </p:cNvPicPr>
            <p:nvPr userDrawn="1"/>
          </p:nvPicPr>
          <p:blipFill>
            <a:blip r:embed="rId3"/>
            <a:stretch>
              <a:fillRect/>
            </a:stretch>
          </p:blipFill>
          <p:spPr>
            <a:xfrm>
              <a:off x="0" y="0"/>
              <a:ext cx="2184872" cy="2162231"/>
            </a:xfrm>
            <a:prstGeom prst="rect">
              <a:avLst/>
            </a:prstGeom>
          </p:spPr>
        </p:pic>
        <p:sp>
          <p:nvSpPr>
            <p:cNvPr id="55" name="Rectángulo 54"/>
            <p:cNvSpPr/>
            <p:nvPr userDrawn="1"/>
          </p:nvSpPr>
          <p:spPr>
            <a:xfrm>
              <a:off x="170099" y="123825"/>
              <a:ext cx="1343025" cy="12922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grpSp>
      <p:pic>
        <p:nvPicPr>
          <p:cNvPr id="54" name="Imagen 5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0921" y="21764"/>
            <a:ext cx="1718029" cy="1570770"/>
          </a:xfrm>
          <a:prstGeom prst="rect">
            <a:avLst/>
          </a:prstGeom>
        </p:spPr>
      </p:pic>
    </p:spTree>
    <p:extLst>
      <p:ext uri="{BB962C8B-B14F-4D97-AF65-F5344CB8AC3E}">
        <p14:creationId xmlns:p14="http://schemas.microsoft.com/office/powerpoint/2010/main" val="1106987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rtada 2 - MU">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8" name="Imagen 7"/>
          <p:cNvPicPr>
            <a:picLocks noChangeAspect="1"/>
          </p:cNvPicPr>
          <p:nvPr userDrawn="1"/>
        </p:nvPicPr>
        <p:blipFill>
          <a:blip r:embed="rId3"/>
          <a:stretch>
            <a:fillRect/>
          </a:stretch>
        </p:blipFill>
        <p:spPr>
          <a:xfrm>
            <a:off x="0" y="0"/>
            <a:ext cx="2184872" cy="2162231"/>
          </a:xfrm>
          <a:prstGeom prst="rect">
            <a:avLst/>
          </a:prstGeom>
        </p:spPr>
      </p:pic>
    </p:spTree>
    <p:extLst>
      <p:ext uri="{BB962C8B-B14F-4D97-AF65-F5344CB8AC3E}">
        <p14:creationId xmlns:p14="http://schemas.microsoft.com/office/powerpoint/2010/main" val="245406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ortada 2 - Profesionalentzako Prestakuntza">
    <p:bg>
      <p:bgPr>
        <a:solidFill>
          <a:srgbClr val="00A3AD"/>
        </a:solidFill>
        <a:effectLst/>
      </p:bgPr>
    </p:bg>
    <p:spTree>
      <p:nvGrpSpPr>
        <p:cNvPr id="1" name=""/>
        <p:cNvGrpSpPr/>
        <p:nvPr/>
      </p:nvGrpSpPr>
      <p:grpSpPr>
        <a:xfrm>
          <a:off x="0" y="0"/>
          <a:ext cx="0" cy="0"/>
          <a:chOff x="0" y="0"/>
          <a:chExt cx="0" cy="0"/>
        </a:xfrm>
      </p:grpSpPr>
      <p:pic>
        <p:nvPicPr>
          <p:cNvPr id="6" name="Imagen 9">
            <a:extLst>
              <a:ext uri="{FF2B5EF4-FFF2-40B4-BE49-F238E27FC236}">
                <a16:creationId xmlns:a16="http://schemas.microsoft.com/office/drawing/2014/main" id="{617E215C-6F53-0B4B-A3E8-4F644F282B43}"/>
              </a:ext>
            </a:extLst>
          </p:cNvPr>
          <p:cNvPicPr>
            <a:picLocks noChangeAspect="1"/>
          </p:cNvPicPr>
          <p:nvPr userDrawn="1"/>
        </p:nvPicPr>
        <p:blipFill>
          <a:blip r:embed="rId2"/>
          <a:stretch>
            <a:fillRect/>
          </a:stretch>
        </p:blipFill>
        <p:spPr>
          <a:xfrm>
            <a:off x="2054944" y="692754"/>
            <a:ext cx="7851056" cy="6165246"/>
          </a:xfrm>
          <a:prstGeom prst="rect">
            <a:avLst/>
          </a:prstGeom>
        </p:spPr>
      </p:pic>
      <p:sp>
        <p:nvSpPr>
          <p:cNvPr id="5" name="Title 1"/>
          <p:cNvSpPr>
            <a:spLocks noGrp="1"/>
          </p:cNvSpPr>
          <p:nvPr>
            <p:ph type="title" hasCustomPrompt="1"/>
          </p:nvPr>
        </p:nvSpPr>
        <p:spPr>
          <a:xfrm>
            <a:off x="3073913" y="2703494"/>
            <a:ext cx="4393687" cy="1362075"/>
          </a:xfrm>
          <a:noFill/>
        </p:spPr>
        <p:txBody>
          <a:bodyPr anchor="b">
            <a:normAutofit/>
          </a:bodyPr>
          <a:lstStyle>
            <a:lvl1pPr marL="0" indent="0" algn="l">
              <a:buNone/>
              <a:defRPr sz="3200" b="0" cap="none">
                <a:solidFill>
                  <a:srgbClr val="FFFFFF"/>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7" name="Text Placeholder 2"/>
          <p:cNvSpPr>
            <a:spLocks noGrp="1"/>
          </p:cNvSpPr>
          <p:nvPr>
            <p:ph type="body" idx="1"/>
          </p:nvPr>
        </p:nvSpPr>
        <p:spPr>
          <a:xfrm>
            <a:off x="3073913" y="4120284"/>
            <a:ext cx="4393687" cy="1184275"/>
          </a:xfrm>
          <a:prstGeom prst="rect">
            <a:avLst/>
          </a:prstGeom>
          <a:noFill/>
        </p:spPr>
        <p:txBody>
          <a:bodyPr anchor="t"/>
          <a:lstStyle>
            <a:lvl1pPr marL="0" indent="0" algn="l">
              <a:buNone/>
              <a:defRPr sz="2000" b="0" i="0">
                <a:solidFill>
                  <a:srgbClr val="4AA4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pic>
        <p:nvPicPr>
          <p:cNvPr id="8" name="Imagen 7"/>
          <p:cNvPicPr>
            <a:picLocks noChangeAspect="1"/>
          </p:cNvPicPr>
          <p:nvPr userDrawn="1"/>
        </p:nvPicPr>
        <p:blipFill>
          <a:blip r:embed="rId3"/>
          <a:stretch>
            <a:fillRect/>
          </a:stretch>
        </p:blipFill>
        <p:spPr>
          <a:xfrm>
            <a:off x="0" y="0"/>
            <a:ext cx="2184872" cy="2162231"/>
          </a:xfrm>
          <a:prstGeom prst="rect">
            <a:avLst/>
          </a:prstGeom>
        </p:spPr>
      </p:pic>
    </p:spTree>
    <p:extLst>
      <p:ext uri="{BB962C8B-B14F-4D97-AF65-F5344CB8AC3E}">
        <p14:creationId xmlns:p14="http://schemas.microsoft.com/office/powerpoint/2010/main" val="788016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cion">
    <p:spTree>
      <p:nvGrpSpPr>
        <p:cNvPr id="1" name=""/>
        <p:cNvGrpSpPr/>
        <p:nvPr/>
      </p:nvGrpSpPr>
      <p:grpSpPr>
        <a:xfrm>
          <a:off x="0" y="0"/>
          <a:ext cx="0" cy="0"/>
          <a:chOff x="0" y="0"/>
          <a:chExt cx="0" cy="0"/>
        </a:xfrm>
      </p:grpSpPr>
      <p:pic>
        <p:nvPicPr>
          <p:cNvPr id="9" name="Imagen 6">
            <a:extLst>
              <a:ext uri="{FF2B5EF4-FFF2-40B4-BE49-F238E27FC236}">
                <a16:creationId xmlns:a16="http://schemas.microsoft.com/office/drawing/2014/main" id="{1C62DA92-35E3-6244-8259-2ED416B69127}"/>
              </a:ext>
            </a:extLst>
          </p:cNvPr>
          <p:cNvPicPr>
            <a:picLocks noChangeAspect="1"/>
          </p:cNvPicPr>
          <p:nvPr userDrawn="1"/>
        </p:nvPicPr>
        <p:blipFill>
          <a:blip r:embed="rId2"/>
          <a:stretch>
            <a:fillRect/>
          </a:stretch>
        </p:blipFill>
        <p:spPr>
          <a:xfrm>
            <a:off x="0" y="-2"/>
            <a:ext cx="6986349" cy="6287714"/>
          </a:xfrm>
          <a:prstGeom prst="rect">
            <a:avLst/>
          </a:prstGeom>
        </p:spPr>
      </p:pic>
      <p:pic>
        <p:nvPicPr>
          <p:cNvPr id="11" name="Imagen 7">
            <a:extLst>
              <a:ext uri="{FF2B5EF4-FFF2-40B4-BE49-F238E27FC236}">
                <a16:creationId xmlns:a16="http://schemas.microsoft.com/office/drawing/2014/main" id="{0F63708B-52D5-0940-890B-ED33E002B2DE}"/>
              </a:ext>
            </a:extLst>
          </p:cNvPr>
          <p:cNvPicPr>
            <a:picLocks noChangeAspect="1"/>
          </p:cNvPicPr>
          <p:nvPr userDrawn="1"/>
        </p:nvPicPr>
        <p:blipFill>
          <a:blip r:embed="rId3"/>
          <a:stretch>
            <a:fillRect/>
          </a:stretch>
        </p:blipFill>
        <p:spPr>
          <a:xfrm>
            <a:off x="0" y="935376"/>
            <a:ext cx="1855656" cy="3181125"/>
          </a:xfrm>
          <a:prstGeom prst="rect">
            <a:avLst/>
          </a:prstGeom>
        </p:spPr>
      </p:pic>
      <p:sp>
        <p:nvSpPr>
          <p:cNvPr id="19" name="CuadroTexto 18"/>
          <p:cNvSpPr txBox="1"/>
          <p:nvPr userDrawn="1"/>
        </p:nvSpPr>
        <p:spPr>
          <a:xfrm>
            <a:off x="6278477" y="-1144093"/>
            <a:ext cx="184731" cy="369332"/>
          </a:xfrm>
          <a:prstGeom prst="rect">
            <a:avLst/>
          </a:prstGeom>
          <a:noFill/>
        </p:spPr>
        <p:txBody>
          <a:bodyPr wrap="none" rtlCol="0">
            <a:spAutoFit/>
          </a:bodyPr>
          <a:lstStyle/>
          <a:p>
            <a:endParaRPr lang="es-ES" sz="1800" dirty="0"/>
          </a:p>
        </p:txBody>
      </p:sp>
      <p:sp>
        <p:nvSpPr>
          <p:cNvPr id="7" name="Title 1"/>
          <p:cNvSpPr>
            <a:spLocks noGrp="1"/>
          </p:cNvSpPr>
          <p:nvPr>
            <p:ph type="title" hasCustomPrompt="1"/>
          </p:nvPr>
        </p:nvSpPr>
        <p:spPr>
          <a:xfrm>
            <a:off x="2388110" y="2754427"/>
            <a:ext cx="3295110" cy="1362075"/>
          </a:xfrm>
          <a:noFill/>
        </p:spPr>
        <p:txBody>
          <a:bodyPr anchor="b">
            <a:normAutofit/>
          </a:bodyPr>
          <a:lstStyle>
            <a:lvl1pPr marL="0" indent="0" algn="l">
              <a:buNone/>
              <a:defRPr sz="3200" b="0" cap="none">
                <a:solidFill>
                  <a:srgbClr val="004851"/>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8" name="Text Placeholder 2"/>
          <p:cNvSpPr>
            <a:spLocks noGrp="1"/>
          </p:cNvSpPr>
          <p:nvPr>
            <p:ph type="body" idx="1"/>
          </p:nvPr>
        </p:nvSpPr>
        <p:spPr>
          <a:xfrm>
            <a:off x="2388110" y="4171217"/>
            <a:ext cx="3295110" cy="1184275"/>
          </a:xfrm>
          <a:prstGeom prst="rect">
            <a:avLst/>
          </a:prstGeom>
          <a:noFill/>
        </p:spPr>
        <p:txBody>
          <a:bodyPr anchor="t"/>
          <a:lstStyle>
            <a:lvl1pPr marL="0" indent="0" algn="l">
              <a:buNone/>
              <a:defRPr sz="2000" b="0" i="0">
                <a:solidFill>
                  <a:srgbClr val="FFFFFF"/>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
        <p:nvSpPr>
          <p:cNvPr id="10" name="Content Placeholder 14"/>
          <p:cNvSpPr>
            <a:spLocks noGrp="1"/>
          </p:cNvSpPr>
          <p:nvPr>
            <p:ph sz="quarter" idx="10" hasCustomPrompt="1"/>
          </p:nvPr>
        </p:nvSpPr>
        <p:spPr>
          <a:xfrm>
            <a:off x="495240" y="2771844"/>
            <a:ext cx="722434" cy="766762"/>
          </a:xfrm>
          <a:prstGeom prst="rect">
            <a:avLst/>
          </a:prstGeom>
        </p:spPr>
        <p:txBody>
          <a:bodyPr anchor="ctr">
            <a:normAutofit/>
          </a:bodyPr>
          <a:lstStyle>
            <a:lvl1pPr marL="0" indent="0" algn="ctr">
              <a:buNone/>
              <a:defRPr sz="3600" b="1">
                <a:solidFill>
                  <a:srgbClr val="FFFFFF"/>
                </a:solidFill>
                <a:latin typeface="Arial" charset="0"/>
                <a:ea typeface="Arial" charset="0"/>
                <a:cs typeface="Arial" charset="0"/>
              </a:defRPr>
            </a:lvl1pPr>
          </a:lstStyle>
          <a:p>
            <a:pPr lvl="0"/>
            <a:r>
              <a:rPr lang="en-US" dirty="0"/>
              <a:t>Nº</a:t>
            </a:r>
          </a:p>
        </p:txBody>
      </p:sp>
    </p:spTree>
    <p:extLst>
      <p:ext uri="{BB962C8B-B14F-4D97-AF65-F5344CB8AC3E}">
        <p14:creationId xmlns:p14="http://schemas.microsoft.com/office/powerpoint/2010/main" val="1703091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bseccion">
    <p:spTree>
      <p:nvGrpSpPr>
        <p:cNvPr id="1" name=""/>
        <p:cNvGrpSpPr/>
        <p:nvPr/>
      </p:nvGrpSpPr>
      <p:grpSpPr>
        <a:xfrm>
          <a:off x="0" y="0"/>
          <a:ext cx="0" cy="0"/>
          <a:chOff x="0" y="0"/>
          <a:chExt cx="0" cy="0"/>
        </a:xfrm>
      </p:grpSpPr>
      <p:pic>
        <p:nvPicPr>
          <p:cNvPr id="10" name="Imagen 7">
            <a:extLst>
              <a:ext uri="{FF2B5EF4-FFF2-40B4-BE49-F238E27FC236}">
                <a16:creationId xmlns:a16="http://schemas.microsoft.com/office/drawing/2014/main" id="{F2F42047-0EBB-8647-BC6A-5A0A935908E9}"/>
              </a:ext>
            </a:extLst>
          </p:cNvPr>
          <p:cNvPicPr>
            <a:picLocks noChangeAspect="1"/>
          </p:cNvPicPr>
          <p:nvPr userDrawn="1"/>
        </p:nvPicPr>
        <p:blipFill>
          <a:blip r:embed="rId2"/>
          <a:stretch>
            <a:fillRect/>
          </a:stretch>
        </p:blipFill>
        <p:spPr>
          <a:xfrm>
            <a:off x="0" y="0"/>
            <a:ext cx="7011611" cy="6310450"/>
          </a:xfrm>
          <a:prstGeom prst="rect">
            <a:avLst/>
          </a:prstGeom>
        </p:spPr>
      </p:pic>
      <p:pic>
        <p:nvPicPr>
          <p:cNvPr id="11" name="Imagen 8">
            <a:extLst>
              <a:ext uri="{FF2B5EF4-FFF2-40B4-BE49-F238E27FC236}">
                <a16:creationId xmlns:a16="http://schemas.microsoft.com/office/drawing/2014/main" id="{CE87A804-F809-7545-AB4C-74239CD541EF}"/>
              </a:ext>
            </a:extLst>
          </p:cNvPr>
          <p:cNvPicPr>
            <a:picLocks noChangeAspect="1"/>
          </p:cNvPicPr>
          <p:nvPr userDrawn="1"/>
        </p:nvPicPr>
        <p:blipFill>
          <a:blip r:embed="rId3"/>
          <a:stretch>
            <a:fillRect/>
          </a:stretch>
        </p:blipFill>
        <p:spPr>
          <a:xfrm>
            <a:off x="0" y="935376"/>
            <a:ext cx="1855656" cy="3181125"/>
          </a:xfrm>
          <a:prstGeom prst="rect">
            <a:avLst/>
          </a:prstGeom>
        </p:spPr>
      </p:pic>
      <p:sp>
        <p:nvSpPr>
          <p:cNvPr id="19" name="CuadroTexto 18"/>
          <p:cNvSpPr txBox="1"/>
          <p:nvPr userDrawn="1"/>
        </p:nvSpPr>
        <p:spPr>
          <a:xfrm>
            <a:off x="6278477" y="-1144093"/>
            <a:ext cx="184731" cy="369332"/>
          </a:xfrm>
          <a:prstGeom prst="rect">
            <a:avLst/>
          </a:prstGeom>
          <a:noFill/>
        </p:spPr>
        <p:txBody>
          <a:bodyPr wrap="none" rtlCol="0">
            <a:spAutoFit/>
          </a:bodyPr>
          <a:lstStyle/>
          <a:p>
            <a:endParaRPr lang="es-ES" sz="1800" dirty="0"/>
          </a:p>
        </p:txBody>
      </p:sp>
      <p:sp>
        <p:nvSpPr>
          <p:cNvPr id="8" name="Title 1"/>
          <p:cNvSpPr>
            <a:spLocks noGrp="1"/>
          </p:cNvSpPr>
          <p:nvPr>
            <p:ph type="title" hasCustomPrompt="1"/>
          </p:nvPr>
        </p:nvSpPr>
        <p:spPr>
          <a:xfrm>
            <a:off x="2388110" y="2754427"/>
            <a:ext cx="3295110" cy="1362075"/>
          </a:xfrm>
          <a:noFill/>
        </p:spPr>
        <p:txBody>
          <a:bodyPr anchor="b">
            <a:normAutofit/>
          </a:bodyPr>
          <a:lstStyle>
            <a:lvl1pPr marL="0" indent="0" algn="l">
              <a:buNone/>
              <a:defRPr sz="3200" b="0" cap="none">
                <a:solidFill>
                  <a:srgbClr val="004851"/>
                </a:solidFill>
              </a:defRPr>
            </a:lvl1pPr>
          </a:lstStyle>
          <a:p>
            <a:r>
              <a:rPr lang="es-ES_tradnl" dirty="0" err="1"/>
              <a:t>Click</a:t>
            </a:r>
            <a:r>
              <a:rPr lang="es-ES_tradnl" dirty="0"/>
              <a:t> to </a:t>
            </a:r>
            <a:r>
              <a:rPr lang="es-ES_tradnl" dirty="0" err="1"/>
              <a:t>edit</a:t>
            </a:r>
            <a:r>
              <a:rPr lang="es-ES_tradnl" dirty="0"/>
              <a:t> master </a:t>
            </a:r>
            <a:r>
              <a:rPr lang="es-ES_tradnl" dirty="0" err="1"/>
              <a:t>title</a:t>
            </a:r>
            <a:r>
              <a:rPr lang="es-ES_tradnl" dirty="0"/>
              <a:t> </a:t>
            </a:r>
            <a:r>
              <a:rPr lang="es-ES_tradnl" dirty="0" err="1"/>
              <a:t>style</a:t>
            </a:r>
            <a:endParaRPr lang="en-US" dirty="0"/>
          </a:p>
        </p:txBody>
      </p:sp>
      <p:sp>
        <p:nvSpPr>
          <p:cNvPr id="9" name="Text Placeholder 2"/>
          <p:cNvSpPr>
            <a:spLocks noGrp="1"/>
          </p:cNvSpPr>
          <p:nvPr>
            <p:ph type="body" idx="1"/>
          </p:nvPr>
        </p:nvSpPr>
        <p:spPr>
          <a:xfrm>
            <a:off x="2388110" y="4171217"/>
            <a:ext cx="3295110" cy="1184275"/>
          </a:xfrm>
          <a:prstGeom prst="rect">
            <a:avLst/>
          </a:prstGeom>
          <a:noFill/>
        </p:spPr>
        <p:txBody>
          <a:bodyPr anchor="t"/>
          <a:lstStyle>
            <a:lvl1pPr marL="0" indent="0" algn="l">
              <a:buNone/>
              <a:defRPr sz="2000" b="0" i="0">
                <a:solidFill>
                  <a:srgbClr val="00A3A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dirty="0"/>
              <a:t>Click to edit Master text styles</a:t>
            </a:r>
          </a:p>
        </p:txBody>
      </p:sp>
      <p:sp>
        <p:nvSpPr>
          <p:cNvPr id="15" name="Content Placeholder 14"/>
          <p:cNvSpPr>
            <a:spLocks noGrp="1"/>
          </p:cNvSpPr>
          <p:nvPr>
            <p:ph sz="quarter" idx="10" hasCustomPrompt="1"/>
          </p:nvPr>
        </p:nvSpPr>
        <p:spPr>
          <a:xfrm>
            <a:off x="495240" y="2771844"/>
            <a:ext cx="722434" cy="766762"/>
          </a:xfrm>
          <a:prstGeom prst="rect">
            <a:avLst/>
          </a:prstGeom>
        </p:spPr>
        <p:txBody>
          <a:bodyPr anchor="ctr">
            <a:normAutofit/>
          </a:bodyPr>
          <a:lstStyle>
            <a:lvl1pPr marL="0" indent="0" algn="ctr">
              <a:buNone/>
              <a:defRPr sz="3600" b="1">
                <a:solidFill>
                  <a:srgbClr val="FFFFFF"/>
                </a:solidFill>
                <a:latin typeface="Arial" charset="0"/>
                <a:ea typeface="Arial" charset="0"/>
                <a:cs typeface="Arial" charset="0"/>
              </a:defRPr>
            </a:lvl1pPr>
          </a:lstStyle>
          <a:p>
            <a:pPr lvl="0"/>
            <a:r>
              <a:rPr lang="en-US"/>
              <a:t>Nº</a:t>
            </a:r>
            <a:endParaRPr lang="en-US" dirty="0"/>
          </a:p>
        </p:txBody>
      </p:sp>
    </p:spTree>
    <p:extLst>
      <p:ext uri="{BB962C8B-B14F-4D97-AF65-F5344CB8AC3E}">
        <p14:creationId xmlns:p14="http://schemas.microsoft.com/office/powerpoint/2010/main" val="3881894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ransparencia 1 - Eskola">
    <p:spTree>
      <p:nvGrpSpPr>
        <p:cNvPr id="1" name=""/>
        <p:cNvGrpSpPr/>
        <p:nvPr/>
      </p:nvGrpSpPr>
      <p:grpSpPr>
        <a:xfrm>
          <a:off x="0" y="0"/>
          <a:ext cx="0" cy="0"/>
          <a:chOff x="0" y="0"/>
          <a:chExt cx="0" cy="0"/>
        </a:xfrm>
      </p:grpSpPr>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50195" y="-15970"/>
            <a:ext cx="1147818" cy="1049433"/>
          </a:xfrm>
          <a:prstGeom prst="rect">
            <a:avLst/>
          </a:prstGeom>
        </p:spPr>
      </p:pic>
      <p:sp>
        <p:nvSpPr>
          <p:cNvPr id="6" name="Date Placeholder 3"/>
          <p:cNvSpPr>
            <a:spLocks noGrp="1"/>
          </p:cNvSpPr>
          <p:nvPr>
            <p:ph type="dt" sz="half" idx="10"/>
          </p:nvPr>
        </p:nvSpPr>
        <p:spPr>
          <a:xfrm>
            <a:off x="422031" y="6467092"/>
            <a:ext cx="1180893" cy="365125"/>
          </a:xfrm>
        </p:spPr>
        <p:txBody>
          <a:bodyPr/>
          <a:lstStyle>
            <a:lvl1pPr>
              <a:defRPr>
                <a:solidFill>
                  <a:schemeClr val="accent2"/>
                </a:solidFill>
              </a:defRPr>
            </a:lvl1pPr>
          </a:lstStyle>
          <a:p>
            <a:fld id="{2D72A43D-7419-4C41-A920-C6E38643746D}" type="datetime3">
              <a:rPr lang="es-ES_tradnl" smtClean="0"/>
              <a:pPr/>
              <a:t>16.02.22</a:t>
            </a:fld>
            <a:endParaRPr lang="en-US" dirty="0"/>
          </a:p>
        </p:txBody>
      </p:sp>
      <p:sp>
        <p:nvSpPr>
          <p:cNvPr id="7" name="Footer Placeholder 4"/>
          <p:cNvSpPr>
            <a:spLocks noGrp="1"/>
          </p:cNvSpPr>
          <p:nvPr>
            <p:ph type="ftr" sz="quarter" idx="11"/>
          </p:nvPr>
        </p:nvSpPr>
        <p:spPr>
          <a:xfrm>
            <a:off x="2170694" y="6460529"/>
            <a:ext cx="4777367" cy="365125"/>
          </a:xfrm>
        </p:spPr>
        <p:txBody>
          <a:bodyPr/>
          <a:lstStyle>
            <a:lvl1pPr>
              <a:defRPr>
                <a:solidFill>
                  <a:schemeClr val="accent2"/>
                </a:solidFill>
              </a:defRPr>
            </a:lvl1pPr>
          </a:lstStyle>
          <a:p>
            <a:r>
              <a:rPr lang="en-US"/>
              <a:t>Mondragon Unibertsitatea</a:t>
            </a:r>
            <a:endParaRPr lang="en-US" dirty="0"/>
          </a:p>
        </p:txBody>
      </p:sp>
      <p:sp>
        <p:nvSpPr>
          <p:cNvPr id="8" name="Slide Number Placeholder 5"/>
          <p:cNvSpPr>
            <a:spLocks noGrp="1"/>
          </p:cNvSpPr>
          <p:nvPr>
            <p:ph type="sldNum" sz="quarter" idx="12"/>
          </p:nvPr>
        </p:nvSpPr>
        <p:spPr>
          <a:xfrm>
            <a:off x="7610077" y="6460528"/>
            <a:ext cx="1111893" cy="365125"/>
          </a:xfrm>
        </p:spPr>
        <p:txBody>
          <a:bodyPr/>
          <a:lstStyle>
            <a:lvl1pPr>
              <a:defRPr>
                <a:solidFill>
                  <a:schemeClr val="accent2"/>
                </a:solidFill>
              </a:defRPr>
            </a:lvl1pPr>
          </a:lstStyle>
          <a:p>
            <a:fld id="{F7356FEA-1119-414E-9BDA-0F3F06B9EA58}" type="slidenum">
              <a:rPr lang="en-US" smtClean="0"/>
              <a:pPr/>
              <a:t>‹Nº›</a:t>
            </a:fld>
            <a:endParaRPr lang="en-US"/>
          </a:p>
        </p:txBody>
      </p:sp>
      <p:sp>
        <p:nvSpPr>
          <p:cNvPr id="2" name="Title 1">
            <a:extLst>
              <a:ext uri="{FF2B5EF4-FFF2-40B4-BE49-F238E27FC236}">
                <a16:creationId xmlns:a16="http://schemas.microsoft.com/office/drawing/2014/main" id="{37E1AFCC-F5D5-2E44-8A1E-A2568632792E}"/>
              </a:ext>
            </a:extLst>
          </p:cNvPr>
          <p:cNvSpPr>
            <a:spLocks noGrp="1"/>
          </p:cNvSpPr>
          <p:nvPr>
            <p:ph type="title"/>
          </p:nvPr>
        </p:nvSpPr>
        <p:spPr/>
        <p:txBody>
          <a:bodyPr/>
          <a:lstStyle/>
          <a:p>
            <a:r>
              <a:rPr lang="en-US" dirty="0"/>
              <a:t>Click to edit Master title style</a:t>
            </a:r>
            <a:endParaRPr lang="es-ES_tradnl" dirty="0"/>
          </a:p>
        </p:txBody>
      </p:sp>
      <p:sp>
        <p:nvSpPr>
          <p:cNvPr id="15" name="Content Placeholder 14">
            <a:extLst>
              <a:ext uri="{FF2B5EF4-FFF2-40B4-BE49-F238E27FC236}">
                <a16:creationId xmlns:a16="http://schemas.microsoft.com/office/drawing/2014/main" id="{0831EFA9-70A5-5243-AF18-1C79AB9D8FCB}"/>
              </a:ext>
            </a:extLst>
          </p:cNvPr>
          <p:cNvSpPr>
            <a:spLocks noGrp="1"/>
          </p:cNvSpPr>
          <p:nvPr>
            <p:ph sz="quarter" idx="13"/>
          </p:nvPr>
        </p:nvSpPr>
        <p:spPr>
          <a:xfrm>
            <a:off x="422031" y="1275347"/>
            <a:ext cx="8299939" cy="48127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Tree>
    <p:extLst>
      <p:ext uri="{BB962C8B-B14F-4D97-AF65-F5344CB8AC3E}">
        <p14:creationId xmlns:p14="http://schemas.microsoft.com/office/powerpoint/2010/main" val="3145131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422032" y="472037"/>
            <a:ext cx="7664693" cy="428157"/>
          </a:xfrm>
          <a:prstGeom prst="rect">
            <a:avLst/>
          </a:prstGeom>
          <a:noFill/>
          <a:ln>
            <a:noFill/>
          </a:ln>
        </p:spPr>
        <p:txBody>
          <a:bodyPr vert="horz" lIns="91440" tIns="45720" rIns="91440" bIns="45720" rtlCol="0" anchor="ctr">
            <a:noAutofit/>
          </a:bodyPr>
          <a:lstStyle/>
          <a:p>
            <a:r>
              <a:rPr lang="en-US" dirty="0"/>
              <a:t>Click to edit Master title style</a:t>
            </a:r>
          </a:p>
        </p:txBody>
      </p:sp>
      <p:sp>
        <p:nvSpPr>
          <p:cNvPr id="16" name="Date Placeholder 3"/>
          <p:cNvSpPr>
            <a:spLocks noGrp="1"/>
          </p:cNvSpPr>
          <p:nvPr>
            <p:ph type="dt" sz="half" idx="2"/>
          </p:nvPr>
        </p:nvSpPr>
        <p:spPr>
          <a:xfrm>
            <a:off x="422031" y="6460528"/>
            <a:ext cx="1165346" cy="365125"/>
          </a:xfrm>
          <a:prstGeom prst="rect">
            <a:avLst/>
          </a:prstGeom>
        </p:spPr>
        <p:txBody>
          <a:bodyPr vert="horz" lIns="91440" tIns="45720" rIns="91440" bIns="45720" rtlCol="0" anchor="ctr"/>
          <a:lstStyle>
            <a:lvl1pPr algn="l">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fld id="{9FAE4B82-6DFA-A543-B435-4398A9590E55}" type="datetime3">
              <a:rPr lang="es-ES_tradnl" smtClean="0"/>
              <a:t>16.02.22</a:t>
            </a:fld>
            <a:endParaRPr lang="en-US" dirty="0"/>
          </a:p>
        </p:txBody>
      </p:sp>
      <p:sp>
        <p:nvSpPr>
          <p:cNvPr id="17" name="Footer Placeholder 4"/>
          <p:cNvSpPr>
            <a:spLocks noGrp="1"/>
          </p:cNvSpPr>
          <p:nvPr>
            <p:ph type="ftr" sz="quarter" idx="3"/>
          </p:nvPr>
        </p:nvSpPr>
        <p:spPr>
          <a:xfrm>
            <a:off x="2359102" y="6460528"/>
            <a:ext cx="4420635" cy="365125"/>
          </a:xfrm>
          <a:prstGeom prst="rect">
            <a:avLst/>
          </a:prstGeom>
        </p:spPr>
        <p:txBody>
          <a:bodyPr vert="horz" lIns="91440" tIns="45720" rIns="91440" bIns="45720" rtlCol="0" anchor="ctr"/>
          <a:lstStyle>
            <a:lvl1pPr algn="ctr">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r>
              <a:rPr lang="en-US"/>
              <a:t>Mondragon Unibertsitatea</a:t>
            </a:r>
            <a:endParaRPr lang="en-US" dirty="0"/>
          </a:p>
        </p:txBody>
      </p:sp>
      <p:sp>
        <p:nvSpPr>
          <p:cNvPr id="18" name="Slide Number Placeholder 5"/>
          <p:cNvSpPr>
            <a:spLocks noGrp="1"/>
          </p:cNvSpPr>
          <p:nvPr>
            <p:ph type="sldNum" sz="quarter" idx="4"/>
          </p:nvPr>
        </p:nvSpPr>
        <p:spPr>
          <a:xfrm>
            <a:off x="7551459" y="6460527"/>
            <a:ext cx="1170510" cy="365125"/>
          </a:xfrm>
          <a:prstGeom prst="rect">
            <a:avLst/>
          </a:prstGeom>
        </p:spPr>
        <p:txBody>
          <a:bodyPr vert="horz" lIns="91440" tIns="45720" rIns="91440" bIns="45720" rtlCol="0" anchor="ctr"/>
          <a:lstStyle>
            <a:lvl1pPr algn="r">
              <a:defRPr sz="800" b="0" i="0">
                <a:solidFill>
                  <a:schemeClr val="accent2"/>
                </a:solidFill>
                <a:latin typeface="Arial" panose="020B0604020202020204" pitchFamily="34" charset="0"/>
                <a:ea typeface="Arial" panose="020B0604020202020204" pitchFamily="34" charset="0"/>
                <a:cs typeface="Arial" panose="020B0604020202020204" pitchFamily="34" charset="0"/>
              </a:defRPr>
            </a:lvl1pPr>
          </a:lstStyle>
          <a:p>
            <a:fld id="{F7356FEA-1119-414E-9BDA-0F3F06B9EA58}" type="slidenum">
              <a:rPr lang="en-US" smtClean="0"/>
              <a:pPr/>
              <a:t>‹Nº›</a:t>
            </a:fld>
            <a:endParaRPr lang="en-US"/>
          </a:p>
        </p:txBody>
      </p:sp>
      <p:sp>
        <p:nvSpPr>
          <p:cNvPr id="3" name="Text Placeholder 2">
            <a:extLst>
              <a:ext uri="{FF2B5EF4-FFF2-40B4-BE49-F238E27FC236}">
                <a16:creationId xmlns:a16="http://schemas.microsoft.com/office/drawing/2014/main" id="{60378C87-DD0E-9E43-989E-9A54981B078F}"/>
              </a:ext>
            </a:extLst>
          </p:cNvPr>
          <p:cNvSpPr>
            <a:spLocks noGrp="1"/>
          </p:cNvSpPr>
          <p:nvPr>
            <p:ph type="body" idx="1"/>
          </p:nvPr>
        </p:nvSpPr>
        <p:spPr>
          <a:xfrm>
            <a:off x="422031" y="1219200"/>
            <a:ext cx="8299938" cy="495776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Tree>
    <p:extLst>
      <p:ext uri="{BB962C8B-B14F-4D97-AF65-F5344CB8AC3E}">
        <p14:creationId xmlns:p14="http://schemas.microsoft.com/office/powerpoint/2010/main" val="1312546947"/>
      </p:ext>
    </p:extLst>
  </p:cSld>
  <p:clrMap bg1="lt1" tx1="dk1" bg2="lt2" tx2="dk2" accent1="accent1" accent2="accent2" accent3="accent3" accent4="accent4" accent5="accent5" accent6="accent6" hlink="hlink" folHlink="folHlink"/>
  <p:sldLayoutIdLst>
    <p:sldLayoutId id="2147483673" r:id="rId1"/>
    <p:sldLayoutId id="2147483715" r:id="rId2"/>
    <p:sldLayoutId id="2147483718" r:id="rId3"/>
    <p:sldLayoutId id="2147483710" r:id="rId4"/>
    <p:sldLayoutId id="2147483719" r:id="rId5"/>
    <p:sldLayoutId id="2147483712" r:id="rId6"/>
    <p:sldLayoutId id="2147483701" r:id="rId7"/>
    <p:sldLayoutId id="2147483678" r:id="rId8"/>
    <p:sldLayoutId id="2147483703" r:id="rId9"/>
    <p:sldLayoutId id="2147483728" r:id="rId10"/>
    <p:sldLayoutId id="2147483748" r:id="rId11"/>
    <p:sldLayoutId id="2147483696" r:id="rId12"/>
    <p:sldLayoutId id="2147483740" r:id="rId13"/>
    <p:sldLayoutId id="2147483743" r:id="rId14"/>
    <p:sldLayoutId id="2147483697" r:id="rId15"/>
    <p:sldLayoutId id="2147483744" r:id="rId16"/>
    <p:sldLayoutId id="2147483747" r:id="rId17"/>
    <p:sldLayoutId id="2147483677" r:id="rId18"/>
    <p:sldLayoutId id="2147483732" r:id="rId19"/>
    <p:sldLayoutId id="2147483735" r:id="rId20"/>
    <p:sldLayoutId id="2147483692" r:id="rId21"/>
    <p:sldLayoutId id="2147483737" r:id="rId22"/>
    <p:sldLayoutId id="2147483736" r:id="rId23"/>
    <p:sldLayoutId id="2147483709" r:id="rId24"/>
    <p:sldLayoutId id="2147483655" r:id="rId25"/>
    <p:sldLayoutId id="2147483720" r:id="rId26"/>
    <p:sldLayoutId id="2147483721" r:id="rId27"/>
    <p:sldLayoutId id="2147483708" r:id="rId28"/>
    <p:sldLayoutId id="2147483724" r:id="rId29"/>
    <p:sldLayoutId id="2147483725" r:id="rId30"/>
  </p:sldLayoutIdLst>
  <p:hf hdr="0"/>
  <p:txStyles>
    <p:titleStyle>
      <a:lvl1pPr algn="l" defTabSz="457200" rtl="0" eaLnBrk="1" latinLnBrk="0" hangingPunct="1">
        <a:spcBef>
          <a:spcPct val="0"/>
        </a:spcBef>
        <a:buNone/>
        <a:defRPr sz="2800" b="1" i="0" kern="1200">
          <a:solidFill>
            <a:schemeClr val="accent2"/>
          </a:solidFill>
          <a:latin typeface="Arial Black" charset="0"/>
          <a:ea typeface="Arial Black" charset="0"/>
          <a:cs typeface="Arial Black" charset="0"/>
        </a:defRPr>
      </a:lvl1pPr>
    </p:titleStyle>
    <p:body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400" b="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80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kern="1200" noProof="0" dirty="0" smtClean="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600" b="0" kern="1200" noProof="0" dirty="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8.xml"/><Relationship Id="rId5" Type="http://schemas.openxmlformats.org/officeDocument/2006/relationships/image" Target="../media/image20.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sv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31.png"/><Relationship Id="rId5" Type="http://schemas.openxmlformats.org/officeDocument/2006/relationships/image" Target="../media/image2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xfrm>
            <a:off x="3255493" y="2703494"/>
            <a:ext cx="4955446" cy="1362075"/>
          </a:xfrm>
        </p:spPr>
        <p:txBody>
          <a:bodyPr>
            <a:normAutofit/>
          </a:bodyPr>
          <a:lstStyle/>
          <a:p>
            <a:r>
              <a:rPr lang="en-US" dirty="0" err="1"/>
              <a:t>Simulaciones</a:t>
            </a:r>
            <a:endParaRPr lang="en-US" dirty="0"/>
          </a:p>
        </p:txBody>
      </p:sp>
    </p:spTree>
    <p:extLst>
      <p:ext uri="{BB962C8B-B14F-4D97-AF65-F5344CB8AC3E}">
        <p14:creationId xmlns:p14="http://schemas.microsoft.com/office/powerpoint/2010/main" val="1671328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22029" y="1364829"/>
            <a:ext cx="8488706" cy="4784044"/>
          </a:xfrm>
        </p:spPr>
        <p:txBody>
          <a:bodyPr>
            <a:normAutofit/>
          </a:bodyPr>
          <a:lstStyle/>
          <a:p>
            <a:r>
              <a:rPr lang="es-ES" sz="1900" dirty="0"/>
              <a:t>Al inicio de la simulación (</a:t>
            </a:r>
            <a:r>
              <a:rPr lang="es-ES" sz="1900" dirty="0" err="1"/>
              <a:t>start</a:t>
            </a:r>
            <a:r>
              <a:rPr lang="es-ES" sz="1900" dirty="0"/>
              <a:t>), </a:t>
            </a:r>
          </a:p>
          <a:p>
            <a:pPr lvl="1"/>
            <a:r>
              <a:rPr lang="es-ES" sz="1700" dirty="0"/>
              <a:t>el modelo especifica los estados iniciales y las salidas del sistema a ser simulado. </a:t>
            </a:r>
          </a:p>
          <a:p>
            <a:r>
              <a:rPr lang="es-ES" sz="1900" dirty="0"/>
              <a:t>En cada paso (step time), se calculan nuevos valores para,</a:t>
            </a:r>
          </a:p>
          <a:p>
            <a:pPr lvl="1"/>
            <a:r>
              <a:rPr lang="es-ES" sz="1700" dirty="0"/>
              <a:t>las entradas del sistema, los estados, y las salidas</a:t>
            </a:r>
          </a:p>
          <a:p>
            <a:r>
              <a:rPr lang="es-ES" sz="1900" dirty="0"/>
              <a:t>y actualiza el modelo para reflejar los valores calculados.</a:t>
            </a:r>
          </a:p>
          <a:p>
            <a:endParaRPr lang="en-US" sz="1900" dirty="0"/>
          </a:p>
        </p:txBody>
      </p:sp>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dirty="0"/>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10</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n-US" sz="2400" dirty="0" err="1"/>
              <a:t>Fase</a:t>
            </a:r>
            <a:r>
              <a:rPr lang="en-US" sz="2400" dirty="0"/>
              <a:t> de </a:t>
            </a:r>
            <a:r>
              <a:rPr lang="en-US" sz="2400" dirty="0" err="1"/>
              <a:t>bucle</a:t>
            </a:r>
            <a:r>
              <a:rPr lang="en-US" sz="2400" dirty="0"/>
              <a:t> de </a:t>
            </a:r>
            <a:r>
              <a:rPr lang="en-US" sz="2400" dirty="0" err="1"/>
              <a:t>simulación</a:t>
            </a:r>
            <a:endParaRPr lang="es-ES" sz="2400" dirty="0"/>
          </a:p>
        </p:txBody>
      </p:sp>
    </p:spTree>
    <p:extLst>
      <p:ext uri="{BB962C8B-B14F-4D97-AF65-F5344CB8AC3E}">
        <p14:creationId xmlns:p14="http://schemas.microsoft.com/office/powerpoint/2010/main" val="2678479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22029" y="1364829"/>
            <a:ext cx="8488706" cy="4784044"/>
          </a:xfrm>
        </p:spPr>
        <p:txBody>
          <a:bodyPr>
            <a:normAutofit/>
          </a:bodyPr>
          <a:lstStyle/>
          <a:p>
            <a:r>
              <a:rPr lang="es-ES" sz="1900" dirty="0"/>
              <a:t>En cada step time el motor de </a:t>
            </a:r>
            <a:r>
              <a:rPr lang="es-ES" sz="1900" dirty="0" err="1"/>
              <a:t>Simulink</a:t>
            </a:r>
            <a:r>
              <a:rPr lang="es-ES" sz="1900" dirty="0"/>
              <a:t>:</a:t>
            </a:r>
          </a:p>
          <a:p>
            <a:pPr lvl="1"/>
            <a:r>
              <a:rPr lang="es-ES" sz="1700" dirty="0"/>
              <a:t>Calcula las salidas del modelo</a:t>
            </a:r>
          </a:p>
          <a:p>
            <a:pPr lvl="1"/>
            <a:r>
              <a:rPr lang="es-ES" sz="1700" dirty="0"/>
              <a:t>Calcula los estados del modelo</a:t>
            </a:r>
          </a:p>
          <a:p>
            <a:pPr lvl="1"/>
            <a:r>
              <a:rPr lang="es-ES" sz="1700" dirty="0"/>
              <a:t>Chequea si existen discontinuidades en los bloques continuos</a:t>
            </a:r>
          </a:p>
          <a:p>
            <a:pPr lvl="1"/>
            <a:r>
              <a:rPr lang="es-ES" sz="1700" dirty="0"/>
              <a:t>Calcula el tiempo para el siguiente time step</a:t>
            </a:r>
          </a:p>
          <a:p>
            <a:r>
              <a:rPr lang="es-ES" sz="1900" dirty="0" err="1"/>
              <a:t>Simulink</a:t>
            </a:r>
            <a:r>
              <a:rPr lang="es-ES" sz="1900" dirty="0"/>
              <a:t> repite los pasos 1 a 4 hasta alcanzar el tiempo final (stop)</a:t>
            </a:r>
          </a:p>
          <a:p>
            <a:endParaRPr lang="en-US" sz="1900" dirty="0"/>
          </a:p>
        </p:txBody>
      </p:sp>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dirty="0"/>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11</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n-US" sz="2400" dirty="0"/>
              <a:t>El </a:t>
            </a:r>
            <a:r>
              <a:rPr lang="en-US" sz="2400" dirty="0" err="1"/>
              <a:t>bucle</a:t>
            </a:r>
            <a:r>
              <a:rPr lang="en-US" sz="2400" dirty="0"/>
              <a:t> de </a:t>
            </a:r>
            <a:r>
              <a:rPr lang="en-US" sz="2400" dirty="0" err="1"/>
              <a:t>simulación</a:t>
            </a:r>
            <a:endParaRPr lang="es-ES" sz="2400" dirty="0"/>
          </a:p>
        </p:txBody>
      </p:sp>
    </p:spTree>
    <p:extLst>
      <p:ext uri="{BB962C8B-B14F-4D97-AF65-F5344CB8AC3E}">
        <p14:creationId xmlns:p14="http://schemas.microsoft.com/office/powerpoint/2010/main" val="1401281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22029" y="1364829"/>
            <a:ext cx="8488706" cy="4784044"/>
          </a:xfrm>
        </p:spPr>
        <p:txBody>
          <a:bodyPr>
            <a:normAutofit/>
          </a:bodyPr>
          <a:lstStyle/>
          <a:p>
            <a:r>
              <a:rPr lang="es-ES" sz="1900" dirty="0"/>
              <a:t>En cada step time el motor de </a:t>
            </a:r>
            <a:r>
              <a:rPr lang="es-ES" sz="1900" dirty="0" err="1"/>
              <a:t>Simulink</a:t>
            </a:r>
            <a:r>
              <a:rPr lang="es-ES" sz="1900" dirty="0"/>
              <a:t>:</a:t>
            </a:r>
          </a:p>
          <a:p>
            <a:pPr lvl="1"/>
            <a:r>
              <a:rPr lang="es-ES" sz="1700" dirty="0"/>
              <a:t>Calcula las salidas del modelo</a:t>
            </a:r>
          </a:p>
          <a:p>
            <a:pPr lvl="1"/>
            <a:r>
              <a:rPr lang="es-ES" sz="1700" dirty="0"/>
              <a:t>Calcula los estados del modelo</a:t>
            </a:r>
          </a:p>
          <a:p>
            <a:pPr lvl="1"/>
            <a:r>
              <a:rPr lang="es-ES" sz="1700" dirty="0"/>
              <a:t>Chequea si existen discontinuidades en los bloques continuos</a:t>
            </a:r>
          </a:p>
          <a:p>
            <a:pPr lvl="1"/>
            <a:r>
              <a:rPr lang="es-ES" sz="1700" dirty="0"/>
              <a:t>Calcula el tiempo para el siguiente time step</a:t>
            </a:r>
          </a:p>
          <a:p>
            <a:r>
              <a:rPr lang="es-ES" sz="1900" dirty="0" err="1"/>
              <a:t>Simulink</a:t>
            </a:r>
            <a:r>
              <a:rPr lang="es-ES" sz="1900" dirty="0"/>
              <a:t> repite los pasos 1 a 4 hasta alcanzar el tiempo final (stop)</a:t>
            </a:r>
          </a:p>
          <a:p>
            <a:endParaRPr lang="en-US" sz="1900" dirty="0"/>
          </a:p>
        </p:txBody>
      </p:sp>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dirty="0"/>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12</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n-US" sz="2400" dirty="0" err="1"/>
              <a:t>Calculando</a:t>
            </a:r>
            <a:r>
              <a:rPr lang="en-US" sz="2400" dirty="0"/>
              <a:t> las </a:t>
            </a:r>
            <a:r>
              <a:rPr lang="en-US" sz="2400" dirty="0" err="1"/>
              <a:t>salidas</a:t>
            </a:r>
            <a:endParaRPr lang="es-ES" sz="2400" dirty="0"/>
          </a:p>
        </p:txBody>
      </p:sp>
    </p:spTree>
    <p:extLst>
      <p:ext uri="{BB962C8B-B14F-4D97-AF65-F5344CB8AC3E}">
        <p14:creationId xmlns:p14="http://schemas.microsoft.com/office/powerpoint/2010/main" val="4240152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22029" y="1133568"/>
            <a:ext cx="8488706" cy="788537"/>
          </a:xfrm>
        </p:spPr>
        <p:txBody>
          <a:bodyPr>
            <a:normAutofit fontScale="92500" lnSpcReduction="20000"/>
          </a:bodyPr>
          <a:lstStyle/>
          <a:p>
            <a:r>
              <a:rPr lang="es-ES" sz="1900" dirty="0"/>
              <a:t>Las salidas calculadas durante la simulación se almacenan y son visibles mediante los “</a:t>
            </a:r>
            <a:r>
              <a:rPr lang="es-ES" sz="1900" dirty="0" err="1"/>
              <a:t>Scopes</a:t>
            </a:r>
            <a:r>
              <a:rPr lang="es-ES" sz="1900" dirty="0"/>
              <a:t>”, de manera que es posible </a:t>
            </a:r>
            <a:r>
              <a:rPr lang="es-ES" sz="1900" dirty="0" err="1"/>
              <a:t>checkear</a:t>
            </a:r>
            <a:r>
              <a:rPr lang="es-ES" sz="1900" dirty="0"/>
              <a:t> el funcionamiento del modelo</a:t>
            </a:r>
          </a:p>
        </p:txBody>
      </p:sp>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dirty="0"/>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13</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n-US" sz="2400" dirty="0" err="1"/>
              <a:t>Mostrando</a:t>
            </a:r>
            <a:r>
              <a:rPr lang="en-US" sz="2400" dirty="0"/>
              <a:t> las </a:t>
            </a:r>
            <a:r>
              <a:rPr lang="en-US" sz="2400" dirty="0" err="1"/>
              <a:t>salidas</a:t>
            </a:r>
            <a:endParaRPr lang="es-ES" sz="2400" dirty="0"/>
          </a:p>
        </p:txBody>
      </p:sp>
      <p:pic>
        <p:nvPicPr>
          <p:cNvPr id="7" name="Imagen 6">
            <a:extLst>
              <a:ext uri="{FF2B5EF4-FFF2-40B4-BE49-F238E27FC236}">
                <a16:creationId xmlns:a16="http://schemas.microsoft.com/office/drawing/2014/main" id="{02CCC2C6-FAE9-452A-902D-8EB426D7672B}"/>
              </a:ext>
            </a:extLst>
          </p:cNvPr>
          <p:cNvPicPr>
            <a:picLocks noChangeAspect="1"/>
          </p:cNvPicPr>
          <p:nvPr/>
        </p:nvPicPr>
        <p:blipFill rotWithShape="1">
          <a:blip r:embed="rId3"/>
          <a:srcRect t="5730"/>
          <a:stretch/>
        </p:blipFill>
        <p:spPr>
          <a:xfrm>
            <a:off x="253299" y="1922105"/>
            <a:ext cx="6215059" cy="1911942"/>
          </a:xfrm>
          <a:prstGeom prst="rect">
            <a:avLst/>
          </a:prstGeom>
        </p:spPr>
      </p:pic>
      <p:pic>
        <p:nvPicPr>
          <p:cNvPr id="8" name="Imagen 7">
            <a:extLst>
              <a:ext uri="{FF2B5EF4-FFF2-40B4-BE49-F238E27FC236}">
                <a16:creationId xmlns:a16="http://schemas.microsoft.com/office/drawing/2014/main" id="{8BB6CDE8-A04D-4AFA-A914-B6C70FBAC8D8}"/>
              </a:ext>
            </a:extLst>
          </p:cNvPr>
          <p:cNvPicPr>
            <a:picLocks noChangeAspect="1"/>
          </p:cNvPicPr>
          <p:nvPr/>
        </p:nvPicPr>
        <p:blipFill>
          <a:blip r:embed="rId4"/>
          <a:stretch>
            <a:fillRect/>
          </a:stretch>
        </p:blipFill>
        <p:spPr>
          <a:xfrm>
            <a:off x="253299" y="3834047"/>
            <a:ext cx="8612155" cy="2761149"/>
          </a:xfrm>
          <a:prstGeom prst="rect">
            <a:avLst/>
          </a:prstGeom>
        </p:spPr>
      </p:pic>
      <p:pic>
        <p:nvPicPr>
          <p:cNvPr id="9" name="Imagen 8">
            <a:extLst>
              <a:ext uri="{FF2B5EF4-FFF2-40B4-BE49-F238E27FC236}">
                <a16:creationId xmlns:a16="http://schemas.microsoft.com/office/drawing/2014/main" id="{7B2B84D6-566C-4DB5-AF2E-93EE435C5B7C}"/>
              </a:ext>
            </a:extLst>
          </p:cNvPr>
          <p:cNvPicPr>
            <a:picLocks noChangeAspect="1"/>
          </p:cNvPicPr>
          <p:nvPr/>
        </p:nvPicPr>
        <p:blipFill>
          <a:blip r:embed="rId5"/>
          <a:stretch>
            <a:fillRect/>
          </a:stretch>
        </p:blipFill>
        <p:spPr>
          <a:xfrm>
            <a:off x="6868887" y="1688731"/>
            <a:ext cx="2028825" cy="1285875"/>
          </a:xfrm>
          <a:prstGeom prst="rect">
            <a:avLst/>
          </a:prstGeom>
        </p:spPr>
      </p:pic>
      <p:sp>
        <p:nvSpPr>
          <p:cNvPr id="10" name="CuadroTexto 9">
            <a:extLst>
              <a:ext uri="{FF2B5EF4-FFF2-40B4-BE49-F238E27FC236}">
                <a16:creationId xmlns:a16="http://schemas.microsoft.com/office/drawing/2014/main" id="{F59EFC59-676E-45EF-9677-27A8CE32F576}"/>
              </a:ext>
            </a:extLst>
          </p:cNvPr>
          <p:cNvSpPr txBox="1"/>
          <p:nvPr/>
        </p:nvSpPr>
        <p:spPr>
          <a:xfrm>
            <a:off x="6740300" y="2974606"/>
            <a:ext cx="2286000" cy="738664"/>
          </a:xfrm>
          <a:prstGeom prst="rect">
            <a:avLst/>
          </a:prstGeom>
          <a:noFill/>
        </p:spPr>
        <p:txBody>
          <a:bodyPr wrap="square">
            <a:spAutoFit/>
          </a:bodyPr>
          <a:lstStyle/>
          <a:p>
            <a:pPr algn="just"/>
            <a:r>
              <a:rPr lang="es-ES" sz="1400" dirty="0"/>
              <a:t>Use estos archivos para ejecutar este modelo en simulación</a:t>
            </a:r>
          </a:p>
        </p:txBody>
      </p:sp>
    </p:spTree>
    <p:extLst>
      <p:ext uri="{BB962C8B-B14F-4D97-AF65-F5344CB8AC3E}">
        <p14:creationId xmlns:p14="http://schemas.microsoft.com/office/powerpoint/2010/main" val="2320667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88110" y="2754427"/>
            <a:ext cx="3834890" cy="1362075"/>
          </a:xfrm>
        </p:spPr>
        <p:txBody>
          <a:bodyPr>
            <a:normAutofit/>
          </a:bodyPr>
          <a:lstStyle/>
          <a:p>
            <a:r>
              <a:rPr lang="es-ES" dirty="0"/>
              <a:t>Caso practico</a:t>
            </a:r>
          </a:p>
        </p:txBody>
      </p:sp>
      <p:sp>
        <p:nvSpPr>
          <p:cNvPr id="11" name="Content Placeholder 10"/>
          <p:cNvSpPr>
            <a:spLocks noGrp="1"/>
          </p:cNvSpPr>
          <p:nvPr>
            <p:ph sz="quarter" idx="10"/>
          </p:nvPr>
        </p:nvSpPr>
        <p:spPr/>
        <p:txBody>
          <a:bodyPr/>
          <a:lstStyle/>
          <a:p>
            <a:r>
              <a:rPr lang="es-ES" dirty="0"/>
              <a:t>2</a:t>
            </a:r>
          </a:p>
        </p:txBody>
      </p:sp>
      <p:sp>
        <p:nvSpPr>
          <p:cNvPr id="4" name="Text Placeholder 9">
            <a:extLst>
              <a:ext uri="{FF2B5EF4-FFF2-40B4-BE49-F238E27FC236}">
                <a16:creationId xmlns:a16="http://schemas.microsoft.com/office/drawing/2014/main" id="{BF1D0470-F66C-4CD9-BC57-387925EED0ED}"/>
              </a:ext>
            </a:extLst>
          </p:cNvPr>
          <p:cNvSpPr>
            <a:spLocks noGrp="1"/>
          </p:cNvSpPr>
          <p:nvPr>
            <p:ph type="body" idx="1"/>
          </p:nvPr>
        </p:nvSpPr>
        <p:spPr>
          <a:xfrm>
            <a:off x="2388110" y="4171217"/>
            <a:ext cx="5278782" cy="1184275"/>
          </a:xfrm>
        </p:spPr>
        <p:txBody>
          <a:bodyPr/>
          <a:lstStyle/>
          <a:p>
            <a:r>
              <a:rPr lang="es-ES" dirty="0"/>
              <a:t>Simulación del control de estabilidad</a:t>
            </a:r>
          </a:p>
        </p:txBody>
      </p:sp>
    </p:spTree>
    <p:extLst>
      <p:ext uri="{BB962C8B-B14F-4D97-AF65-F5344CB8AC3E}">
        <p14:creationId xmlns:p14="http://schemas.microsoft.com/office/powerpoint/2010/main" val="3856516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88110" y="2754427"/>
            <a:ext cx="4292090" cy="1362075"/>
          </a:xfrm>
        </p:spPr>
        <p:txBody>
          <a:bodyPr>
            <a:normAutofit fontScale="90000"/>
          </a:bodyPr>
          <a:lstStyle/>
          <a:p>
            <a:r>
              <a:rPr lang="es-ES" dirty="0"/>
              <a:t>Simulación del control estabilidad de la motocicleta</a:t>
            </a:r>
          </a:p>
        </p:txBody>
      </p:sp>
      <p:sp>
        <p:nvSpPr>
          <p:cNvPr id="7" name="Content Placeholder 6"/>
          <p:cNvSpPr>
            <a:spLocks noGrp="1"/>
          </p:cNvSpPr>
          <p:nvPr>
            <p:ph sz="quarter" idx="10"/>
          </p:nvPr>
        </p:nvSpPr>
        <p:spPr/>
        <p:txBody>
          <a:bodyPr>
            <a:normAutofit fontScale="77500" lnSpcReduction="20000"/>
          </a:bodyPr>
          <a:lstStyle/>
          <a:p>
            <a:r>
              <a:rPr lang="en-US" dirty="0"/>
              <a:t>2.1</a:t>
            </a:r>
          </a:p>
        </p:txBody>
      </p:sp>
    </p:spTree>
    <p:extLst>
      <p:ext uri="{BB962C8B-B14F-4D97-AF65-F5344CB8AC3E}">
        <p14:creationId xmlns:p14="http://schemas.microsoft.com/office/powerpoint/2010/main" val="785694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16</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r>
              <a:rPr lang="es-ES" sz="2400" dirty="0" err="1"/>
              <a:t>Self-balancing</a:t>
            </a:r>
            <a:r>
              <a:rPr lang="es-ES" sz="2400" dirty="0"/>
              <a:t> </a:t>
            </a:r>
            <a:r>
              <a:rPr lang="es-ES" sz="2400" dirty="0" err="1"/>
              <a:t>Motorcycle</a:t>
            </a:r>
            <a:endParaRPr lang="es-ES" sz="2400" dirty="0"/>
          </a:p>
        </p:txBody>
      </p:sp>
      <p:sp>
        <p:nvSpPr>
          <p:cNvPr id="8" name="Content Placeholder 5">
            <a:extLst>
              <a:ext uri="{FF2B5EF4-FFF2-40B4-BE49-F238E27FC236}">
                <a16:creationId xmlns:a16="http://schemas.microsoft.com/office/drawing/2014/main" id="{C2138931-4D32-4DBD-8E06-92DF46E495D7}"/>
              </a:ext>
            </a:extLst>
          </p:cNvPr>
          <p:cNvSpPr>
            <a:spLocks noGrp="1"/>
          </p:cNvSpPr>
          <p:nvPr>
            <p:ph idx="1"/>
          </p:nvPr>
        </p:nvSpPr>
        <p:spPr>
          <a:xfrm>
            <a:off x="422030" y="1607791"/>
            <a:ext cx="3987692" cy="2496804"/>
          </a:xfrm>
        </p:spPr>
        <p:txBody>
          <a:bodyPr>
            <a:normAutofit/>
          </a:bodyPr>
          <a:lstStyle/>
          <a:p>
            <a:pPr>
              <a:lnSpc>
                <a:spcPct val="90000"/>
              </a:lnSpc>
            </a:pPr>
            <a:endParaRPr lang="en-US" sz="1900" dirty="0"/>
          </a:p>
          <a:p>
            <a:pPr marL="0" indent="0">
              <a:lnSpc>
                <a:spcPct val="90000"/>
              </a:lnSpc>
              <a:buNone/>
            </a:pPr>
            <a:r>
              <a:rPr lang="es-ES" dirty="0"/>
              <a:t>La motocicleta auto equilibrante  consiste en un robot de dos ruedas que puede equilibrarse y moverse con un disco rotatorio o volante de inercia.</a:t>
            </a:r>
            <a:endParaRPr lang="es-ES" sz="1900" dirty="0"/>
          </a:p>
        </p:txBody>
      </p:sp>
      <p:pic>
        <p:nvPicPr>
          <p:cNvPr id="9" name="Gráfico 8">
            <a:extLst>
              <a:ext uri="{FF2B5EF4-FFF2-40B4-BE49-F238E27FC236}">
                <a16:creationId xmlns:a16="http://schemas.microsoft.com/office/drawing/2014/main" id="{4952AC6D-D39A-479A-AC12-3AA1CB5D650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51056" y="4495112"/>
            <a:ext cx="1571625" cy="323850"/>
          </a:xfrm>
          <a:prstGeom prst="rect">
            <a:avLst/>
          </a:prstGeom>
        </p:spPr>
      </p:pic>
      <p:pic>
        <p:nvPicPr>
          <p:cNvPr id="1026" name="Picture 2" descr="Self-Balancing Motor Cycle Using Arduino Engineering Kit Rev 2 - MATLAB &amp;amp;  Simulink - MathWorks España">
            <a:extLst>
              <a:ext uri="{FF2B5EF4-FFF2-40B4-BE49-F238E27FC236}">
                <a16:creationId xmlns:a16="http://schemas.microsoft.com/office/drawing/2014/main" id="{967C417C-8298-4C9A-9482-DD05F24B8DC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8386"/>
          <a:stretch/>
        </p:blipFill>
        <p:spPr bwMode="auto">
          <a:xfrm>
            <a:off x="4559377" y="1149840"/>
            <a:ext cx="3909344" cy="30956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420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17</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Control de estabilidad de la motocicleta</a:t>
            </a:r>
          </a:p>
        </p:txBody>
      </p:sp>
      <p:pic>
        <p:nvPicPr>
          <p:cNvPr id="10" name="Imagen 9">
            <a:extLst>
              <a:ext uri="{FF2B5EF4-FFF2-40B4-BE49-F238E27FC236}">
                <a16:creationId xmlns:a16="http://schemas.microsoft.com/office/drawing/2014/main" id="{7B996DE1-EF47-4D23-BDD8-09F4BE663C8B}"/>
              </a:ext>
            </a:extLst>
          </p:cNvPr>
          <p:cNvPicPr>
            <a:picLocks noChangeAspect="1"/>
          </p:cNvPicPr>
          <p:nvPr/>
        </p:nvPicPr>
        <p:blipFill>
          <a:blip r:embed="rId3"/>
          <a:stretch>
            <a:fillRect/>
          </a:stretch>
        </p:blipFill>
        <p:spPr>
          <a:xfrm>
            <a:off x="1711569" y="1203860"/>
            <a:ext cx="5506915" cy="4067608"/>
          </a:xfrm>
          <a:prstGeom prst="rect">
            <a:avLst/>
          </a:prstGeom>
        </p:spPr>
      </p:pic>
      <p:sp>
        <p:nvSpPr>
          <p:cNvPr id="11" name="Rectángulo 10">
            <a:extLst>
              <a:ext uri="{FF2B5EF4-FFF2-40B4-BE49-F238E27FC236}">
                <a16:creationId xmlns:a16="http://schemas.microsoft.com/office/drawing/2014/main" id="{EB701240-26BD-46A2-85F1-94C429934FC3}"/>
              </a:ext>
            </a:extLst>
          </p:cNvPr>
          <p:cNvSpPr/>
          <p:nvPr/>
        </p:nvSpPr>
        <p:spPr>
          <a:xfrm>
            <a:off x="457201" y="5192475"/>
            <a:ext cx="8563706" cy="1169551"/>
          </a:xfrm>
          <a:prstGeom prst="rect">
            <a:avLst/>
          </a:prstGeom>
        </p:spPr>
        <p:txBody>
          <a:bodyPr wrap="square">
            <a:spAutoFit/>
          </a:bodyPr>
          <a:lstStyle/>
          <a:p>
            <a:r>
              <a:rPr lang="es-ES" dirty="0"/>
              <a:t>El subsistema controlador:</a:t>
            </a:r>
          </a:p>
          <a:p>
            <a:pPr marL="342900" indent="-342900">
              <a:buFont typeface="+mj-lt"/>
              <a:buAutoNum type="arabicPeriod"/>
            </a:pPr>
            <a:r>
              <a:rPr lang="es-ES" dirty="0"/>
              <a:t>procesa los datos del sensor inercial</a:t>
            </a:r>
          </a:p>
          <a:p>
            <a:pPr marL="342900" indent="-342900">
              <a:buFont typeface="+mj-lt"/>
              <a:buAutoNum type="arabicPeriod"/>
            </a:pPr>
            <a:r>
              <a:rPr lang="es-ES" dirty="0"/>
              <a:t>genera una salida mediante un control proporcional-derivativo </a:t>
            </a:r>
          </a:p>
          <a:p>
            <a:pPr marL="342900" indent="-342900">
              <a:buFont typeface="+mj-lt"/>
              <a:buAutoNum type="arabicPeriod"/>
            </a:pPr>
            <a:endParaRPr lang="es-ES" sz="1600" dirty="0"/>
          </a:p>
        </p:txBody>
      </p:sp>
    </p:spTree>
    <p:extLst>
      <p:ext uri="{BB962C8B-B14F-4D97-AF65-F5344CB8AC3E}">
        <p14:creationId xmlns:p14="http://schemas.microsoft.com/office/powerpoint/2010/main" val="3990499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88110" y="2754427"/>
            <a:ext cx="4292090" cy="1362075"/>
          </a:xfrm>
        </p:spPr>
        <p:txBody>
          <a:bodyPr>
            <a:normAutofit fontScale="90000"/>
          </a:bodyPr>
          <a:lstStyle/>
          <a:p>
            <a:r>
              <a:rPr lang="es-ES" dirty="0"/>
              <a:t>Trabajando con MATLAB &amp; </a:t>
            </a:r>
            <a:r>
              <a:rPr lang="es-ES" dirty="0" err="1"/>
              <a:t>Simulink</a:t>
            </a:r>
            <a:endParaRPr lang="es-ES" dirty="0"/>
          </a:p>
        </p:txBody>
      </p:sp>
      <p:sp>
        <p:nvSpPr>
          <p:cNvPr id="7" name="Content Placeholder 6"/>
          <p:cNvSpPr>
            <a:spLocks noGrp="1"/>
          </p:cNvSpPr>
          <p:nvPr>
            <p:ph sz="quarter" idx="10"/>
          </p:nvPr>
        </p:nvSpPr>
        <p:spPr/>
        <p:txBody>
          <a:bodyPr>
            <a:normAutofit fontScale="77500" lnSpcReduction="20000"/>
          </a:bodyPr>
          <a:lstStyle/>
          <a:p>
            <a:r>
              <a:rPr lang="en-US" dirty="0"/>
              <a:t>3.2</a:t>
            </a:r>
          </a:p>
        </p:txBody>
      </p:sp>
    </p:spTree>
    <p:extLst>
      <p:ext uri="{BB962C8B-B14F-4D97-AF65-F5344CB8AC3E}">
        <p14:creationId xmlns:p14="http://schemas.microsoft.com/office/powerpoint/2010/main" val="2629189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a:t>Mondragon Unibertsitatea</a:t>
            </a:r>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19</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s-ES" sz="2400" dirty="0"/>
              <a:t>Simulación del control de estabilidad</a:t>
            </a:r>
          </a:p>
        </p:txBody>
      </p:sp>
      <p:pic>
        <p:nvPicPr>
          <p:cNvPr id="52" name="Imagen 51" descr="Logotipo, nombre de la empresa&#10;&#10;Descripción generada automáticamente">
            <a:extLst>
              <a:ext uri="{FF2B5EF4-FFF2-40B4-BE49-F238E27FC236}">
                <a16:creationId xmlns:a16="http://schemas.microsoft.com/office/drawing/2014/main" id="{74B54450-76CC-4120-845B-BEC9E1563ED3}"/>
              </a:ext>
            </a:extLst>
          </p:cNvPr>
          <p:cNvPicPr>
            <a:picLocks noChangeAspect="1"/>
          </p:cNvPicPr>
          <p:nvPr/>
        </p:nvPicPr>
        <p:blipFill rotWithShape="1">
          <a:blip r:embed="rId3"/>
          <a:srcRect t="31889" b="23023"/>
          <a:stretch/>
        </p:blipFill>
        <p:spPr>
          <a:xfrm>
            <a:off x="123619" y="5700481"/>
            <a:ext cx="3028950" cy="682841"/>
          </a:xfrm>
          <a:prstGeom prst="rect">
            <a:avLst/>
          </a:prstGeom>
        </p:spPr>
      </p:pic>
      <p:pic>
        <p:nvPicPr>
          <p:cNvPr id="56" name="Imagen 55" descr="Texto&#10;&#10;Descripción generada automáticamente">
            <a:extLst>
              <a:ext uri="{FF2B5EF4-FFF2-40B4-BE49-F238E27FC236}">
                <a16:creationId xmlns:a16="http://schemas.microsoft.com/office/drawing/2014/main" id="{90DF6543-FC34-4906-9248-1DA2E9E5C048}"/>
              </a:ext>
            </a:extLst>
          </p:cNvPr>
          <p:cNvPicPr>
            <a:picLocks noChangeAspect="1"/>
          </p:cNvPicPr>
          <p:nvPr/>
        </p:nvPicPr>
        <p:blipFill>
          <a:blip r:embed="rId4"/>
          <a:stretch>
            <a:fillRect/>
          </a:stretch>
        </p:blipFill>
        <p:spPr>
          <a:xfrm>
            <a:off x="3339643" y="5674528"/>
            <a:ext cx="2317930" cy="662266"/>
          </a:xfrm>
          <a:prstGeom prst="rect">
            <a:avLst/>
          </a:prstGeom>
        </p:spPr>
      </p:pic>
      <p:sp>
        <p:nvSpPr>
          <p:cNvPr id="10" name="Content Placeholder 5">
            <a:extLst>
              <a:ext uri="{FF2B5EF4-FFF2-40B4-BE49-F238E27FC236}">
                <a16:creationId xmlns:a16="http://schemas.microsoft.com/office/drawing/2014/main" id="{85E3C277-344E-456F-ABEC-D0196D0C6135}"/>
              </a:ext>
            </a:extLst>
          </p:cNvPr>
          <p:cNvSpPr txBox="1">
            <a:spLocks/>
          </p:cNvSpPr>
          <p:nvPr/>
        </p:nvSpPr>
        <p:spPr>
          <a:xfrm>
            <a:off x="492370" y="1394508"/>
            <a:ext cx="7929558" cy="394454"/>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s-ES" sz="1900" b="1" dirty="0">
                <a:solidFill>
                  <a:srgbClr val="00A3AD"/>
                </a:solidFill>
                <a:latin typeface="Arial Black" charset="0"/>
              </a:rPr>
              <a:t>Propuesta de ejercicio:</a:t>
            </a:r>
            <a:endParaRPr lang="es-ES" sz="1900" dirty="0"/>
          </a:p>
        </p:txBody>
      </p:sp>
      <p:sp>
        <p:nvSpPr>
          <p:cNvPr id="11" name="Content Placeholder 5">
            <a:extLst>
              <a:ext uri="{FF2B5EF4-FFF2-40B4-BE49-F238E27FC236}">
                <a16:creationId xmlns:a16="http://schemas.microsoft.com/office/drawing/2014/main" id="{72BAC3CB-5B8F-44EE-AB8A-DFA977B4158C}"/>
              </a:ext>
            </a:extLst>
          </p:cNvPr>
          <p:cNvSpPr txBox="1">
            <a:spLocks/>
          </p:cNvSpPr>
          <p:nvPr/>
        </p:nvSpPr>
        <p:spPr>
          <a:xfrm>
            <a:off x="2312377" y="1898243"/>
            <a:ext cx="6109551" cy="1662642"/>
          </a:xfrm>
          <a:prstGeom prst="rect">
            <a:avLst/>
          </a:prstGeom>
        </p:spPr>
        <p:txBody>
          <a:bodyPr vert="horz" lIns="91440" tIns="45720" rIns="91440" bIns="45720" rtlCol="0">
            <a:normAutofit fontScale="62500" lnSpcReduction="20000"/>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s-ES" sz="1800" dirty="0"/>
              <a:t>Utiliza el modelo “</a:t>
            </a:r>
            <a:r>
              <a:rPr lang="es-ES" sz="1800" dirty="0" err="1"/>
              <a:t>Simu</a:t>
            </a:r>
            <a:r>
              <a:rPr lang="es-ES" sz="1800" dirty="0"/>
              <a:t> </a:t>
            </a:r>
            <a:r>
              <a:rPr lang="es-ES" sz="1800" dirty="0" err="1"/>
              <a:t>Motorcycle</a:t>
            </a:r>
            <a:r>
              <a:rPr lang="es-ES" sz="1800" dirty="0"/>
              <a:t> </a:t>
            </a:r>
            <a:r>
              <a:rPr lang="es-ES" sz="1800" dirty="0" err="1"/>
              <a:t>stability</a:t>
            </a:r>
            <a:r>
              <a:rPr lang="es-ES" sz="1800" dirty="0"/>
              <a:t>” e incorpora visores de señales o “</a:t>
            </a:r>
            <a:r>
              <a:rPr lang="es-ES" sz="1800" dirty="0" err="1"/>
              <a:t>Scopes</a:t>
            </a:r>
            <a:r>
              <a:rPr lang="es-ES" sz="1800" dirty="0"/>
              <a:t>” en las entradas y salidas de los diferentes elementos unidos al sistema de control.</a:t>
            </a:r>
          </a:p>
          <a:p>
            <a:pPr marL="0" indent="0">
              <a:lnSpc>
                <a:spcPct val="120000"/>
              </a:lnSpc>
              <a:buFont typeface="Arial" panose="020B0604020202020204" pitchFamily="34" charset="0"/>
              <a:buNone/>
            </a:pPr>
            <a:r>
              <a:rPr lang="es-ES" sz="1800" dirty="0"/>
              <a:t>Compila el nuevo modelo y simúlalo.</a:t>
            </a:r>
          </a:p>
          <a:p>
            <a:pPr marL="0" indent="0">
              <a:lnSpc>
                <a:spcPct val="120000"/>
              </a:lnSpc>
              <a:buFont typeface="Arial" panose="020B0604020202020204" pitchFamily="34" charset="0"/>
              <a:buNone/>
            </a:pPr>
            <a:endParaRPr lang="es-ES" sz="1800" dirty="0"/>
          </a:p>
          <a:p>
            <a:pPr marL="0" indent="0">
              <a:lnSpc>
                <a:spcPct val="120000"/>
              </a:lnSpc>
              <a:buFont typeface="Arial" panose="020B0604020202020204" pitchFamily="34" charset="0"/>
              <a:buNone/>
            </a:pPr>
            <a:r>
              <a:rPr lang="es-ES" sz="1800" dirty="0"/>
              <a:t>Los visores te permitirán hacer un análisis exhaustivo de las señales producidas, con lo que podrás validar el movimiento del motor inercial antes de subirlo a tu Arduino </a:t>
            </a:r>
            <a:r>
              <a:rPr lang="es-ES" sz="1800" dirty="0" err="1"/>
              <a:t>Engineering</a:t>
            </a:r>
            <a:r>
              <a:rPr lang="es-ES" sz="1800" dirty="0"/>
              <a:t> Kit.</a:t>
            </a:r>
          </a:p>
          <a:p>
            <a:pPr marL="0" indent="0">
              <a:lnSpc>
                <a:spcPct val="90000"/>
              </a:lnSpc>
              <a:buFont typeface="Arial" panose="020B0604020202020204" pitchFamily="34" charset="0"/>
              <a:buNone/>
            </a:pPr>
            <a:endParaRPr lang="es-ES" sz="1900" dirty="0"/>
          </a:p>
        </p:txBody>
      </p:sp>
      <p:pic>
        <p:nvPicPr>
          <p:cNvPr id="7" name="Imagen 6">
            <a:extLst>
              <a:ext uri="{FF2B5EF4-FFF2-40B4-BE49-F238E27FC236}">
                <a16:creationId xmlns:a16="http://schemas.microsoft.com/office/drawing/2014/main" id="{1A850E3C-CB20-42F9-9B78-3BB4946B961C}"/>
              </a:ext>
            </a:extLst>
          </p:cNvPr>
          <p:cNvPicPr>
            <a:picLocks noChangeAspect="1"/>
          </p:cNvPicPr>
          <p:nvPr/>
        </p:nvPicPr>
        <p:blipFill>
          <a:blip r:embed="rId5"/>
          <a:stretch>
            <a:fillRect/>
          </a:stretch>
        </p:blipFill>
        <p:spPr>
          <a:xfrm>
            <a:off x="815478" y="2012272"/>
            <a:ext cx="990600" cy="1323975"/>
          </a:xfrm>
          <a:prstGeom prst="rect">
            <a:avLst/>
          </a:prstGeom>
        </p:spPr>
      </p:pic>
      <p:pic>
        <p:nvPicPr>
          <p:cNvPr id="12" name="Imagen 11">
            <a:extLst>
              <a:ext uri="{FF2B5EF4-FFF2-40B4-BE49-F238E27FC236}">
                <a16:creationId xmlns:a16="http://schemas.microsoft.com/office/drawing/2014/main" id="{0D586F73-C709-464E-B58A-FBFB3FEF4074}"/>
              </a:ext>
            </a:extLst>
          </p:cNvPr>
          <p:cNvPicPr>
            <a:picLocks noChangeAspect="1"/>
          </p:cNvPicPr>
          <p:nvPr/>
        </p:nvPicPr>
        <p:blipFill>
          <a:blip r:embed="rId6"/>
          <a:stretch>
            <a:fillRect/>
          </a:stretch>
        </p:blipFill>
        <p:spPr>
          <a:xfrm>
            <a:off x="1047647" y="3429000"/>
            <a:ext cx="6629400" cy="2085975"/>
          </a:xfrm>
          <a:prstGeom prst="rect">
            <a:avLst/>
          </a:prstGeom>
        </p:spPr>
      </p:pic>
    </p:spTree>
    <p:extLst>
      <p:ext uri="{BB962C8B-B14F-4D97-AF65-F5344CB8AC3E}">
        <p14:creationId xmlns:p14="http://schemas.microsoft.com/office/powerpoint/2010/main" val="992714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a:xfrm>
            <a:off x="3188213" y="2641600"/>
            <a:ext cx="5206487" cy="2528869"/>
          </a:xfrm>
        </p:spPr>
        <p:txBody>
          <a:bodyPr>
            <a:normAutofit/>
          </a:bodyPr>
          <a:lstStyle/>
          <a:p>
            <a:r>
              <a:rPr lang="es-ES" dirty="0"/>
              <a:t>Adquiriendo conocimientos sobre simulación</a:t>
            </a:r>
            <a:br>
              <a:rPr lang="es-ES" dirty="0"/>
            </a:br>
            <a:endParaRPr lang="en-US" dirty="0"/>
          </a:p>
        </p:txBody>
      </p:sp>
      <p:sp>
        <p:nvSpPr>
          <p:cNvPr id="2" name="Text Placeholder 1"/>
          <p:cNvSpPr>
            <a:spLocks noGrp="1"/>
          </p:cNvSpPr>
          <p:nvPr>
            <p:ph type="body" idx="1"/>
          </p:nvPr>
        </p:nvSpPr>
        <p:spPr/>
        <p:txBody>
          <a:bodyPr/>
          <a:lstStyle/>
          <a:p>
            <a:endParaRPr lang="en-US" dirty="0"/>
          </a:p>
          <a:p>
            <a:endParaRPr lang="en-US" dirty="0"/>
          </a:p>
        </p:txBody>
      </p:sp>
    </p:spTree>
    <p:extLst>
      <p:ext uri="{BB962C8B-B14F-4D97-AF65-F5344CB8AC3E}">
        <p14:creationId xmlns:p14="http://schemas.microsoft.com/office/powerpoint/2010/main" val="3245091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7100" y="4812626"/>
            <a:ext cx="2672863" cy="1150681"/>
          </a:xfrm>
        </p:spPr>
        <p:txBody>
          <a:bodyPr/>
          <a:lstStyle/>
          <a:p>
            <a:pPr lvl="0"/>
            <a:r>
              <a:rPr lang="es-ES" dirty="0" err="1"/>
              <a:t>Loramendi</a:t>
            </a:r>
            <a:r>
              <a:rPr lang="es-ES" dirty="0"/>
              <a:t>, 4. Apartado 23</a:t>
            </a:r>
          </a:p>
          <a:p>
            <a:pPr lvl="0"/>
            <a:r>
              <a:rPr lang="es-ES" dirty="0"/>
              <a:t>20500 </a:t>
            </a:r>
            <a:r>
              <a:rPr lang="es-ES" dirty="0" err="1"/>
              <a:t>Arrasate</a:t>
            </a:r>
            <a:r>
              <a:rPr lang="es-ES" dirty="0"/>
              <a:t> </a:t>
            </a:r>
            <a:r>
              <a:rPr lang="mr-IN" dirty="0"/>
              <a:t>–</a:t>
            </a:r>
            <a:r>
              <a:rPr lang="es-ES" dirty="0"/>
              <a:t> </a:t>
            </a:r>
            <a:r>
              <a:rPr lang="es-ES" dirty="0" err="1"/>
              <a:t>Mondragon</a:t>
            </a:r>
            <a:endParaRPr lang="es-ES" dirty="0"/>
          </a:p>
          <a:p>
            <a:pPr lvl="0"/>
            <a:r>
              <a:rPr lang="es-ES" dirty="0"/>
              <a:t>T. 943 71 21 85</a:t>
            </a:r>
          </a:p>
          <a:p>
            <a:pPr lvl="0"/>
            <a:r>
              <a:rPr lang="es-ES" dirty="0" err="1"/>
              <a:t>info@mondragon.edu</a:t>
            </a:r>
            <a:endParaRPr lang="en-US" dirty="0"/>
          </a:p>
        </p:txBody>
      </p:sp>
      <p:sp>
        <p:nvSpPr>
          <p:cNvPr id="4" name="Marcador de contenido 1"/>
          <p:cNvSpPr txBox="1">
            <a:spLocks/>
          </p:cNvSpPr>
          <p:nvPr/>
        </p:nvSpPr>
        <p:spPr>
          <a:xfrm>
            <a:off x="3255254" y="2648673"/>
            <a:ext cx="2895602" cy="1150681"/>
          </a:xfrm>
          <a:prstGeom prst="rect">
            <a:avLst/>
          </a:prstGeom>
        </p:spPr>
        <p:txBody>
          <a:bodyPr vert="horz" lIns="91440" tIns="45720" rIns="91440" bIns="45720" rtlCol="0">
            <a:noAutofit/>
          </a:bodyPr>
          <a:lstStyle>
            <a:lvl1pPr marL="0"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400" b="0" i="0" kern="1200" noProof="0">
                <a:solidFill>
                  <a:srgbClr val="FFFFFF"/>
                </a:solidFill>
                <a:latin typeface="Arial Nova Light" charset="0"/>
                <a:ea typeface="Arial Nova Light" charset="0"/>
                <a:cs typeface="Arial Nova Light" charset="0"/>
              </a:defRPr>
            </a:lvl1pPr>
            <a:lvl2pPr marL="457188"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200" b="0" i="0" kern="1200" noProof="0">
                <a:solidFill>
                  <a:srgbClr val="FFFFFF"/>
                </a:solidFill>
                <a:latin typeface="Arial Nova Light" charset="0"/>
                <a:ea typeface="Arial Nova Light" charset="0"/>
                <a:cs typeface="Arial Nova Light" charset="0"/>
              </a:defRPr>
            </a:lvl2pPr>
            <a:lvl3pPr marL="914377"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100" b="0" i="0" kern="1200" noProof="0">
                <a:solidFill>
                  <a:srgbClr val="FFFFFF"/>
                </a:solidFill>
                <a:latin typeface="Arial Nova Light" charset="0"/>
                <a:ea typeface="Arial Nova Light" charset="0"/>
                <a:cs typeface="Arial Nova Light" charset="0"/>
              </a:defRPr>
            </a:lvl3pPr>
            <a:lvl4pPr marL="1371566" marR="0" indent="0" algn="l" defTabSz="457189" rtl="0" eaLnBrk="1" fontAlgn="auto" latinLnBrk="0" hangingPunct="1">
              <a:lnSpc>
                <a:spcPct val="100000"/>
              </a:lnSpc>
              <a:spcBef>
                <a:spcPct val="20000"/>
              </a:spcBef>
              <a:spcAft>
                <a:spcPts val="0"/>
              </a:spcAft>
              <a:buClr>
                <a:srgbClr val="00A3AE"/>
              </a:buClr>
              <a:buSzTx/>
              <a:buFont typeface="Arial"/>
              <a:buNone/>
              <a:tabLst/>
              <a:defRPr lang="es-ES_tradnl" sz="1050" b="0" i="0" kern="1200" noProof="0">
                <a:solidFill>
                  <a:srgbClr val="FFFFFF"/>
                </a:solidFill>
                <a:latin typeface="Arial Nova Light" charset="0"/>
                <a:ea typeface="Arial Nova Light" charset="0"/>
                <a:cs typeface="Arial Nova Light" charset="0"/>
              </a:defRPr>
            </a:lvl4pPr>
            <a:lvl5pPr marL="1828755" marR="0" indent="0" algn="l" defTabSz="457189" rtl="0" eaLnBrk="1" fontAlgn="auto" latinLnBrk="0" hangingPunct="1">
              <a:lnSpc>
                <a:spcPct val="100000"/>
              </a:lnSpc>
              <a:spcBef>
                <a:spcPct val="20000"/>
              </a:spcBef>
              <a:spcAft>
                <a:spcPts val="0"/>
              </a:spcAft>
              <a:buClr>
                <a:srgbClr val="00A3AE"/>
              </a:buClr>
              <a:buSzTx/>
              <a:buFont typeface="Arial"/>
              <a:buNone/>
              <a:tabLst/>
              <a:defRPr lang="en-US" sz="1050" b="0" i="0" kern="1200" noProof="0">
                <a:solidFill>
                  <a:srgbClr val="FFFFFF"/>
                </a:solidFill>
                <a:latin typeface="Arial Nova Light" charset="0"/>
                <a:ea typeface="Arial Nova Light" charset="0"/>
                <a:cs typeface="Arial Nova Light"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s-ES" sz="2400" b="1" dirty="0" err="1"/>
              <a:t>Eskerrik</a:t>
            </a:r>
            <a:r>
              <a:rPr lang="es-ES" sz="2400" b="1" dirty="0"/>
              <a:t> </a:t>
            </a:r>
            <a:r>
              <a:rPr lang="es-ES" sz="2400" b="1" dirty="0" err="1"/>
              <a:t>asko</a:t>
            </a:r>
            <a:endParaRPr lang="es-ES" sz="2400" b="1" dirty="0"/>
          </a:p>
          <a:p>
            <a:pPr algn="ctr"/>
            <a:r>
              <a:rPr lang="es-ES" sz="2400" b="1" dirty="0"/>
              <a:t>Muchas gracias</a:t>
            </a:r>
          </a:p>
          <a:p>
            <a:pPr algn="ctr"/>
            <a:r>
              <a:rPr lang="es-ES" sz="2400" b="1" dirty="0" err="1"/>
              <a:t>Thank</a:t>
            </a:r>
            <a:r>
              <a:rPr lang="es-ES" sz="2400" b="1" dirty="0"/>
              <a:t> </a:t>
            </a:r>
            <a:r>
              <a:rPr lang="es-ES" sz="2400" b="1" dirty="0" err="1"/>
              <a:t>you</a:t>
            </a:r>
            <a:endParaRPr lang="es-ES" sz="2400" b="1" dirty="0"/>
          </a:p>
        </p:txBody>
      </p:sp>
    </p:spTree>
    <p:extLst>
      <p:ext uri="{BB962C8B-B14F-4D97-AF65-F5344CB8AC3E}">
        <p14:creationId xmlns:p14="http://schemas.microsoft.com/office/powerpoint/2010/main" val="997440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3</a:t>
            </a:fld>
            <a:endParaRPr lang="en-US"/>
          </a:p>
        </p:txBody>
      </p:sp>
      <p:sp>
        <p:nvSpPr>
          <p:cNvPr id="5" name="Title 4"/>
          <p:cNvSpPr>
            <a:spLocks noGrp="1"/>
          </p:cNvSpPr>
          <p:nvPr>
            <p:ph type="title"/>
          </p:nvPr>
        </p:nvSpPr>
        <p:spPr>
          <a:xfrm>
            <a:off x="422032" y="472037"/>
            <a:ext cx="7664693" cy="428157"/>
          </a:xfrm>
        </p:spPr>
        <p:txBody>
          <a:bodyPr anchor="ctr">
            <a:normAutofit fontScale="90000"/>
          </a:bodyPr>
          <a:lstStyle/>
          <a:p>
            <a:pPr>
              <a:lnSpc>
                <a:spcPct val="90000"/>
              </a:lnSpc>
            </a:pPr>
            <a:r>
              <a:rPr lang="es-ES" dirty="0"/>
              <a:t>Introducción</a:t>
            </a:r>
          </a:p>
        </p:txBody>
      </p:sp>
      <p:sp>
        <p:nvSpPr>
          <p:cNvPr id="10" name="Content Placeholder 5">
            <a:extLst>
              <a:ext uri="{FF2B5EF4-FFF2-40B4-BE49-F238E27FC236}">
                <a16:creationId xmlns:a16="http://schemas.microsoft.com/office/drawing/2014/main" id="{015EAE2D-3649-4D63-AE52-25D910C8FE98}"/>
              </a:ext>
            </a:extLst>
          </p:cNvPr>
          <p:cNvSpPr txBox="1">
            <a:spLocks/>
          </p:cNvSpPr>
          <p:nvPr/>
        </p:nvSpPr>
        <p:spPr>
          <a:xfrm>
            <a:off x="422032" y="4683774"/>
            <a:ext cx="8208784" cy="394454"/>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s-ES" sz="1900" b="1" dirty="0">
                <a:solidFill>
                  <a:srgbClr val="00A3AD"/>
                </a:solidFill>
                <a:latin typeface="Arial Black" charset="0"/>
              </a:rPr>
              <a:t>Archivos necesarios:</a:t>
            </a:r>
            <a:endParaRPr lang="es-ES" sz="1900" dirty="0"/>
          </a:p>
        </p:txBody>
      </p:sp>
      <p:sp>
        <p:nvSpPr>
          <p:cNvPr id="13" name="Content Placeholder 5">
            <a:extLst>
              <a:ext uri="{FF2B5EF4-FFF2-40B4-BE49-F238E27FC236}">
                <a16:creationId xmlns:a16="http://schemas.microsoft.com/office/drawing/2014/main" id="{156B81ED-9769-4DA6-B0BC-3E2208A2679C}"/>
              </a:ext>
            </a:extLst>
          </p:cNvPr>
          <p:cNvSpPr txBox="1">
            <a:spLocks/>
          </p:cNvSpPr>
          <p:nvPr/>
        </p:nvSpPr>
        <p:spPr>
          <a:xfrm>
            <a:off x="422032" y="1032044"/>
            <a:ext cx="8208784" cy="394454"/>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s-ES" sz="1900" b="1" dirty="0">
                <a:solidFill>
                  <a:srgbClr val="00A3AD"/>
                </a:solidFill>
                <a:latin typeface="Arial Black" charset="0"/>
              </a:rPr>
              <a:t>Competencias</a:t>
            </a:r>
            <a:endParaRPr lang="es-ES" sz="1900" dirty="0"/>
          </a:p>
        </p:txBody>
      </p:sp>
      <p:sp>
        <p:nvSpPr>
          <p:cNvPr id="14" name="Content Placeholder 5">
            <a:extLst>
              <a:ext uri="{FF2B5EF4-FFF2-40B4-BE49-F238E27FC236}">
                <a16:creationId xmlns:a16="http://schemas.microsoft.com/office/drawing/2014/main" id="{1C0FFC7A-2086-41D2-8F55-71D479408594}"/>
              </a:ext>
            </a:extLst>
          </p:cNvPr>
          <p:cNvSpPr txBox="1">
            <a:spLocks/>
          </p:cNvSpPr>
          <p:nvPr/>
        </p:nvSpPr>
        <p:spPr>
          <a:xfrm>
            <a:off x="422032" y="2331605"/>
            <a:ext cx="8208784" cy="394454"/>
          </a:xfrm>
          <a:prstGeom prst="rect">
            <a:avLst/>
          </a:prstGeom>
          <a:solidFill>
            <a:schemeClr val="accent6">
              <a:lumMod val="20000"/>
              <a:lumOff val="80000"/>
            </a:schemeClr>
          </a:solidFill>
        </p:spPr>
        <p:txBody>
          <a:bodyPr vert="horz" lIns="91440" tIns="45720" rIns="91440" bIns="45720" rtlCol="0">
            <a:normAutofit/>
          </a:bodyPr>
          <a:lstStyle>
            <a:lvl1pPr marL="457200" marR="0" indent="-457200"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20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1pPr>
            <a:lvl2pPr marL="742932" marR="0" indent="-285744" algn="l" defTabSz="457189" rtl="0" eaLnBrk="1" fontAlgn="auto" latinLnBrk="0" hangingPunct="1">
              <a:lnSpc>
                <a:spcPct val="100000"/>
              </a:lnSpc>
              <a:spcBef>
                <a:spcPct val="20000"/>
              </a:spcBef>
              <a:spcAft>
                <a:spcPts val="0"/>
              </a:spcAft>
              <a:buClr>
                <a:srgbClr val="00A3AE"/>
              </a:buClr>
              <a:buSzTx/>
              <a:buFont typeface="Arial" panose="020B0604020202020204" pitchFamily="34" charset="0"/>
              <a:buChar char="•"/>
              <a:tabLst/>
              <a:defRPr lang="es-ES_tradnl" sz="18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2pPr>
            <a:lvl3pPr marL="1142971"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6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3pPr>
            <a:lvl4pPr marL="1600160" marR="0" indent="-228594" algn="l" defTabSz="457189" rtl="0" eaLnBrk="1" fontAlgn="auto" latinLnBrk="0" hangingPunct="1">
              <a:lnSpc>
                <a:spcPct val="100000"/>
              </a:lnSpc>
              <a:spcBef>
                <a:spcPct val="20000"/>
              </a:spcBef>
              <a:spcAft>
                <a:spcPts val="0"/>
              </a:spcAft>
              <a:buClr>
                <a:srgbClr val="00A3AE"/>
              </a:buClr>
              <a:buSzTx/>
              <a:buFont typeface="Arial"/>
              <a:buChar char="–"/>
              <a:tabLst/>
              <a:defRPr lang="es-ES_tradnl" sz="14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4pPr>
            <a:lvl5pPr marL="2057349" marR="0" indent="-228594" algn="l" defTabSz="457189" rtl="0" eaLnBrk="1" fontAlgn="auto" latinLnBrk="0" hangingPunct="1">
              <a:lnSpc>
                <a:spcPct val="100000"/>
              </a:lnSpc>
              <a:spcBef>
                <a:spcPct val="20000"/>
              </a:spcBef>
              <a:spcAft>
                <a:spcPts val="0"/>
              </a:spcAft>
              <a:buClr>
                <a:srgbClr val="00A3AE"/>
              </a:buClr>
              <a:buSzTx/>
              <a:buFont typeface="AppleSymbols" panose="02000000000000000000" pitchFamily="2" charset="-79"/>
              <a:buChar char="⎻"/>
              <a:tabLst/>
              <a:defRPr lang="en-US" sz="1200" b="0" i="0" kern="1200" noProof="0">
                <a:solidFill>
                  <a:srgbClr val="00485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457200" rtl="0" eaLnBrk="1" latinLnBrk="0" hangingPunct="1">
              <a:spcBef>
                <a:spcPct val="20000"/>
              </a:spcBef>
              <a:buFont typeface="Arial"/>
              <a:buChar char="•"/>
              <a:defRPr sz="2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3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33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s-ES" sz="1900" b="1" dirty="0">
                <a:solidFill>
                  <a:srgbClr val="00A3AD"/>
                </a:solidFill>
                <a:latin typeface="Arial Black" charset="0"/>
              </a:rPr>
              <a:t>Aprendiendo con Arduino </a:t>
            </a:r>
            <a:r>
              <a:rPr lang="es-ES" sz="1900" b="1" dirty="0" err="1">
                <a:solidFill>
                  <a:srgbClr val="00A3AD"/>
                </a:solidFill>
                <a:latin typeface="Arial Black" charset="0"/>
              </a:rPr>
              <a:t>Engineering</a:t>
            </a:r>
            <a:r>
              <a:rPr lang="es-ES" sz="1900" b="1" dirty="0">
                <a:solidFill>
                  <a:srgbClr val="00A3AD"/>
                </a:solidFill>
                <a:latin typeface="Arial Black" charset="0"/>
              </a:rPr>
              <a:t> Kit …</a:t>
            </a:r>
            <a:endParaRPr lang="es-ES" sz="1900" dirty="0"/>
          </a:p>
        </p:txBody>
      </p:sp>
      <p:pic>
        <p:nvPicPr>
          <p:cNvPr id="15" name="Imagen 14">
            <a:extLst>
              <a:ext uri="{FF2B5EF4-FFF2-40B4-BE49-F238E27FC236}">
                <a16:creationId xmlns:a16="http://schemas.microsoft.com/office/drawing/2014/main" id="{FD8C400D-3F46-442A-AC49-54547EC1DF9F}"/>
              </a:ext>
            </a:extLst>
          </p:cNvPr>
          <p:cNvPicPr>
            <a:picLocks noChangeAspect="1"/>
          </p:cNvPicPr>
          <p:nvPr/>
        </p:nvPicPr>
        <p:blipFill>
          <a:blip r:embed="rId3"/>
          <a:stretch>
            <a:fillRect/>
          </a:stretch>
        </p:blipFill>
        <p:spPr>
          <a:xfrm>
            <a:off x="633046" y="3231373"/>
            <a:ext cx="2266217" cy="1302229"/>
          </a:xfrm>
          <a:prstGeom prst="rect">
            <a:avLst/>
          </a:prstGeom>
          <a:ln>
            <a:noFill/>
          </a:ln>
          <a:effectLst>
            <a:softEdge rad="112500"/>
          </a:effectLst>
        </p:spPr>
      </p:pic>
      <p:sp>
        <p:nvSpPr>
          <p:cNvPr id="18" name="CuadroTexto 17">
            <a:extLst>
              <a:ext uri="{FF2B5EF4-FFF2-40B4-BE49-F238E27FC236}">
                <a16:creationId xmlns:a16="http://schemas.microsoft.com/office/drawing/2014/main" id="{0339FFDA-262A-4CB9-95D5-29BBA776C1A1}"/>
              </a:ext>
            </a:extLst>
          </p:cNvPr>
          <p:cNvSpPr txBox="1"/>
          <p:nvPr/>
        </p:nvSpPr>
        <p:spPr>
          <a:xfrm>
            <a:off x="587253" y="2725737"/>
            <a:ext cx="2435469" cy="523220"/>
          </a:xfrm>
          <a:prstGeom prst="rect">
            <a:avLst/>
          </a:prstGeom>
          <a:noFill/>
        </p:spPr>
        <p:txBody>
          <a:bodyPr wrap="square">
            <a:spAutoFit/>
          </a:bodyPr>
          <a:lstStyle/>
          <a:p>
            <a:pPr algn="ctr"/>
            <a:r>
              <a:rPr lang="es-ES" sz="1400" b="0" i="0" cap="all" dirty="0">
                <a:solidFill>
                  <a:srgbClr val="434F54"/>
                </a:solidFill>
                <a:effectLst/>
                <a:latin typeface="Open Sans" panose="020B0606030504020204" pitchFamily="34" charset="0"/>
              </a:rPr>
              <a:t>MOTOCICLETA </a:t>
            </a:r>
          </a:p>
          <a:p>
            <a:pPr algn="ctr"/>
            <a:r>
              <a:rPr lang="es-ES" sz="1400" b="0" i="0" cap="all" dirty="0">
                <a:solidFill>
                  <a:srgbClr val="434F54"/>
                </a:solidFill>
                <a:effectLst/>
                <a:latin typeface="Open Sans" panose="020B0606030504020204" pitchFamily="34" charset="0"/>
              </a:rPr>
              <a:t>AUTOEQUILIBRANTE</a:t>
            </a:r>
          </a:p>
        </p:txBody>
      </p:sp>
      <p:pic>
        <p:nvPicPr>
          <p:cNvPr id="19" name="Imagen 18">
            <a:extLst>
              <a:ext uri="{FF2B5EF4-FFF2-40B4-BE49-F238E27FC236}">
                <a16:creationId xmlns:a16="http://schemas.microsoft.com/office/drawing/2014/main" id="{A6BBE5B7-C288-4235-A2B8-6604299EB4F9}"/>
              </a:ext>
            </a:extLst>
          </p:cNvPr>
          <p:cNvPicPr>
            <a:picLocks noChangeAspect="1"/>
          </p:cNvPicPr>
          <p:nvPr/>
        </p:nvPicPr>
        <p:blipFill>
          <a:blip r:embed="rId4"/>
          <a:stretch>
            <a:fillRect/>
          </a:stretch>
        </p:blipFill>
        <p:spPr>
          <a:xfrm>
            <a:off x="3356603" y="3249279"/>
            <a:ext cx="2105620" cy="1302229"/>
          </a:xfrm>
          <a:prstGeom prst="rect">
            <a:avLst/>
          </a:prstGeom>
          <a:ln>
            <a:noFill/>
          </a:ln>
          <a:effectLst>
            <a:softEdge rad="76200"/>
          </a:effectLst>
        </p:spPr>
      </p:pic>
      <p:sp>
        <p:nvSpPr>
          <p:cNvPr id="22" name="CuadroTexto 21">
            <a:extLst>
              <a:ext uri="{FF2B5EF4-FFF2-40B4-BE49-F238E27FC236}">
                <a16:creationId xmlns:a16="http://schemas.microsoft.com/office/drawing/2014/main" id="{EF079624-E8E2-4E2E-A892-3B3D66F18BFB}"/>
              </a:ext>
            </a:extLst>
          </p:cNvPr>
          <p:cNvSpPr txBox="1"/>
          <p:nvPr/>
        </p:nvSpPr>
        <p:spPr>
          <a:xfrm>
            <a:off x="3194537" y="2743643"/>
            <a:ext cx="2435469" cy="523220"/>
          </a:xfrm>
          <a:prstGeom prst="rect">
            <a:avLst/>
          </a:prstGeom>
          <a:noFill/>
        </p:spPr>
        <p:txBody>
          <a:bodyPr wrap="square">
            <a:spAutoFit/>
          </a:bodyPr>
          <a:lstStyle/>
          <a:p>
            <a:pPr algn="ctr"/>
            <a:r>
              <a:rPr lang="pt-BR" sz="1400" b="0" i="0" cap="all" dirty="0">
                <a:solidFill>
                  <a:srgbClr val="434F54"/>
                </a:solidFill>
                <a:effectLst/>
                <a:latin typeface="Open Sans" panose="020B0606030504020204" pitchFamily="34" charset="0"/>
              </a:rPr>
              <a:t>ROVER CONTROLADO POR CÁMARA WEB</a:t>
            </a:r>
          </a:p>
        </p:txBody>
      </p:sp>
      <p:pic>
        <p:nvPicPr>
          <p:cNvPr id="23" name="Imagen 22">
            <a:extLst>
              <a:ext uri="{FF2B5EF4-FFF2-40B4-BE49-F238E27FC236}">
                <a16:creationId xmlns:a16="http://schemas.microsoft.com/office/drawing/2014/main" id="{E091B452-AD8B-443E-AC92-ABA6A4F700BC}"/>
              </a:ext>
            </a:extLst>
          </p:cNvPr>
          <p:cNvPicPr>
            <a:picLocks noChangeAspect="1"/>
          </p:cNvPicPr>
          <p:nvPr/>
        </p:nvPicPr>
        <p:blipFill>
          <a:blip r:embed="rId5"/>
          <a:stretch>
            <a:fillRect/>
          </a:stretch>
        </p:blipFill>
        <p:spPr>
          <a:xfrm>
            <a:off x="5921723" y="3301472"/>
            <a:ext cx="2261716" cy="1232129"/>
          </a:xfrm>
          <a:prstGeom prst="rect">
            <a:avLst/>
          </a:prstGeom>
          <a:ln>
            <a:noFill/>
          </a:ln>
          <a:effectLst>
            <a:softEdge rad="112500"/>
          </a:effectLst>
        </p:spPr>
      </p:pic>
      <p:sp>
        <p:nvSpPr>
          <p:cNvPr id="24" name="CuadroTexto 23">
            <a:extLst>
              <a:ext uri="{FF2B5EF4-FFF2-40B4-BE49-F238E27FC236}">
                <a16:creationId xmlns:a16="http://schemas.microsoft.com/office/drawing/2014/main" id="{5D38C98A-7800-484B-8A3A-4F796F614282}"/>
              </a:ext>
            </a:extLst>
          </p:cNvPr>
          <p:cNvSpPr txBox="1"/>
          <p:nvPr/>
        </p:nvSpPr>
        <p:spPr>
          <a:xfrm>
            <a:off x="5992157" y="2808797"/>
            <a:ext cx="2094568" cy="307777"/>
          </a:xfrm>
          <a:prstGeom prst="rect">
            <a:avLst/>
          </a:prstGeom>
          <a:noFill/>
        </p:spPr>
        <p:txBody>
          <a:bodyPr wrap="square">
            <a:spAutoFit/>
          </a:bodyPr>
          <a:lstStyle/>
          <a:p>
            <a:pPr algn="ctr"/>
            <a:r>
              <a:rPr lang="es-ES" sz="1400" b="0" i="0" cap="all" dirty="0">
                <a:solidFill>
                  <a:srgbClr val="434F54"/>
                </a:solidFill>
                <a:effectLst/>
                <a:latin typeface="Open Sans" panose="020B0606030504020204" pitchFamily="34" charset="0"/>
              </a:rPr>
              <a:t>ROBOT DIBUJANTE</a:t>
            </a:r>
          </a:p>
        </p:txBody>
      </p:sp>
      <p:sp>
        <p:nvSpPr>
          <p:cNvPr id="26" name="CuadroTexto 25">
            <a:extLst>
              <a:ext uri="{FF2B5EF4-FFF2-40B4-BE49-F238E27FC236}">
                <a16:creationId xmlns:a16="http://schemas.microsoft.com/office/drawing/2014/main" id="{C8591FBC-EE2E-4FA9-868B-0C2903D07C07}"/>
              </a:ext>
            </a:extLst>
          </p:cNvPr>
          <p:cNvSpPr txBox="1"/>
          <p:nvPr/>
        </p:nvSpPr>
        <p:spPr>
          <a:xfrm>
            <a:off x="723534" y="1558348"/>
            <a:ext cx="5897074" cy="369332"/>
          </a:xfrm>
          <a:prstGeom prst="rect">
            <a:avLst/>
          </a:prstGeom>
          <a:noFill/>
        </p:spPr>
        <p:txBody>
          <a:bodyPr wrap="square">
            <a:spAutoFit/>
          </a:bodyPr>
          <a:lstStyle/>
          <a:p>
            <a:pPr marL="285750" indent="-285750">
              <a:buFont typeface="Arial" panose="020B0604020202020204" pitchFamily="34" charset="0"/>
              <a:buChar char="•"/>
            </a:pPr>
            <a:r>
              <a:rPr lang="en-US" dirty="0" err="1"/>
              <a:t>Simulación</a:t>
            </a:r>
            <a:r>
              <a:rPr lang="en-US" dirty="0"/>
              <a:t> de </a:t>
            </a:r>
            <a:r>
              <a:rPr lang="en-US" dirty="0" err="1"/>
              <a:t>sistemas</a:t>
            </a:r>
            <a:r>
              <a:rPr lang="en-US" dirty="0"/>
              <a:t> de control </a:t>
            </a:r>
            <a:r>
              <a:rPr lang="en-US" dirty="0" err="1"/>
              <a:t>mediante</a:t>
            </a:r>
            <a:r>
              <a:rPr lang="en-US" dirty="0"/>
              <a:t> </a:t>
            </a:r>
            <a:r>
              <a:rPr lang="en-US" dirty="0" err="1"/>
              <a:t>modelos</a:t>
            </a:r>
            <a:endParaRPr lang="es-ES" dirty="0"/>
          </a:p>
        </p:txBody>
      </p:sp>
      <p:pic>
        <p:nvPicPr>
          <p:cNvPr id="8" name="Imagen 7">
            <a:extLst>
              <a:ext uri="{FF2B5EF4-FFF2-40B4-BE49-F238E27FC236}">
                <a16:creationId xmlns:a16="http://schemas.microsoft.com/office/drawing/2014/main" id="{7BC2CF81-32F9-4AB4-BDB1-973A6090F7AD}"/>
              </a:ext>
            </a:extLst>
          </p:cNvPr>
          <p:cNvPicPr>
            <a:picLocks noChangeAspect="1"/>
          </p:cNvPicPr>
          <p:nvPr/>
        </p:nvPicPr>
        <p:blipFill>
          <a:blip r:embed="rId6"/>
          <a:stretch>
            <a:fillRect/>
          </a:stretch>
        </p:blipFill>
        <p:spPr>
          <a:xfrm>
            <a:off x="2225553" y="5126440"/>
            <a:ext cx="2028825" cy="1285875"/>
          </a:xfrm>
          <a:prstGeom prst="rect">
            <a:avLst/>
          </a:prstGeom>
        </p:spPr>
      </p:pic>
      <p:pic>
        <p:nvPicPr>
          <p:cNvPr id="11" name="Imagen 10">
            <a:extLst>
              <a:ext uri="{FF2B5EF4-FFF2-40B4-BE49-F238E27FC236}">
                <a16:creationId xmlns:a16="http://schemas.microsoft.com/office/drawing/2014/main" id="{C891DA94-9A5E-43F1-916C-BF16A90B61F9}"/>
              </a:ext>
            </a:extLst>
          </p:cNvPr>
          <p:cNvPicPr>
            <a:picLocks noChangeAspect="1"/>
          </p:cNvPicPr>
          <p:nvPr/>
        </p:nvPicPr>
        <p:blipFill>
          <a:blip r:embed="rId7"/>
          <a:stretch>
            <a:fillRect/>
          </a:stretch>
        </p:blipFill>
        <p:spPr>
          <a:xfrm>
            <a:off x="5067300" y="5088340"/>
            <a:ext cx="990600" cy="1323975"/>
          </a:xfrm>
          <a:prstGeom prst="rect">
            <a:avLst/>
          </a:prstGeom>
        </p:spPr>
      </p:pic>
    </p:spTree>
    <p:extLst>
      <p:ext uri="{BB962C8B-B14F-4D97-AF65-F5344CB8AC3E}">
        <p14:creationId xmlns:p14="http://schemas.microsoft.com/office/powerpoint/2010/main" val="1364637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err="1"/>
              <a:t>Simulación</a:t>
            </a:r>
            <a:r>
              <a:rPr lang="en-US" dirty="0"/>
              <a:t> con Simulink</a:t>
            </a:r>
            <a:r>
              <a:rPr lang="es-ES" dirty="0"/>
              <a:t> </a:t>
            </a:r>
          </a:p>
        </p:txBody>
      </p:sp>
      <p:sp>
        <p:nvSpPr>
          <p:cNvPr id="11" name="Content Placeholder 10"/>
          <p:cNvSpPr>
            <a:spLocks noGrp="1"/>
          </p:cNvSpPr>
          <p:nvPr>
            <p:ph sz="quarter" idx="10"/>
          </p:nvPr>
        </p:nvSpPr>
        <p:spPr/>
        <p:txBody>
          <a:bodyPr/>
          <a:lstStyle/>
          <a:p>
            <a:r>
              <a:rPr lang="es-ES"/>
              <a:t>1</a:t>
            </a:r>
          </a:p>
        </p:txBody>
      </p:sp>
    </p:spTree>
    <p:extLst>
      <p:ext uri="{BB962C8B-B14F-4D97-AF65-F5344CB8AC3E}">
        <p14:creationId xmlns:p14="http://schemas.microsoft.com/office/powerpoint/2010/main" val="1295944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22029" y="1364829"/>
            <a:ext cx="8087489" cy="3552404"/>
          </a:xfrm>
        </p:spPr>
        <p:txBody>
          <a:bodyPr>
            <a:normAutofit/>
          </a:bodyPr>
          <a:lstStyle/>
          <a:p>
            <a:pPr algn="just">
              <a:lnSpc>
                <a:spcPct val="90000"/>
              </a:lnSpc>
            </a:pPr>
            <a:r>
              <a:rPr lang="es-ES" dirty="0"/>
              <a:t>Permite la simulación de la representación virtual en una amplia gama de condiciones para ver el comportamiento.</a:t>
            </a:r>
          </a:p>
          <a:p>
            <a:pPr algn="just">
              <a:lnSpc>
                <a:spcPct val="90000"/>
              </a:lnSpc>
            </a:pPr>
            <a:r>
              <a:rPr lang="es-ES" dirty="0"/>
              <a:t>El modelado y la simulación son valiosos para probar condiciones que son difíciles de reproducir solo con prototipos de hardware, especialmente en la fase inicial del proceso de diseño cuando el hardware aún no está disponible. </a:t>
            </a:r>
          </a:p>
          <a:p>
            <a:pPr algn="just">
              <a:lnSpc>
                <a:spcPct val="90000"/>
              </a:lnSpc>
            </a:pPr>
            <a:r>
              <a:rPr lang="es-ES" dirty="0"/>
              <a:t>La iteración entre el modelado y la simulación puede mejorar la calidad del diseño del sistema desde el principio, al reducir el número de errores encontrados en fases posteriores del proceso de diseño.</a:t>
            </a:r>
          </a:p>
          <a:p>
            <a:pPr marL="0" indent="0" algn="just">
              <a:lnSpc>
                <a:spcPct val="90000"/>
              </a:lnSpc>
              <a:buNone/>
            </a:pPr>
            <a:endParaRPr lang="es-ES" sz="1900" dirty="0"/>
          </a:p>
        </p:txBody>
      </p:sp>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dirty="0"/>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5</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n-US" sz="2400" dirty="0" err="1"/>
              <a:t>Simulación</a:t>
            </a:r>
            <a:r>
              <a:rPr lang="en-US" sz="2400" dirty="0"/>
              <a:t> de </a:t>
            </a:r>
            <a:r>
              <a:rPr lang="en-US" sz="2400" dirty="0" err="1"/>
              <a:t>modelos</a:t>
            </a:r>
            <a:endParaRPr lang="es-ES" sz="2400" dirty="0"/>
          </a:p>
        </p:txBody>
      </p:sp>
    </p:spTree>
    <p:extLst>
      <p:ext uri="{BB962C8B-B14F-4D97-AF65-F5344CB8AC3E}">
        <p14:creationId xmlns:p14="http://schemas.microsoft.com/office/powerpoint/2010/main" val="24937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22029" y="1364829"/>
            <a:ext cx="8488706" cy="4784044"/>
          </a:xfrm>
        </p:spPr>
        <p:txBody>
          <a:bodyPr>
            <a:normAutofit/>
          </a:bodyPr>
          <a:lstStyle/>
          <a:p>
            <a:pPr marL="0" indent="0">
              <a:buNone/>
            </a:pPr>
            <a:r>
              <a:rPr lang="es-ES" dirty="0"/>
              <a:t>La simulación de un modelo en </a:t>
            </a:r>
            <a:r>
              <a:rPr lang="es-ES" dirty="0" err="1"/>
              <a:t>Simulink</a:t>
            </a:r>
            <a:r>
              <a:rPr lang="es-ES" dirty="0"/>
              <a:t> se realiza en tres fases:</a:t>
            </a:r>
          </a:p>
          <a:p>
            <a:r>
              <a:rPr lang="es-ES" dirty="0"/>
              <a:t>Compilación del modelo</a:t>
            </a:r>
          </a:p>
          <a:p>
            <a:r>
              <a:rPr lang="es-ES" dirty="0"/>
              <a:t>Fase de enlace</a:t>
            </a:r>
          </a:p>
          <a:p>
            <a:r>
              <a:rPr lang="es-ES" dirty="0"/>
              <a:t>Bucle de simulación</a:t>
            </a:r>
            <a:br>
              <a:rPr lang="es-ES" dirty="0"/>
            </a:br>
            <a:endParaRPr lang="en-US" sz="1900" dirty="0"/>
          </a:p>
        </p:txBody>
      </p:sp>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dirty="0"/>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6</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n-US" sz="2400" dirty="0" err="1"/>
              <a:t>Fases</a:t>
            </a:r>
            <a:r>
              <a:rPr lang="en-US" sz="2400" dirty="0"/>
              <a:t> </a:t>
            </a:r>
            <a:r>
              <a:rPr lang="en-US" sz="2400" dirty="0" err="1"/>
              <a:t>durante</a:t>
            </a:r>
            <a:r>
              <a:rPr lang="en-US" sz="2400" dirty="0"/>
              <a:t> la </a:t>
            </a:r>
            <a:r>
              <a:rPr lang="en-US" sz="2400" dirty="0" err="1"/>
              <a:t>simulación</a:t>
            </a:r>
            <a:endParaRPr lang="es-ES" sz="2400" dirty="0"/>
          </a:p>
        </p:txBody>
      </p:sp>
    </p:spTree>
    <p:extLst>
      <p:ext uri="{BB962C8B-B14F-4D97-AF65-F5344CB8AC3E}">
        <p14:creationId xmlns:p14="http://schemas.microsoft.com/office/powerpoint/2010/main" val="1480398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22029" y="1364829"/>
            <a:ext cx="8488706" cy="4784044"/>
          </a:xfrm>
        </p:spPr>
        <p:txBody>
          <a:bodyPr>
            <a:normAutofit/>
          </a:bodyPr>
          <a:lstStyle/>
          <a:p>
            <a:pPr marL="0" indent="0">
              <a:buNone/>
            </a:pPr>
            <a:r>
              <a:rPr lang="es-ES" dirty="0"/>
              <a:t>La fase de compilación se inicia cuando se oprime el botón de “Run”</a:t>
            </a:r>
          </a:p>
          <a:p>
            <a:r>
              <a:rPr lang="es-ES" dirty="0"/>
              <a:t>El evento de inicio causa que el motor de </a:t>
            </a:r>
            <a:r>
              <a:rPr lang="es-ES" dirty="0" err="1"/>
              <a:t>Simulink</a:t>
            </a:r>
            <a:r>
              <a:rPr lang="es-ES" dirty="0"/>
              <a:t> invoque al compilador</a:t>
            </a:r>
          </a:p>
          <a:p>
            <a:r>
              <a:rPr lang="es-ES" dirty="0"/>
              <a:t>El compilador convierte al modelo en una forma ejecutable</a:t>
            </a:r>
            <a:br>
              <a:rPr lang="es-ES" dirty="0"/>
            </a:br>
            <a:endParaRPr lang="en-US" sz="1900" dirty="0"/>
          </a:p>
        </p:txBody>
      </p:sp>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dirty="0"/>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7</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n-US" sz="2400" dirty="0" err="1"/>
              <a:t>Fase</a:t>
            </a:r>
            <a:r>
              <a:rPr lang="en-US" sz="2400" dirty="0"/>
              <a:t> de </a:t>
            </a:r>
            <a:r>
              <a:rPr lang="en-US" sz="2400" dirty="0" err="1"/>
              <a:t>compilación</a:t>
            </a:r>
            <a:endParaRPr lang="es-ES" sz="2400" dirty="0"/>
          </a:p>
        </p:txBody>
      </p:sp>
      <p:pic>
        <p:nvPicPr>
          <p:cNvPr id="7" name="Imagen 6">
            <a:extLst>
              <a:ext uri="{FF2B5EF4-FFF2-40B4-BE49-F238E27FC236}">
                <a16:creationId xmlns:a16="http://schemas.microsoft.com/office/drawing/2014/main" id="{BD90930F-5BC9-42DA-A9D1-8BB809E976A8}"/>
              </a:ext>
            </a:extLst>
          </p:cNvPr>
          <p:cNvPicPr>
            <a:picLocks noChangeAspect="1"/>
          </p:cNvPicPr>
          <p:nvPr/>
        </p:nvPicPr>
        <p:blipFill>
          <a:blip r:embed="rId3"/>
          <a:stretch>
            <a:fillRect/>
          </a:stretch>
        </p:blipFill>
        <p:spPr>
          <a:xfrm>
            <a:off x="3929742" y="3891748"/>
            <a:ext cx="4596239" cy="113657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18383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22029" y="1364829"/>
            <a:ext cx="8488706" cy="4784044"/>
          </a:xfrm>
        </p:spPr>
        <p:txBody>
          <a:bodyPr>
            <a:normAutofit/>
          </a:bodyPr>
          <a:lstStyle/>
          <a:p>
            <a:r>
              <a:rPr lang="es-ES" dirty="0"/>
              <a:t>Evaluar las expresiones de los parámetros de los bloques del modelo para determinar sus valores</a:t>
            </a:r>
          </a:p>
          <a:p>
            <a:r>
              <a:rPr lang="es-ES" dirty="0"/>
              <a:t>Determinar los atributos de las señales:</a:t>
            </a:r>
          </a:p>
          <a:p>
            <a:pPr lvl="1"/>
            <a:r>
              <a:rPr lang="es-ES" dirty="0"/>
              <a:t>Nombre, tipo de dato, dimensionalidad</a:t>
            </a:r>
          </a:p>
          <a:p>
            <a:pPr lvl="1"/>
            <a:r>
              <a:rPr lang="es-ES" dirty="0"/>
              <a:t>Chequear que cada bloque pueda aceptar las señales conectadas a sus entradas</a:t>
            </a:r>
            <a:endParaRPr lang="en-US" sz="1700" dirty="0"/>
          </a:p>
        </p:txBody>
      </p:sp>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dirty="0"/>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8</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n-US" sz="2400" dirty="0" err="1"/>
              <a:t>Funciones</a:t>
            </a:r>
            <a:r>
              <a:rPr lang="en-US" sz="2400" dirty="0"/>
              <a:t> del </a:t>
            </a:r>
            <a:r>
              <a:rPr lang="en-US" sz="2400" dirty="0" err="1"/>
              <a:t>compilador</a:t>
            </a:r>
            <a:endParaRPr lang="es-ES" sz="2400" dirty="0"/>
          </a:p>
        </p:txBody>
      </p:sp>
      <p:pic>
        <p:nvPicPr>
          <p:cNvPr id="8" name="Imagen 7">
            <a:extLst>
              <a:ext uri="{FF2B5EF4-FFF2-40B4-BE49-F238E27FC236}">
                <a16:creationId xmlns:a16="http://schemas.microsoft.com/office/drawing/2014/main" id="{9843BC6A-F465-46A2-8876-C0EB4AB47590}"/>
              </a:ext>
            </a:extLst>
          </p:cNvPr>
          <p:cNvPicPr>
            <a:picLocks noChangeAspect="1"/>
          </p:cNvPicPr>
          <p:nvPr/>
        </p:nvPicPr>
        <p:blipFill>
          <a:blip r:embed="rId3"/>
          <a:stretch>
            <a:fillRect/>
          </a:stretch>
        </p:blipFill>
        <p:spPr>
          <a:xfrm>
            <a:off x="625830" y="3634273"/>
            <a:ext cx="7705725" cy="2514600"/>
          </a:xfrm>
          <a:prstGeom prst="rect">
            <a:avLst/>
          </a:prstGeom>
        </p:spPr>
      </p:pic>
    </p:spTree>
    <p:extLst>
      <p:ext uri="{BB962C8B-B14F-4D97-AF65-F5344CB8AC3E}">
        <p14:creationId xmlns:p14="http://schemas.microsoft.com/office/powerpoint/2010/main" val="2252270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22029" y="1364829"/>
            <a:ext cx="8488706" cy="4784044"/>
          </a:xfrm>
        </p:spPr>
        <p:txBody>
          <a:bodyPr>
            <a:normAutofit/>
          </a:bodyPr>
          <a:lstStyle/>
          <a:p>
            <a:pPr marL="0" indent="0">
              <a:buNone/>
            </a:pPr>
            <a:r>
              <a:rPr lang="es-ES" sz="1900" dirty="0"/>
              <a:t>En la fase de enlace, el motor de </a:t>
            </a:r>
            <a:r>
              <a:rPr lang="es-ES" sz="1900" dirty="0" err="1"/>
              <a:t>Simulink</a:t>
            </a:r>
            <a:r>
              <a:rPr lang="es-ES" sz="1900" dirty="0"/>
              <a:t>:</a:t>
            </a:r>
          </a:p>
          <a:p>
            <a:r>
              <a:rPr lang="es-ES" sz="1900" dirty="0"/>
              <a:t>Asigna la memoria necesaria para los espacios de trabajo necesarias para la ejecución del diagrama de bloques. </a:t>
            </a:r>
          </a:p>
          <a:p>
            <a:r>
              <a:rPr lang="es-ES" sz="1900" dirty="0"/>
              <a:t>Tiene en cuenta:</a:t>
            </a:r>
          </a:p>
          <a:p>
            <a:pPr lvl="1"/>
            <a:r>
              <a:rPr lang="es-ES" sz="1700" dirty="0"/>
              <a:t>Señales, estados y parámetros de tiempo de ejecución</a:t>
            </a:r>
          </a:p>
          <a:p>
            <a:r>
              <a:rPr lang="es-ES" sz="1900" dirty="0"/>
              <a:t>Asigna e inicializa la memoria para las estructuras de datos que almacenan la información en tiempo de ejecución para cada bloque.</a:t>
            </a:r>
          </a:p>
          <a:p>
            <a:r>
              <a:rPr lang="es-ES" sz="1900" dirty="0"/>
              <a:t>El motor de </a:t>
            </a:r>
            <a:r>
              <a:rPr lang="es-ES" sz="1900" dirty="0" err="1"/>
              <a:t>Simulink</a:t>
            </a:r>
            <a:r>
              <a:rPr lang="es-ES" sz="1900" dirty="0"/>
              <a:t> crea las listas de ejecución de los métodos.</a:t>
            </a:r>
          </a:p>
          <a:p>
            <a:r>
              <a:rPr lang="es-ES" sz="1900" dirty="0"/>
              <a:t>Estas listas, listan el orden mas eficiente de invocar los métodos de los bloques del modelo para calcular sus salidas.</a:t>
            </a:r>
          </a:p>
          <a:p>
            <a:endParaRPr lang="en-US" sz="1900" dirty="0"/>
          </a:p>
        </p:txBody>
      </p:sp>
      <p:sp>
        <p:nvSpPr>
          <p:cNvPr id="2" name="Date Placeholder 1"/>
          <p:cNvSpPr>
            <a:spLocks noGrp="1"/>
          </p:cNvSpPr>
          <p:nvPr>
            <p:ph type="dt" sz="half" idx="10"/>
          </p:nvPr>
        </p:nvSpPr>
        <p:spPr>
          <a:xfrm>
            <a:off x="457201" y="6460529"/>
            <a:ext cx="1180893" cy="365125"/>
          </a:xfrm>
        </p:spPr>
        <p:txBody>
          <a:bodyPr anchor="ctr">
            <a:normAutofit/>
          </a:bodyPr>
          <a:lstStyle/>
          <a:p>
            <a:pPr>
              <a:spcAft>
                <a:spcPts val="600"/>
              </a:spcAft>
            </a:pPr>
            <a:fld id="{33C92E6B-C9E1-344F-A8D2-A6916349F0EE}" type="datetime3">
              <a:rPr lang="es-ES_tradnl" smtClean="0"/>
              <a:pPr>
                <a:spcAft>
                  <a:spcPts val="600"/>
                </a:spcAft>
              </a:pPr>
              <a:t>16.02.22</a:t>
            </a:fld>
            <a:endParaRPr lang="en-US" dirty="0"/>
          </a:p>
        </p:txBody>
      </p:sp>
      <p:sp>
        <p:nvSpPr>
          <p:cNvPr id="3" name="Footer Placeholder 2"/>
          <p:cNvSpPr>
            <a:spLocks noGrp="1"/>
          </p:cNvSpPr>
          <p:nvPr>
            <p:ph type="ftr" sz="quarter" idx="11"/>
          </p:nvPr>
        </p:nvSpPr>
        <p:spPr>
          <a:xfrm>
            <a:off x="2170694" y="6460529"/>
            <a:ext cx="4777367" cy="365125"/>
          </a:xfrm>
        </p:spPr>
        <p:txBody>
          <a:bodyPr anchor="ctr">
            <a:normAutofit/>
          </a:bodyPr>
          <a:lstStyle/>
          <a:p>
            <a:pPr>
              <a:spcAft>
                <a:spcPts val="600"/>
              </a:spcAft>
            </a:pPr>
            <a:r>
              <a:rPr lang="en-US" dirty="0"/>
              <a:t>Mondragon </a:t>
            </a:r>
            <a:r>
              <a:rPr lang="en-US" dirty="0" err="1"/>
              <a:t>Unibertsitatea</a:t>
            </a:r>
            <a:endParaRPr lang="en-US" dirty="0"/>
          </a:p>
        </p:txBody>
      </p:sp>
      <p:sp>
        <p:nvSpPr>
          <p:cNvPr id="4" name="Slide Number Placeholder 3"/>
          <p:cNvSpPr>
            <a:spLocks noGrp="1"/>
          </p:cNvSpPr>
          <p:nvPr>
            <p:ph type="sldNum" sz="quarter" idx="12"/>
          </p:nvPr>
        </p:nvSpPr>
        <p:spPr>
          <a:xfrm>
            <a:off x="7551460" y="6460527"/>
            <a:ext cx="1167814" cy="365125"/>
          </a:xfrm>
        </p:spPr>
        <p:txBody>
          <a:bodyPr anchor="ctr">
            <a:normAutofit/>
          </a:bodyPr>
          <a:lstStyle/>
          <a:p>
            <a:pPr>
              <a:spcAft>
                <a:spcPts val="600"/>
              </a:spcAft>
            </a:pPr>
            <a:fld id="{F7356FEA-1119-414E-9BDA-0F3F06B9EA58}" type="slidenum">
              <a:rPr lang="en-US" smtClean="0"/>
              <a:pPr>
                <a:spcAft>
                  <a:spcPts val="600"/>
                </a:spcAft>
              </a:pPr>
              <a:t>9</a:t>
            </a:fld>
            <a:endParaRPr lang="en-US"/>
          </a:p>
        </p:txBody>
      </p:sp>
      <p:sp>
        <p:nvSpPr>
          <p:cNvPr id="5" name="Title 4"/>
          <p:cNvSpPr>
            <a:spLocks noGrp="1"/>
          </p:cNvSpPr>
          <p:nvPr>
            <p:ph type="title"/>
          </p:nvPr>
        </p:nvSpPr>
        <p:spPr>
          <a:xfrm>
            <a:off x="422032" y="472037"/>
            <a:ext cx="7664693" cy="428157"/>
          </a:xfrm>
        </p:spPr>
        <p:txBody>
          <a:bodyPr anchor="ctr">
            <a:normAutofit/>
          </a:bodyPr>
          <a:lstStyle/>
          <a:p>
            <a:pPr>
              <a:lnSpc>
                <a:spcPct val="90000"/>
              </a:lnSpc>
            </a:pPr>
            <a:r>
              <a:rPr lang="en-US" sz="2400" dirty="0" err="1"/>
              <a:t>Fase</a:t>
            </a:r>
            <a:r>
              <a:rPr lang="en-US" sz="2400" dirty="0"/>
              <a:t> de enlace</a:t>
            </a:r>
            <a:endParaRPr lang="es-ES" sz="2400" dirty="0"/>
          </a:p>
        </p:txBody>
      </p:sp>
    </p:spTree>
    <p:extLst>
      <p:ext uri="{BB962C8B-B14F-4D97-AF65-F5344CB8AC3E}">
        <p14:creationId xmlns:p14="http://schemas.microsoft.com/office/powerpoint/2010/main" val="81749228"/>
      </p:ext>
    </p:extLst>
  </p:cSld>
  <p:clrMapOvr>
    <a:masterClrMapping/>
  </p:clrMapOvr>
</p:sld>
</file>

<file path=ppt/theme/theme1.xml><?xml version="1.0" encoding="utf-8"?>
<a:theme xmlns:a="http://schemas.openxmlformats.org/drawingml/2006/main" name="MU Theme">
  <a:themeElements>
    <a:clrScheme name="Goi Eskola Politeknikoa">
      <a:dk1>
        <a:srgbClr val="004851"/>
      </a:dk1>
      <a:lt1>
        <a:srgbClr val="FFFFFF"/>
      </a:lt1>
      <a:dk2>
        <a:srgbClr val="000000"/>
      </a:dk2>
      <a:lt2>
        <a:srgbClr val="FFC72C"/>
      </a:lt2>
      <a:accent1>
        <a:srgbClr val="004851"/>
      </a:accent1>
      <a:accent2>
        <a:srgbClr val="00A3AD"/>
      </a:accent2>
      <a:accent3>
        <a:srgbClr val="B33D26"/>
      </a:accent3>
      <a:accent4>
        <a:srgbClr val="DC6B2F"/>
      </a:accent4>
      <a:accent5>
        <a:srgbClr val="ED8B00"/>
      </a:accent5>
      <a:accent6>
        <a:srgbClr val="F6C580"/>
      </a:accent6>
      <a:hlink>
        <a:srgbClr val="FFC72C"/>
      </a:hlink>
      <a:folHlink>
        <a:srgbClr val="00485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A3AD"/>
        </a:solidFill>
        <a:ln>
          <a:noFill/>
        </a:ln>
        <a:effectLst/>
      </a:spPr>
      <a:bodyPr rtlCol="0"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oloVerde_MGEP" id="{912D819A-F009-0D4F-A6F2-06FA7B853B4A}" vid="{A10D757F-8599-0D45-BE73-313E7C3AB0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2465</TotalTime>
  <Words>822</Words>
  <Application>Microsoft Office PowerPoint</Application>
  <PresentationFormat>Presentación en pantalla (4:3)</PresentationFormat>
  <Paragraphs>154</Paragraphs>
  <Slides>20</Slides>
  <Notes>13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20</vt:i4>
      </vt:variant>
    </vt:vector>
  </HeadingPairs>
  <TitlesOfParts>
    <vt:vector size="27" baseType="lpstr">
      <vt:lpstr>AppleSymbols</vt:lpstr>
      <vt:lpstr>Arial</vt:lpstr>
      <vt:lpstr>Arial Black</vt:lpstr>
      <vt:lpstr>Arial Nova Light</vt:lpstr>
      <vt:lpstr>Calibri</vt:lpstr>
      <vt:lpstr>Open Sans</vt:lpstr>
      <vt:lpstr>MU Theme</vt:lpstr>
      <vt:lpstr>Simulaciones</vt:lpstr>
      <vt:lpstr>Adquiriendo conocimientos sobre simulación </vt:lpstr>
      <vt:lpstr>Introducción</vt:lpstr>
      <vt:lpstr>Simulación con Simulink </vt:lpstr>
      <vt:lpstr>Simulación de modelos</vt:lpstr>
      <vt:lpstr>Fases durante la simulación</vt:lpstr>
      <vt:lpstr>Fase de compilación</vt:lpstr>
      <vt:lpstr>Funciones del compilador</vt:lpstr>
      <vt:lpstr>Fase de enlace</vt:lpstr>
      <vt:lpstr>Fase de bucle de simulación</vt:lpstr>
      <vt:lpstr>El bucle de simulación</vt:lpstr>
      <vt:lpstr>Calculando las salidas</vt:lpstr>
      <vt:lpstr>Mostrando las salidas</vt:lpstr>
      <vt:lpstr>Caso practico</vt:lpstr>
      <vt:lpstr>Simulación del control estabilidad de la motocicleta</vt:lpstr>
      <vt:lpstr>Self-balancing Motorcycle</vt:lpstr>
      <vt:lpstr>Control de estabilidad de la motocicleta</vt:lpstr>
      <vt:lpstr>Trabajando con MATLAB &amp; Simulink</vt:lpstr>
      <vt:lpstr>Simulación del control de estabilidad</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and knowledge transfer</dc:title>
  <dc:creator>Uribeetxeberria, Roberto</dc:creator>
  <cp:lastModifiedBy>Gaizka Bellido</cp:lastModifiedBy>
  <cp:revision>291</cp:revision>
  <cp:lastPrinted>2021-06-16T15:13:38Z</cp:lastPrinted>
  <dcterms:created xsi:type="dcterms:W3CDTF">2017-11-28T21:27:45Z</dcterms:created>
  <dcterms:modified xsi:type="dcterms:W3CDTF">2022-02-16T16:10:20Z</dcterms:modified>
</cp:coreProperties>
</file>