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6"/>
  </p:notesMasterIdLst>
  <p:handoutMasterIdLst>
    <p:handoutMasterId r:id="rId37"/>
  </p:handoutMasterIdLst>
  <p:sldIdLst>
    <p:sldId id="329" r:id="rId2"/>
    <p:sldId id="330" r:id="rId3"/>
    <p:sldId id="402" r:id="rId4"/>
    <p:sldId id="331" r:id="rId5"/>
    <p:sldId id="332" r:id="rId6"/>
    <p:sldId id="333" r:id="rId7"/>
    <p:sldId id="357" r:id="rId8"/>
    <p:sldId id="358" r:id="rId9"/>
    <p:sldId id="359" r:id="rId10"/>
    <p:sldId id="360" r:id="rId11"/>
    <p:sldId id="361" r:id="rId12"/>
    <p:sldId id="335" r:id="rId13"/>
    <p:sldId id="362" r:id="rId14"/>
    <p:sldId id="363" r:id="rId15"/>
    <p:sldId id="364" r:id="rId16"/>
    <p:sldId id="336" r:id="rId17"/>
    <p:sldId id="356" r:id="rId18"/>
    <p:sldId id="371" r:id="rId19"/>
    <p:sldId id="373" r:id="rId20"/>
    <p:sldId id="374" r:id="rId21"/>
    <p:sldId id="365" r:id="rId22"/>
    <p:sldId id="368" r:id="rId23"/>
    <p:sldId id="366" r:id="rId24"/>
    <p:sldId id="375" r:id="rId25"/>
    <p:sldId id="370" r:id="rId26"/>
    <p:sldId id="369" r:id="rId27"/>
    <p:sldId id="354" r:id="rId28"/>
    <p:sldId id="351" r:id="rId29"/>
    <p:sldId id="352" r:id="rId30"/>
    <p:sldId id="340" r:id="rId31"/>
    <p:sldId id="403" r:id="rId32"/>
    <p:sldId id="353" r:id="rId33"/>
    <p:sldId id="408" r:id="rId34"/>
    <p:sldId id="376" r:id="rId35"/>
  </p:sldIdLst>
  <p:sldSz cx="9144000" cy="6858000" type="screen4x3"/>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userDrawn="1">
          <p15:clr>
            <a:srgbClr val="A4A3A4"/>
          </p15:clr>
        </p15:guide>
        <p15:guide id="2" pos="57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851"/>
    <a:srgbClr val="053139"/>
    <a:srgbClr val="ED8800"/>
    <a:srgbClr val="00A3AD"/>
    <a:srgbClr val="FFFFFF"/>
    <a:srgbClr val="004E40"/>
    <a:srgbClr val="275D38"/>
    <a:srgbClr val="000000"/>
    <a:srgbClr val="C90026"/>
    <a:srgbClr val="DA188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821" autoAdjust="0"/>
    <p:restoredTop sz="95802" autoAdjust="0"/>
  </p:normalViewPr>
  <p:slideViewPr>
    <p:cSldViewPr snapToGrid="0" snapToObjects="1" showGuides="1">
      <p:cViewPr varScale="1">
        <p:scale>
          <a:sx n="109" d="100"/>
          <a:sy n="109" d="100"/>
        </p:scale>
        <p:origin x="1320" y="108"/>
      </p:cViewPr>
      <p:guideLst>
        <p:guide orient="horz"/>
        <p:guide pos="5759"/>
      </p:guideLst>
    </p:cSldViewPr>
  </p:slideViewPr>
  <p:outlineViewPr>
    <p:cViewPr>
      <p:scale>
        <a:sx n="33" d="100"/>
        <a:sy n="33" d="100"/>
      </p:scale>
      <p:origin x="0" y="-115952"/>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8" d="100"/>
          <a:sy n="88" d="100"/>
        </p:scale>
        <p:origin x="2152"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DE2F9ED7-D9DF-9B4A-A1AC-9FBF0C9B1C8E}" type="datetime1">
              <a:rPr lang="es-ES" smtClean="0"/>
              <a:t>21/02/2022</a:t>
            </a:fld>
            <a:endParaRPr lang="en-US"/>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r>
              <a:rPr lang="es-ES_tradnl"/>
              <a:t>Nombre presentación</a:t>
            </a:r>
            <a:endParaRPr lang="en-US"/>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6C9381E0-5EA1-A741-8E0F-979B987291DA}" type="slidenum">
              <a:rPr lang="en-US" smtClean="0"/>
              <a:t>‹Nº›</a:t>
            </a:fld>
            <a:endParaRPr lang="en-US"/>
          </a:p>
        </p:txBody>
      </p:sp>
    </p:spTree>
    <p:extLst>
      <p:ext uri="{BB962C8B-B14F-4D97-AF65-F5344CB8AC3E}">
        <p14:creationId xmlns:p14="http://schemas.microsoft.com/office/powerpoint/2010/main" val="365246217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FEDC53B6-CB23-B545-A702-0812837A95EA}" type="datetime1">
              <a:rPr lang="es-ES" smtClean="0"/>
              <a:t>21/02/2022</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s-ES_tradnl"/>
              <a:t>Nombre presentación</a:t>
            </a:r>
            <a:endParaRPr lang="en-US"/>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80BC7D51-4C89-E346-BC52-B4E8590D3FF6}" type="slidenum">
              <a:rPr lang="en-US" smtClean="0"/>
              <a:t>‹Nº›</a:t>
            </a:fld>
            <a:endParaRPr lang="en-US"/>
          </a:p>
        </p:txBody>
      </p:sp>
    </p:spTree>
    <p:extLst>
      <p:ext uri="{BB962C8B-B14F-4D97-AF65-F5344CB8AC3E}">
        <p14:creationId xmlns:p14="http://schemas.microsoft.com/office/powerpoint/2010/main" val="2205575759"/>
      </p:ext>
    </p:extLst>
  </p:cSld>
  <p:clrMap bg1="lt1" tx1="dk1" bg2="lt2" tx2="dk2" accent1="accent1" accent2="accent2" accent3="accent3" accent4="accent4" accent5="accent5" accent6="accent6" hlink="hlink" folHlink="folHlink"/>
  <p:hf hd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3</a:t>
            </a:fld>
            <a:endParaRPr lang="en-US"/>
          </a:p>
        </p:txBody>
      </p:sp>
    </p:spTree>
    <p:extLst>
      <p:ext uri="{BB962C8B-B14F-4D97-AF65-F5344CB8AC3E}">
        <p14:creationId xmlns:p14="http://schemas.microsoft.com/office/powerpoint/2010/main" val="2903287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18</a:t>
            </a:fld>
            <a:endParaRPr lang="en-US"/>
          </a:p>
        </p:txBody>
      </p:sp>
    </p:spTree>
    <p:extLst>
      <p:ext uri="{BB962C8B-B14F-4D97-AF65-F5344CB8AC3E}">
        <p14:creationId xmlns:p14="http://schemas.microsoft.com/office/powerpoint/2010/main" val="5473569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19</a:t>
            </a:fld>
            <a:endParaRPr lang="en-US"/>
          </a:p>
        </p:txBody>
      </p:sp>
    </p:spTree>
    <p:extLst>
      <p:ext uri="{BB962C8B-B14F-4D97-AF65-F5344CB8AC3E}">
        <p14:creationId xmlns:p14="http://schemas.microsoft.com/office/powerpoint/2010/main" val="41947502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21</a:t>
            </a:fld>
            <a:endParaRPr lang="en-US"/>
          </a:p>
        </p:txBody>
      </p:sp>
    </p:spTree>
    <p:extLst>
      <p:ext uri="{BB962C8B-B14F-4D97-AF65-F5344CB8AC3E}">
        <p14:creationId xmlns:p14="http://schemas.microsoft.com/office/powerpoint/2010/main" val="31120178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23</a:t>
            </a:fld>
            <a:endParaRPr lang="en-US"/>
          </a:p>
        </p:txBody>
      </p:sp>
    </p:spTree>
    <p:extLst>
      <p:ext uri="{BB962C8B-B14F-4D97-AF65-F5344CB8AC3E}">
        <p14:creationId xmlns:p14="http://schemas.microsoft.com/office/powerpoint/2010/main" val="32730073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25</a:t>
            </a:fld>
            <a:endParaRPr lang="en-US"/>
          </a:p>
        </p:txBody>
      </p:sp>
    </p:spTree>
    <p:extLst>
      <p:ext uri="{BB962C8B-B14F-4D97-AF65-F5344CB8AC3E}">
        <p14:creationId xmlns:p14="http://schemas.microsoft.com/office/powerpoint/2010/main" val="12361867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27</a:t>
            </a:fld>
            <a:endParaRPr lang="en-US"/>
          </a:p>
        </p:txBody>
      </p:sp>
    </p:spTree>
    <p:extLst>
      <p:ext uri="{BB962C8B-B14F-4D97-AF65-F5344CB8AC3E}">
        <p14:creationId xmlns:p14="http://schemas.microsoft.com/office/powerpoint/2010/main" val="28822127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30</a:t>
            </a:fld>
            <a:endParaRPr lang="en-US"/>
          </a:p>
        </p:txBody>
      </p:sp>
    </p:spTree>
    <p:extLst>
      <p:ext uri="{BB962C8B-B14F-4D97-AF65-F5344CB8AC3E}">
        <p14:creationId xmlns:p14="http://schemas.microsoft.com/office/powerpoint/2010/main" val="21429139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31</a:t>
            </a:fld>
            <a:endParaRPr lang="en-US"/>
          </a:p>
        </p:txBody>
      </p:sp>
    </p:spTree>
    <p:extLst>
      <p:ext uri="{BB962C8B-B14F-4D97-AF65-F5344CB8AC3E}">
        <p14:creationId xmlns:p14="http://schemas.microsoft.com/office/powerpoint/2010/main" val="22229403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33</a:t>
            </a:fld>
            <a:endParaRPr lang="en-US"/>
          </a:p>
        </p:txBody>
      </p:sp>
    </p:spTree>
    <p:extLst>
      <p:ext uri="{BB962C8B-B14F-4D97-AF65-F5344CB8AC3E}">
        <p14:creationId xmlns:p14="http://schemas.microsoft.com/office/powerpoint/2010/main" val="3294737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6</a:t>
            </a:fld>
            <a:endParaRPr lang="en-US"/>
          </a:p>
        </p:txBody>
      </p:sp>
    </p:spTree>
    <p:extLst>
      <p:ext uri="{BB962C8B-B14F-4D97-AF65-F5344CB8AC3E}">
        <p14:creationId xmlns:p14="http://schemas.microsoft.com/office/powerpoint/2010/main" val="367873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7</a:t>
            </a:fld>
            <a:endParaRPr lang="en-US"/>
          </a:p>
        </p:txBody>
      </p:sp>
    </p:spTree>
    <p:extLst>
      <p:ext uri="{BB962C8B-B14F-4D97-AF65-F5344CB8AC3E}">
        <p14:creationId xmlns:p14="http://schemas.microsoft.com/office/powerpoint/2010/main" val="1788456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9</a:t>
            </a:fld>
            <a:endParaRPr lang="en-US"/>
          </a:p>
        </p:txBody>
      </p:sp>
    </p:spTree>
    <p:extLst>
      <p:ext uri="{BB962C8B-B14F-4D97-AF65-F5344CB8AC3E}">
        <p14:creationId xmlns:p14="http://schemas.microsoft.com/office/powerpoint/2010/main" val="1504726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11</a:t>
            </a:fld>
            <a:endParaRPr lang="en-US"/>
          </a:p>
        </p:txBody>
      </p:sp>
    </p:spTree>
    <p:extLst>
      <p:ext uri="{BB962C8B-B14F-4D97-AF65-F5344CB8AC3E}">
        <p14:creationId xmlns:p14="http://schemas.microsoft.com/office/powerpoint/2010/main" val="2678105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12</a:t>
            </a:fld>
            <a:endParaRPr lang="en-US"/>
          </a:p>
        </p:txBody>
      </p:sp>
    </p:spTree>
    <p:extLst>
      <p:ext uri="{BB962C8B-B14F-4D97-AF65-F5344CB8AC3E}">
        <p14:creationId xmlns:p14="http://schemas.microsoft.com/office/powerpoint/2010/main" val="3989683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13</a:t>
            </a:fld>
            <a:endParaRPr lang="en-US"/>
          </a:p>
        </p:txBody>
      </p:sp>
    </p:spTree>
    <p:extLst>
      <p:ext uri="{BB962C8B-B14F-4D97-AF65-F5344CB8AC3E}">
        <p14:creationId xmlns:p14="http://schemas.microsoft.com/office/powerpoint/2010/main" val="27358290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14</a:t>
            </a:fld>
            <a:endParaRPr lang="en-US"/>
          </a:p>
        </p:txBody>
      </p:sp>
    </p:spTree>
    <p:extLst>
      <p:ext uri="{BB962C8B-B14F-4D97-AF65-F5344CB8AC3E}">
        <p14:creationId xmlns:p14="http://schemas.microsoft.com/office/powerpoint/2010/main" val="38737735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15</a:t>
            </a:fld>
            <a:endParaRPr lang="en-US"/>
          </a:p>
        </p:txBody>
      </p:sp>
    </p:spTree>
    <p:extLst>
      <p:ext uri="{BB962C8B-B14F-4D97-AF65-F5344CB8AC3E}">
        <p14:creationId xmlns:p14="http://schemas.microsoft.com/office/powerpoint/2010/main" val="38512665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1 - Eskola">
    <p:bg>
      <p:bgPr>
        <a:solidFill>
          <a:srgbClr val="053139"/>
        </a:solidFill>
        <a:effectLst/>
      </p:bgPr>
    </p:bg>
    <p:spTree>
      <p:nvGrpSpPr>
        <p:cNvPr id="1" name=""/>
        <p:cNvGrpSpPr/>
        <p:nvPr/>
      </p:nvGrpSpPr>
      <p:grpSpPr>
        <a:xfrm>
          <a:off x="0" y="0"/>
          <a:ext cx="0" cy="0"/>
          <a:chOff x="0" y="0"/>
          <a:chExt cx="0" cy="0"/>
        </a:xfrm>
      </p:grpSpPr>
      <p:pic>
        <p:nvPicPr>
          <p:cNvPr id="8" name="Imagen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295" y="-2608"/>
            <a:ext cx="1762124" cy="1679288"/>
          </a:xfrm>
          <a:prstGeom prst="rect">
            <a:avLst/>
          </a:prstGeom>
        </p:spPr>
      </p:pic>
      <p:pic>
        <p:nvPicPr>
          <p:cNvPr id="12" name="Imagen 11"/>
          <p:cNvPicPr>
            <a:picLocks noChangeAspect="1"/>
          </p:cNvPicPr>
          <p:nvPr userDrawn="1"/>
        </p:nvPicPr>
        <p:blipFill rotWithShape="1">
          <a:blip r:embed="rId3">
            <a:extLst>
              <a:ext uri="{28A0092B-C50C-407E-A947-70E740481C1C}">
                <a14:useLocalDpi xmlns:a14="http://schemas.microsoft.com/office/drawing/2010/main" val="0"/>
              </a:ext>
            </a:extLst>
          </a:blip>
          <a:srcRect t="53702"/>
          <a:stretch/>
        </p:blipFill>
        <p:spPr>
          <a:xfrm rot="10800000">
            <a:off x="71336" y="4712421"/>
            <a:ext cx="5019110" cy="2277316"/>
          </a:xfrm>
          <a:prstGeom prst="rect">
            <a:avLst/>
          </a:prstGeom>
        </p:spPr>
      </p:pic>
      <p:pic>
        <p:nvPicPr>
          <p:cNvPr id="6" name="Imagen 5" descr="adasdasd.png"/>
          <p:cNvPicPr>
            <a:picLocks noChangeAspect="1"/>
          </p:cNvPicPr>
          <p:nvPr userDrawn="1"/>
        </p:nvPicPr>
        <p:blipFill rotWithShape="1">
          <a:blip r:embed="rId4">
            <a:extLst>
              <a:ext uri="{28A0092B-C50C-407E-A947-70E740481C1C}">
                <a14:useLocalDpi xmlns:a14="http://schemas.microsoft.com/office/drawing/2010/main" val="0"/>
              </a:ext>
            </a:extLst>
          </a:blip>
          <a:srcRect t="56570" r="32820"/>
          <a:stretch/>
        </p:blipFill>
        <p:spPr>
          <a:xfrm rot="10800000">
            <a:off x="-3" y="613372"/>
            <a:ext cx="9809599" cy="6376364"/>
          </a:xfrm>
          <a:prstGeom prst="rect">
            <a:avLst/>
          </a:prstGeom>
        </p:spPr>
      </p:pic>
      <p:sp>
        <p:nvSpPr>
          <p:cNvPr id="5" name="Title 1"/>
          <p:cNvSpPr>
            <a:spLocks noGrp="1"/>
          </p:cNvSpPr>
          <p:nvPr>
            <p:ph type="title" hasCustomPrompt="1"/>
          </p:nvPr>
        </p:nvSpPr>
        <p:spPr>
          <a:xfrm>
            <a:off x="325549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255493" y="4120284"/>
            <a:ext cx="4393687" cy="1184275"/>
          </a:xfrm>
          <a:prstGeom prst="rect">
            <a:avLst/>
          </a:prstGeom>
          <a:noFill/>
        </p:spPr>
        <p:txBody>
          <a:bodyPr anchor="t"/>
          <a:lstStyle>
            <a:lvl1pPr marL="0" indent="0" algn="l">
              <a:buNone/>
              <a:defRPr sz="2000" b="0" i="0">
                <a:solidFill>
                  <a:schemeClr val="accent1"/>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836005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ransparencia 1 - MU">
    <p:spTree>
      <p:nvGrpSpPr>
        <p:cNvPr id="1" name=""/>
        <p:cNvGrpSpPr/>
        <p:nvPr/>
      </p:nvGrpSpPr>
      <p:grpSpPr>
        <a:xfrm>
          <a:off x="0" y="0"/>
          <a:ext cx="0" cy="0"/>
          <a:chOff x="0" y="0"/>
          <a:chExt cx="0" cy="0"/>
        </a:xfrm>
      </p:grpSpPr>
      <p:sp>
        <p:nvSpPr>
          <p:cNvPr id="6" name="Date Placeholder 3"/>
          <p:cNvSpPr>
            <a:spLocks noGrp="1"/>
          </p:cNvSpPr>
          <p:nvPr>
            <p:ph type="dt" sz="half" idx="10"/>
          </p:nvPr>
        </p:nvSpPr>
        <p:spPr>
          <a:xfrm>
            <a:off x="422031" y="6467092"/>
            <a:ext cx="1180893" cy="365125"/>
          </a:xfrm>
        </p:spPr>
        <p:txBody>
          <a:bodyPr/>
          <a:lstStyle>
            <a:lvl1pPr>
              <a:defRPr>
                <a:solidFill>
                  <a:schemeClr val="accent2"/>
                </a:solidFill>
              </a:defRPr>
            </a:lvl1pPr>
          </a:lstStyle>
          <a:p>
            <a:fld id="{2D72A43D-7419-4C41-A920-C6E38643746D}" type="datetime3">
              <a:rPr lang="es-ES_tradnl" smtClean="0"/>
              <a:pPr/>
              <a:t>21.02.22</a:t>
            </a:fld>
            <a:endParaRPr lang="en-US" dirty="0"/>
          </a:p>
        </p:txBody>
      </p:sp>
      <p:sp>
        <p:nvSpPr>
          <p:cNvPr id="7"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8" name="Slide Number Placeholder 5"/>
          <p:cNvSpPr>
            <a:spLocks noGrp="1"/>
          </p:cNvSpPr>
          <p:nvPr>
            <p:ph type="sldNum" sz="quarter" idx="12"/>
          </p:nvPr>
        </p:nvSpPr>
        <p:spPr>
          <a:xfrm>
            <a:off x="7610077" y="6460528"/>
            <a:ext cx="1111893"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37E1AFCC-F5D5-2E44-8A1E-A2568632792E}"/>
              </a:ext>
            </a:extLst>
          </p:cNvPr>
          <p:cNvSpPr>
            <a:spLocks noGrp="1"/>
          </p:cNvSpPr>
          <p:nvPr>
            <p:ph type="title"/>
          </p:nvPr>
        </p:nvSpPr>
        <p:spPr/>
        <p:txBody>
          <a:bodyPr/>
          <a:lstStyle/>
          <a:p>
            <a:r>
              <a:rPr lang="en-US" dirty="0"/>
              <a:t>Click to edit Master title style</a:t>
            </a:r>
            <a:endParaRPr lang="es-ES_tradnl" dirty="0"/>
          </a:p>
        </p:txBody>
      </p:sp>
      <p:sp>
        <p:nvSpPr>
          <p:cNvPr id="15" name="Content Placeholder 14">
            <a:extLst>
              <a:ext uri="{FF2B5EF4-FFF2-40B4-BE49-F238E27FC236}">
                <a16:creationId xmlns:a16="http://schemas.microsoft.com/office/drawing/2014/main" id="{0831EFA9-70A5-5243-AF18-1C79AB9D8FCB}"/>
              </a:ext>
            </a:extLst>
          </p:cNvPr>
          <p:cNvSpPr>
            <a:spLocks noGrp="1"/>
          </p:cNvSpPr>
          <p:nvPr>
            <p:ph sz="quarter" idx="13"/>
          </p:nvPr>
        </p:nvSpPr>
        <p:spPr>
          <a:xfrm>
            <a:off x="422031" y="1275347"/>
            <a:ext cx="8299939" cy="481271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9779" y="-8238"/>
            <a:ext cx="1085983" cy="780403"/>
          </a:xfrm>
          <a:prstGeom prst="rect">
            <a:avLst/>
          </a:prstGeom>
        </p:spPr>
      </p:pic>
    </p:spTree>
    <p:extLst>
      <p:ext uri="{BB962C8B-B14F-4D97-AF65-F5344CB8AC3E}">
        <p14:creationId xmlns:p14="http://schemas.microsoft.com/office/powerpoint/2010/main" val="1149069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ransparencia 1 - Profesionalentzako Prestakuntza">
    <p:spTree>
      <p:nvGrpSpPr>
        <p:cNvPr id="1" name=""/>
        <p:cNvGrpSpPr/>
        <p:nvPr/>
      </p:nvGrpSpPr>
      <p:grpSpPr>
        <a:xfrm>
          <a:off x="0" y="0"/>
          <a:ext cx="0" cy="0"/>
          <a:chOff x="0" y="0"/>
          <a:chExt cx="0" cy="0"/>
        </a:xfrm>
      </p:grpSpPr>
      <p:sp>
        <p:nvSpPr>
          <p:cNvPr id="6" name="Date Placeholder 3"/>
          <p:cNvSpPr>
            <a:spLocks noGrp="1"/>
          </p:cNvSpPr>
          <p:nvPr>
            <p:ph type="dt" sz="half" idx="10"/>
          </p:nvPr>
        </p:nvSpPr>
        <p:spPr>
          <a:xfrm>
            <a:off x="422031" y="6467092"/>
            <a:ext cx="1180893" cy="365125"/>
          </a:xfrm>
        </p:spPr>
        <p:txBody>
          <a:bodyPr/>
          <a:lstStyle>
            <a:lvl1pPr>
              <a:defRPr>
                <a:solidFill>
                  <a:schemeClr val="accent2"/>
                </a:solidFill>
              </a:defRPr>
            </a:lvl1pPr>
          </a:lstStyle>
          <a:p>
            <a:fld id="{2D72A43D-7419-4C41-A920-C6E38643746D}" type="datetime3">
              <a:rPr lang="es-ES_tradnl" smtClean="0"/>
              <a:pPr/>
              <a:t>21.02.22</a:t>
            </a:fld>
            <a:endParaRPr lang="en-US" dirty="0"/>
          </a:p>
        </p:txBody>
      </p:sp>
      <p:sp>
        <p:nvSpPr>
          <p:cNvPr id="7"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8" name="Slide Number Placeholder 5"/>
          <p:cNvSpPr>
            <a:spLocks noGrp="1"/>
          </p:cNvSpPr>
          <p:nvPr>
            <p:ph type="sldNum" sz="quarter" idx="12"/>
          </p:nvPr>
        </p:nvSpPr>
        <p:spPr>
          <a:xfrm>
            <a:off x="7610077" y="6460528"/>
            <a:ext cx="1111893"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37E1AFCC-F5D5-2E44-8A1E-A2568632792E}"/>
              </a:ext>
            </a:extLst>
          </p:cNvPr>
          <p:cNvSpPr>
            <a:spLocks noGrp="1"/>
          </p:cNvSpPr>
          <p:nvPr>
            <p:ph type="title"/>
          </p:nvPr>
        </p:nvSpPr>
        <p:spPr/>
        <p:txBody>
          <a:bodyPr/>
          <a:lstStyle/>
          <a:p>
            <a:r>
              <a:rPr lang="en-US" dirty="0"/>
              <a:t>Click to edit Master title style</a:t>
            </a:r>
            <a:endParaRPr lang="es-ES_tradnl" dirty="0"/>
          </a:p>
        </p:txBody>
      </p:sp>
      <p:sp>
        <p:nvSpPr>
          <p:cNvPr id="15" name="Content Placeholder 14">
            <a:extLst>
              <a:ext uri="{FF2B5EF4-FFF2-40B4-BE49-F238E27FC236}">
                <a16:creationId xmlns:a16="http://schemas.microsoft.com/office/drawing/2014/main" id="{0831EFA9-70A5-5243-AF18-1C79AB9D8FCB}"/>
              </a:ext>
            </a:extLst>
          </p:cNvPr>
          <p:cNvSpPr>
            <a:spLocks noGrp="1"/>
          </p:cNvSpPr>
          <p:nvPr>
            <p:ph sz="quarter" idx="13"/>
          </p:nvPr>
        </p:nvSpPr>
        <p:spPr>
          <a:xfrm>
            <a:off x="422031" y="1275347"/>
            <a:ext cx="8299939" cy="481271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pic>
        <p:nvPicPr>
          <p:cNvPr id="9" name="Imagen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91362" y="0"/>
            <a:ext cx="1163878" cy="1042346"/>
          </a:xfrm>
          <a:prstGeom prst="rect">
            <a:avLst/>
          </a:prstGeom>
        </p:spPr>
      </p:pic>
    </p:spTree>
    <p:extLst>
      <p:ext uri="{BB962C8B-B14F-4D97-AF65-F5344CB8AC3E}">
        <p14:creationId xmlns:p14="http://schemas.microsoft.com/office/powerpoint/2010/main" val="9715081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ransparencia 2 - Eskola">
    <p:bg>
      <p:bgPr>
        <a:solidFill>
          <a:srgbClr val="053139"/>
        </a:solidFill>
        <a:effectLst/>
      </p:bgPr>
    </p:bg>
    <p:spTree>
      <p:nvGrpSpPr>
        <p:cNvPr id="1" name=""/>
        <p:cNvGrpSpPr/>
        <p:nvPr/>
      </p:nvGrpSpPr>
      <p:grpSpPr>
        <a:xfrm>
          <a:off x="0" y="0"/>
          <a:ext cx="0" cy="0"/>
          <a:chOff x="0" y="0"/>
          <a:chExt cx="0" cy="0"/>
        </a:xfrm>
      </p:grpSpPr>
      <p:pic>
        <p:nvPicPr>
          <p:cNvPr id="4" name="Imagen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72826" y="-12340"/>
            <a:ext cx="1083080" cy="1032166"/>
          </a:xfrm>
          <a:prstGeom prst="rect">
            <a:avLst/>
          </a:prstGeom>
        </p:spPr>
      </p:pic>
      <p:sp>
        <p:nvSpPr>
          <p:cNvPr id="8"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fld id="{0051B10C-2937-EF49-B2B2-FDE1E3A46A2D}" type="datetime3">
              <a:rPr lang="es-ES_tradnl" smtClean="0"/>
              <a:t>21.02.22</a:t>
            </a:fld>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US"/>
              <a:t>Mondragon Unibertsitatea</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1" name="Content Placeholder 14">
            <a:extLst>
              <a:ext uri="{FF2B5EF4-FFF2-40B4-BE49-F238E27FC236}">
                <a16:creationId xmlns:a16="http://schemas.microsoft.com/office/drawing/2014/main" id="{00D15E21-D2CF-1240-9C1C-EE2BBCF2DFB7}"/>
              </a:ext>
            </a:extLst>
          </p:cNvPr>
          <p:cNvSpPr>
            <a:spLocks noGrp="1"/>
          </p:cNvSpPr>
          <p:nvPr>
            <p:ph sz="quarter" idx="13"/>
          </p:nvPr>
        </p:nvSpPr>
        <p:spPr>
          <a:xfrm>
            <a:off x="422031" y="1275347"/>
            <a:ext cx="8299939" cy="481271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F1401D28-75B5-FC4C-A926-0D97A7D678B9}"/>
              </a:ext>
            </a:extLst>
          </p:cNvPr>
          <p:cNvSpPr>
            <a:spLocks noGrp="1"/>
          </p:cNvSpPr>
          <p:nvPr>
            <p:ph type="title"/>
          </p:nvPr>
        </p:nvSpPr>
        <p:spPr/>
        <p:txBody>
          <a:bodyPr/>
          <a:lstStyle/>
          <a:p>
            <a:r>
              <a:rPr lang="en-US" dirty="0"/>
              <a:t>Click to edit Master title style</a:t>
            </a:r>
            <a:endParaRPr lang="es-ES_tradnl" dirty="0"/>
          </a:p>
        </p:txBody>
      </p:sp>
    </p:spTree>
    <p:extLst>
      <p:ext uri="{BB962C8B-B14F-4D97-AF65-F5344CB8AC3E}">
        <p14:creationId xmlns:p14="http://schemas.microsoft.com/office/powerpoint/2010/main" val="11584402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nsparencia 2 - MU">
    <p:bg>
      <p:bgPr>
        <a:solidFill>
          <a:srgbClr val="053139"/>
        </a:solidFill>
        <a:effectLst/>
      </p:bgPr>
    </p:bg>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fld id="{0051B10C-2937-EF49-B2B2-FDE1E3A46A2D}" type="datetime3">
              <a:rPr lang="es-ES_tradnl" smtClean="0"/>
              <a:t>21.02.22</a:t>
            </a:fld>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US"/>
              <a:t>Mondragon Unibertsitatea</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1" name="Content Placeholder 14">
            <a:extLst>
              <a:ext uri="{FF2B5EF4-FFF2-40B4-BE49-F238E27FC236}">
                <a16:creationId xmlns:a16="http://schemas.microsoft.com/office/drawing/2014/main" id="{00D15E21-D2CF-1240-9C1C-EE2BBCF2DFB7}"/>
              </a:ext>
            </a:extLst>
          </p:cNvPr>
          <p:cNvSpPr>
            <a:spLocks noGrp="1"/>
          </p:cNvSpPr>
          <p:nvPr>
            <p:ph sz="quarter" idx="13"/>
          </p:nvPr>
        </p:nvSpPr>
        <p:spPr>
          <a:xfrm>
            <a:off x="422031" y="1275347"/>
            <a:ext cx="8299939" cy="481271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F1401D28-75B5-FC4C-A926-0D97A7D678B9}"/>
              </a:ext>
            </a:extLst>
          </p:cNvPr>
          <p:cNvSpPr>
            <a:spLocks noGrp="1"/>
          </p:cNvSpPr>
          <p:nvPr>
            <p:ph type="title"/>
          </p:nvPr>
        </p:nvSpPr>
        <p:spPr/>
        <p:txBody>
          <a:bodyPr/>
          <a:lstStyle/>
          <a:p>
            <a:r>
              <a:rPr lang="en-US" dirty="0"/>
              <a:t>Click to edit Master title style</a:t>
            </a:r>
            <a:endParaRPr lang="es-ES_tradnl" dirty="0"/>
          </a:p>
        </p:txBody>
      </p:sp>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6096" y="-3526"/>
            <a:ext cx="1094279" cy="786366"/>
          </a:xfrm>
          <a:prstGeom prst="rect">
            <a:avLst/>
          </a:prstGeom>
        </p:spPr>
      </p:pic>
    </p:spTree>
    <p:extLst>
      <p:ext uri="{BB962C8B-B14F-4D97-AF65-F5344CB8AC3E}">
        <p14:creationId xmlns:p14="http://schemas.microsoft.com/office/powerpoint/2010/main" val="18190554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nsparencia 2 - Profesionalentzako Prestakuntza">
    <p:bg>
      <p:bgPr>
        <a:solidFill>
          <a:srgbClr val="053139"/>
        </a:solidFill>
        <a:effectLst/>
      </p:bgPr>
    </p:bg>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fld id="{0051B10C-2937-EF49-B2B2-FDE1E3A46A2D}" type="datetime3">
              <a:rPr lang="es-ES_tradnl" smtClean="0"/>
              <a:t>21.02.22</a:t>
            </a:fld>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US"/>
              <a:t>Mondragon Unibertsitatea</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1" name="Content Placeholder 14">
            <a:extLst>
              <a:ext uri="{FF2B5EF4-FFF2-40B4-BE49-F238E27FC236}">
                <a16:creationId xmlns:a16="http://schemas.microsoft.com/office/drawing/2014/main" id="{00D15E21-D2CF-1240-9C1C-EE2BBCF2DFB7}"/>
              </a:ext>
            </a:extLst>
          </p:cNvPr>
          <p:cNvSpPr>
            <a:spLocks noGrp="1"/>
          </p:cNvSpPr>
          <p:nvPr>
            <p:ph sz="quarter" idx="13"/>
          </p:nvPr>
        </p:nvSpPr>
        <p:spPr>
          <a:xfrm>
            <a:off x="422031" y="1275347"/>
            <a:ext cx="8299939" cy="481271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F1401D28-75B5-FC4C-A926-0D97A7D678B9}"/>
              </a:ext>
            </a:extLst>
          </p:cNvPr>
          <p:cNvSpPr>
            <a:spLocks noGrp="1"/>
          </p:cNvSpPr>
          <p:nvPr>
            <p:ph type="title"/>
          </p:nvPr>
        </p:nvSpPr>
        <p:spPr>
          <a:xfrm>
            <a:off x="422032" y="472037"/>
            <a:ext cx="7600813" cy="428157"/>
          </a:xfrm>
        </p:spPr>
        <p:txBody>
          <a:bodyPr/>
          <a:lstStyle/>
          <a:p>
            <a:r>
              <a:rPr lang="en-US" dirty="0"/>
              <a:t>Click to edit Master title style</a:t>
            </a:r>
            <a:endParaRPr lang="es-ES_tradnl" dirty="0"/>
          </a:p>
        </p:txBody>
      </p:sp>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22845" y="0"/>
            <a:ext cx="1116836" cy="1000218"/>
          </a:xfrm>
          <a:prstGeom prst="rect">
            <a:avLst/>
          </a:prstGeom>
        </p:spPr>
      </p:pic>
    </p:spTree>
    <p:extLst>
      <p:ext uri="{BB962C8B-B14F-4D97-AF65-F5344CB8AC3E}">
        <p14:creationId xmlns:p14="http://schemas.microsoft.com/office/powerpoint/2010/main" val="3643716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ransparencia 3 - Eskola">
    <p:bg>
      <p:bgPr>
        <a:solidFill>
          <a:srgbClr val="00A3AD"/>
        </a:solidFill>
        <a:effectLst/>
      </p:bgPr>
    </p:bg>
    <p:spTree>
      <p:nvGrpSpPr>
        <p:cNvPr id="1" name=""/>
        <p:cNvGrpSpPr/>
        <p:nvPr/>
      </p:nvGrpSpPr>
      <p:grpSpPr>
        <a:xfrm>
          <a:off x="0" y="0"/>
          <a:ext cx="0" cy="0"/>
          <a:chOff x="0" y="0"/>
          <a:chExt cx="0" cy="0"/>
        </a:xfrm>
      </p:grpSpPr>
      <p:sp>
        <p:nvSpPr>
          <p:cNvPr id="9"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fld id="{2DCE5B6F-4229-BD47-9F49-CE071C120013}" type="datetime3">
              <a:rPr lang="es-ES_tradnl" smtClean="0"/>
              <a:t>21.02.22</a:t>
            </a:fld>
            <a:endParaRPr lang="en-US" dirty="0"/>
          </a:p>
        </p:txBody>
      </p:sp>
      <p:sp>
        <p:nvSpPr>
          <p:cNvPr id="10"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US"/>
              <a:t>Mondragon Unibertsitatea</a:t>
            </a:r>
            <a:endParaRPr lang="en-US" dirty="0"/>
          </a:p>
        </p:txBody>
      </p:sp>
      <p:sp>
        <p:nvSpPr>
          <p:cNvPr id="11"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2" name="Content Placeholder 14">
            <a:extLst>
              <a:ext uri="{FF2B5EF4-FFF2-40B4-BE49-F238E27FC236}">
                <a16:creationId xmlns:a16="http://schemas.microsoft.com/office/drawing/2014/main" id="{95BF4BF0-1531-0D46-A693-444EF8563251}"/>
              </a:ext>
            </a:extLst>
          </p:cNvPr>
          <p:cNvSpPr>
            <a:spLocks noGrp="1"/>
          </p:cNvSpPr>
          <p:nvPr>
            <p:ph sz="quarter" idx="13"/>
          </p:nvPr>
        </p:nvSpPr>
        <p:spPr>
          <a:xfrm>
            <a:off x="422031" y="1275347"/>
            <a:ext cx="8299939" cy="4812716"/>
          </a:xfrm>
        </p:spPr>
        <p:txBody>
          <a:bodyPr/>
          <a:lstStyle>
            <a:lvl1pPr>
              <a:buClr>
                <a:srgbClr val="004851"/>
              </a:buClr>
              <a:defRPr>
                <a:solidFill>
                  <a:schemeClr val="bg1"/>
                </a:solidFill>
              </a:defRPr>
            </a:lvl1pPr>
            <a:lvl2pPr>
              <a:buClr>
                <a:srgbClr val="004851"/>
              </a:buClr>
              <a:defRPr>
                <a:solidFill>
                  <a:schemeClr val="bg1"/>
                </a:solidFill>
              </a:defRPr>
            </a:lvl2pPr>
            <a:lvl3pPr>
              <a:buClr>
                <a:srgbClr val="004851"/>
              </a:buClr>
              <a:defRPr>
                <a:solidFill>
                  <a:schemeClr val="bg1"/>
                </a:solidFill>
              </a:defRPr>
            </a:lvl3pPr>
            <a:lvl4pPr>
              <a:buClr>
                <a:srgbClr val="004851"/>
              </a:buClr>
              <a:defRPr>
                <a:solidFill>
                  <a:schemeClr val="bg1"/>
                </a:solidFill>
              </a:defRPr>
            </a:lvl4pPr>
            <a:lvl5pPr>
              <a:buClr>
                <a:srgbClr val="00485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B5718D01-A768-EC4B-B724-CFE88E2E2B6C}"/>
              </a:ext>
            </a:extLst>
          </p:cNvPr>
          <p:cNvSpPr>
            <a:spLocks noGrp="1"/>
          </p:cNvSpPr>
          <p:nvPr>
            <p:ph type="title"/>
          </p:nvPr>
        </p:nvSpPr>
        <p:spPr/>
        <p:txBody>
          <a:bodyPr/>
          <a:lstStyle>
            <a:lvl1pPr>
              <a:defRPr>
                <a:solidFill>
                  <a:schemeClr val="accent1"/>
                </a:solidFill>
              </a:defRPr>
            </a:lvl1pPr>
          </a:lstStyle>
          <a:p>
            <a:r>
              <a:rPr lang="en-US" dirty="0"/>
              <a:t>Click to edit Master title style</a:t>
            </a:r>
            <a:endParaRPr lang="es-ES_tradnl" dirty="0"/>
          </a:p>
        </p:txBody>
      </p:sp>
      <p:pic>
        <p:nvPicPr>
          <p:cNvPr id="8" name="Imagen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72826" y="-12340"/>
            <a:ext cx="1083080" cy="1032166"/>
          </a:xfrm>
          <a:prstGeom prst="rect">
            <a:avLst/>
          </a:prstGeom>
        </p:spPr>
      </p:pic>
    </p:spTree>
    <p:extLst>
      <p:ext uri="{BB962C8B-B14F-4D97-AF65-F5344CB8AC3E}">
        <p14:creationId xmlns:p14="http://schemas.microsoft.com/office/powerpoint/2010/main" val="20112039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ransparencia 3 - MU">
    <p:bg>
      <p:bgPr>
        <a:solidFill>
          <a:srgbClr val="00A3AD"/>
        </a:solidFill>
        <a:effectLst/>
      </p:bgPr>
    </p:bg>
    <p:spTree>
      <p:nvGrpSpPr>
        <p:cNvPr id="1" name=""/>
        <p:cNvGrpSpPr/>
        <p:nvPr/>
      </p:nvGrpSpPr>
      <p:grpSpPr>
        <a:xfrm>
          <a:off x="0" y="0"/>
          <a:ext cx="0" cy="0"/>
          <a:chOff x="0" y="0"/>
          <a:chExt cx="0" cy="0"/>
        </a:xfrm>
      </p:grpSpPr>
      <p:sp>
        <p:nvSpPr>
          <p:cNvPr id="9"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fld id="{2DCE5B6F-4229-BD47-9F49-CE071C120013}" type="datetime3">
              <a:rPr lang="es-ES_tradnl" smtClean="0"/>
              <a:t>21.02.22</a:t>
            </a:fld>
            <a:endParaRPr lang="en-US" dirty="0"/>
          </a:p>
        </p:txBody>
      </p:sp>
      <p:sp>
        <p:nvSpPr>
          <p:cNvPr id="10"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US"/>
              <a:t>Mondragon Unibertsitatea</a:t>
            </a:r>
            <a:endParaRPr lang="en-US" dirty="0"/>
          </a:p>
        </p:txBody>
      </p:sp>
      <p:sp>
        <p:nvSpPr>
          <p:cNvPr id="11"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2" name="Content Placeholder 14">
            <a:extLst>
              <a:ext uri="{FF2B5EF4-FFF2-40B4-BE49-F238E27FC236}">
                <a16:creationId xmlns:a16="http://schemas.microsoft.com/office/drawing/2014/main" id="{95BF4BF0-1531-0D46-A693-444EF8563251}"/>
              </a:ext>
            </a:extLst>
          </p:cNvPr>
          <p:cNvSpPr>
            <a:spLocks noGrp="1"/>
          </p:cNvSpPr>
          <p:nvPr>
            <p:ph sz="quarter" idx="13"/>
          </p:nvPr>
        </p:nvSpPr>
        <p:spPr>
          <a:xfrm>
            <a:off x="422031" y="1275347"/>
            <a:ext cx="8299939" cy="4812716"/>
          </a:xfrm>
        </p:spPr>
        <p:txBody>
          <a:bodyPr/>
          <a:lstStyle>
            <a:lvl1pPr>
              <a:buClr>
                <a:srgbClr val="004851"/>
              </a:buClr>
              <a:defRPr>
                <a:solidFill>
                  <a:schemeClr val="bg1"/>
                </a:solidFill>
              </a:defRPr>
            </a:lvl1pPr>
            <a:lvl2pPr>
              <a:buClr>
                <a:srgbClr val="004851"/>
              </a:buClr>
              <a:defRPr>
                <a:solidFill>
                  <a:schemeClr val="bg1"/>
                </a:solidFill>
              </a:defRPr>
            </a:lvl2pPr>
            <a:lvl3pPr>
              <a:buClr>
                <a:srgbClr val="004851"/>
              </a:buClr>
              <a:defRPr>
                <a:solidFill>
                  <a:schemeClr val="bg1"/>
                </a:solidFill>
              </a:defRPr>
            </a:lvl3pPr>
            <a:lvl4pPr>
              <a:buClr>
                <a:srgbClr val="004851"/>
              </a:buClr>
              <a:defRPr>
                <a:solidFill>
                  <a:schemeClr val="bg1"/>
                </a:solidFill>
              </a:defRPr>
            </a:lvl4pPr>
            <a:lvl5pPr>
              <a:buClr>
                <a:srgbClr val="00485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B5718D01-A768-EC4B-B724-CFE88E2E2B6C}"/>
              </a:ext>
            </a:extLst>
          </p:cNvPr>
          <p:cNvSpPr>
            <a:spLocks noGrp="1"/>
          </p:cNvSpPr>
          <p:nvPr>
            <p:ph type="title"/>
          </p:nvPr>
        </p:nvSpPr>
        <p:spPr/>
        <p:txBody>
          <a:bodyPr/>
          <a:lstStyle>
            <a:lvl1pPr>
              <a:defRPr>
                <a:solidFill>
                  <a:schemeClr val="accent1"/>
                </a:solidFill>
              </a:defRPr>
            </a:lvl1pPr>
          </a:lstStyle>
          <a:p>
            <a:r>
              <a:rPr lang="en-US" dirty="0"/>
              <a:t>Click to edit Master title style</a:t>
            </a:r>
            <a:endParaRPr lang="es-ES_tradnl" dirty="0"/>
          </a:p>
        </p:txBody>
      </p:sp>
      <p:pic>
        <p:nvPicPr>
          <p:cNvPr id="8" name="Imagen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6096" y="-3526"/>
            <a:ext cx="1094279" cy="786366"/>
          </a:xfrm>
          <a:prstGeom prst="rect">
            <a:avLst/>
          </a:prstGeom>
        </p:spPr>
      </p:pic>
    </p:spTree>
    <p:extLst>
      <p:ext uri="{BB962C8B-B14F-4D97-AF65-F5344CB8AC3E}">
        <p14:creationId xmlns:p14="http://schemas.microsoft.com/office/powerpoint/2010/main" val="17063314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ransparencia 3 - Profesionalentzako Prestakuntza">
    <p:bg>
      <p:bgPr>
        <a:solidFill>
          <a:srgbClr val="00A3AD"/>
        </a:solidFill>
        <a:effectLst/>
      </p:bgPr>
    </p:bg>
    <p:spTree>
      <p:nvGrpSpPr>
        <p:cNvPr id="1" name=""/>
        <p:cNvGrpSpPr/>
        <p:nvPr/>
      </p:nvGrpSpPr>
      <p:grpSpPr>
        <a:xfrm>
          <a:off x="0" y="0"/>
          <a:ext cx="0" cy="0"/>
          <a:chOff x="0" y="0"/>
          <a:chExt cx="0" cy="0"/>
        </a:xfrm>
      </p:grpSpPr>
      <p:sp>
        <p:nvSpPr>
          <p:cNvPr id="9"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fld id="{2DCE5B6F-4229-BD47-9F49-CE071C120013}" type="datetime3">
              <a:rPr lang="es-ES_tradnl" smtClean="0"/>
              <a:t>21.02.22</a:t>
            </a:fld>
            <a:endParaRPr lang="en-US" dirty="0"/>
          </a:p>
        </p:txBody>
      </p:sp>
      <p:sp>
        <p:nvSpPr>
          <p:cNvPr id="10"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US"/>
              <a:t>Mondragon Unibertsitatea</a:t>
            </a:r>
            <a:endParaRPr lang="en-US" dirty="0"/>
          </a:p>
        </p:txBody>
      </p:sp>
      <p:sp>
        <p:nvSpPr>
          <p:cNvPr id="11"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2" name="Content Placeholder 14">
            <a:extLst>
              <a:ext uri="{FF2B5EF4-FFF2-40B4-BE49-F238E27FC236}">
                <a16:creationId xmlns:a16="http://schemas.microsoft.com/office/drawing/2014/main" id="{95BF4BF0-1531-0D46-A693-444EF8563251}"/>
              </a:ext>
            </a:extLst>
          </p:cNvPr>
          <p:cNvSpPr>
            <a:spLocks noGrp="1"/>
          </p:cNvSpPr>
          <p:nvPr>
            <p:ph sz="quarter" idx="13"/>
          </p:nvPr>
        </p:nvSpPr>
        <p:spPr>
          <a:xfrm>
            <a:off x="422031" y="1275347"/>
            <a:ext cx="8299939" cy="4812716"/>
          </a:xfrm>
        </p:spPr>
        <p:txBody>
          <a:bodyPr/>
          <a:lstStyle>
            <a:lvl1pPr>
              <a:buClr>
                <a:srgbClr val="004851"/>
              </a:buClr>
              <a:defRPr>
                <a:solidFill>
                  <a:schemeClr val="bg1"/>
                </a:solidFill>
              </a:defRPr>
            </a:lvl1pPr>
            <a:lvl2pPr>
              <a:buClr>
                <a:srgbClr val="004851"/>
              </a:buClr>
              <a:defRPr>
                <a:solidFill>
                  <a:schemeClr val="bg1"/>
                </a:solidFill>
              </a:defRPr>
            </a:lvl2pPr>
            <a:lvl3pPr>
              <a:buClr>
                <a:srgbClr val="004851"/>
              </a:buClr>
              <a:defRPr>
                <a:solidFill>
                  <a:schemeClr val="bg1"/>
                </a:solidFill>
              </a:defRPr>
            </a:lvl3pPr>
            <a:lvl4pPr>
              <a:buClr>
                <a:srgbClr val="004851"/>
              </a:buClr>
              <a:defRPr>
                <a:solidFill>
                  <a:schemeClr val="bg1"/>
                </a:solidFill>
              </a:defRPr>
            </a:lvl4pPr>
            <a:lvl5pPr>
              <a:buClr>
                <a:srgbClr val="00485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B5718D01-A768-EC4B-B724-CFE88E2E2B6C}"/>
              </a:ext>
            </a:extLst>
          </p:cNvPr>
          <p:cNvSpPr>
            <a:spLocks noGrp="1"/>
          </p:cNvSpPr>
          <p:nvPr>
            <p:ph type="title"/>
          </p:nvPr>
        </p:nvSpPr>
        <p:spPr>
          <a:xfrm>
            <a:off x="422033" y="472037"/>
            <a:ext cx="7511006" cy="428157"/>
          </a:xfrm>
        </p:spPr>
        <p:txBody>
          <a:bodyPr/>
          <a:lstStyle>
            <a:lvl1pPr>
              <a:defRPr>
                <a:solidFill>
                  <a:schemeClr val="accent1"/>
                </a:solidFill>
              </a:defRPr>
            </a:lvl1pPr>
          </a:lstStyle>
          <a:p>
            <a:r>
              <a:rPr lang="en-US" dirty="0"/>
              <a:t>Click to edit Master title style</a:t>
            </a:r>
            <a:endParaRPr lang="es-ES_tradnl" dirty="0"/>
          </a:p>
        </p:txBody>
      </p:sp>
      <p:pic>
        <p:nvPicPr>
          <p:cNvPr id="8" name="Imagen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22845" y="0"/>
            <a:ext cx="1116836" cy="1000218"/>
          </a:xfrm>
          <a:prstGeom prst="rect">
            <a:avLst/>
          </a:prstGeom>
        </p:spPr>
      </p:pic>
    </p:spTree>
    <p:extLst>
      <p:ext uri="{BB962C8B-B14F-4D97-AF65-F5344CB8AC3E}">
        <p14:creationId xmlns:p14="http://schemas.microsoft.com/office/powerpoint/2010/main" val="32029107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ransparencia 4 - Eskola">
    <p:spTree>
      <p:nvGrpSpPr>
        <p:cNvPr id="1" name=""/>
        <p:cNvGrpSpPr/>
        <p:nvPr/>
      </p:nvGrpSpPr>
      <p:grpSpPr>
        <a:xfrm>
          <a:off x="0" y="0"/>
          <a:ext cx="0" cy="0"/>
          <a:chOff x="0" y="0"/>
          <a:chExt cx="0" cy="0"/>
        </a:xfrm>
      </p:grpSpPr>
      <p:sp>
        <p:nvSpPr>
          <p:cNvPr id="30" name="Content Placeholder 2"/>
          <p:cNvSpPr>
            <a:spLocks noGrp="1"/>
          </p:cNvSpPr>
          <p:nvPr>
            <p:ph idx="1"/>
          </p:nvPr>
        </p:nvSpPr>
        <p:spPr>
          <a:xfrm>
            <a:off x="422030"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fld id="{6D8C46FE-6D60-7E43-9EAD-3064B98E9FE4}" type="datetime3">
              <a:rPr lang="es-ES_tradnl" smtClean="0"/>
              <a:pPr/>
              <a:t>21.02.22</a:t>
            </a:fld>
            <a:endParaRPr lang="en-US" dirty="0"/>
          </a:p>
        </p:txBody>
      </p:sp>
      <p:sp>
        <p:nvSpPr>
          <p:cNvPr id="32"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33" name="Slide Number Placeholder 5"/>
          <p:cNvSpPr>
            <a:spLocks noGrp="1"/>
          </p:cNvSpPr>
          <p:nvPr>
            <p:ph type="sldNum" sz="quarter" idx="12"/>
          </p:nvPr>
        </p:nvSpPr>
        <p:spPr>
          <a:xfrm>
            <a:off x="7551460" y="6460527"/>
            <a:ext cx="1167814"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35" name="Content Placeholder 2"/>
          <p:cNvSpPr>
            <a:spLocks noGrp="1"/>
          </p:cNvSpPr>
          <p:nvPr>
            <p:ph idx="13"/>
          </p:nvPr>
        </p:nvSpPr>
        <p:spPr>
          <a:xfrm>
            <a:off x="4731582"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a:extLst>
              <a:ext uri="{FF2B5EF4-FFF2-40B4-BE49-F238E27FC236}">
                <a16:creationId xmlns:a16="http://schemas.microsoft.com/office/drawing/2014/main" id="{43FB9805-B57F-7F42-9040-39F8506006CE}"/>
              </a:ext>
            </a:extLst>
          </p:cNvPr>
          <p:cNvSpPr>
            <a:spLocks noGrp="1"/>
          </p:cNvSpPr>
          <p:nvPr>
            <p:ph type="title"/>
          </p:nvPr>
        </p:nvSpPr>
        <p:spPr/>
        <p:txBody>
          <a:bodyPr/>
          <a:lstStyle/>
          <a:p>
            <a:r>
              <a:rPr lang="en-US" dirty="0"/>
              <a:t>Click to edit Master title style</a:t>
            </a:r>
            <a:endParaRPr lang="es-ES_tradnl" dirty="0"/>
          </a:p>
        </p:txBody>
      </p:sp>
      <p:pic>
        <p:nvPicPr>
          <p:cNvPr id="9" name="Imagen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1039" y="-17539"/>
            <a:ext cx="1105341" cy="1053381"/>
          </a:xfrm>
          <a:prstGeom prst="rect">
            <a:avLst/>
          </a:prstGeom>
        </p:spPr>
      </p:pic>
    </p:spTree>
    <p:extLst>
      <p:ext uri="{BB962C8B-B14F-4D97-AF65-F5344CB8AC3E}">
        <p14:creationId xmlns:p14="http://schemas.microsoft.com/office/powerpoint/2010/main" val="3600161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ransparencia 4 - MU">
    <p:spTree>
      <p:nvGrpSpPr>
        <p:cNvPr id="1" name=""/>
        <p:cNvGrpSpPr/>
        <p:nvPr/>
      </p:nvGrpSpPr>
      <p:grpSpPr>
        <a:xfrm>
          <a:off x="0" y="0"/>
          <a:ext cx="0" cy="0"/>
          <a:chOff x="0" y="0"/>
          <a:chExt cx="0" cy="0"/>
        </a:xfrm>
      </p:grpSpPr>
      <p:sp>
        <p:nvSpPr>
          <p:cNvPr id="30" name="Content Placeholder 2"/>
          <p:cNvSpPr>
            <a:spLocks noGrp="1"/>
          </p:cNvSpPr>
          <p:nvPr>
            <p:ph idx="1"/>
          </p:nvPr>
        </p:nvSpPr>
        <p:spPr>
          <a:xfrm>
            <a:off x="422030"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fld id="{6D8C46FE-6D60-7E43-9EAD-3064B98E9FE4}" type="datetime3">
              <a:rPr lang="es-ES_tradnl" smtClean="0"/>
              <a:pPr/>
              <a:t>21.02.22</a:t>
            </a:fld>
            <a:endParaRPr lang="en-US" dirty="0"/>
          </a:p>
        </p:txBody>
      </p:sp>
      <p:sp>
        <p:nvSpPr>
          <p:cNvPr id="32"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33" name="Slide Number Placeholder 5"/>
          <p:cNvSpPr>
            <a:spLocks noGrp="1"/>
          </p:cNvSpPr>
          <p:nvPr>
            <p:ph type="sldNum" sz="quarter" idx="12"/>
          </p:nvPr>
        </p:nvSpPr>
        <p:spPr>
          <a:xfrm>
            <a:off x="7551460" y="6460527"/>
            <a:ext cx="1167814"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35" name="Content Placeholder 2"/>
          <p:cNvSpPr>
            <a:spLocks noGrp="1"/>
          </p:cNvSpPr>
          <p:nvPr>
            <p:ph idx="13"/>
          </p:nvPr>
        </p:nvSpPr>
        <p:spPr>
          <a:xfrm>
            <a:off x="4731582"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a:extLst>
              <a:ext uri="{FF2B5EF4-FFF2-40B4-BE49-F238E27FC236}">
                <a16:creationId xmlns:a16="http://schemas.microsoft.com/office/drawing/2014/main" id="{43FB9805-B57F-7F42-9040-39F8506006CE}"/>
              </a:ext>
            </a:extLst>
          </p:cNvPr>
          <p:cNvSpPr>
            <a:spLocks noGrp="1"/>
          </p:cNvSpPr>
          <p:nvPr>
            <p:ph type="title"/>
          </p:nvPr>
        </p:nvSpPr>
        <p:spPr/>
        <p:txBody>
          <a:bodyPr/>
          <a:lstStyle/>
          <a:p>
            <a:r>
              <a:rPr lang="en-US" dirty="0"/>
              <a:t>Click to edit Master title style</a:t>
            </a:r>
            <a:endParaRPr lang="es-ES_tradnl" dirty="0"/>
          </a:p>
        </p:txBody>
      </p:sp>
      <p:pic>
        <p:nvPicPr>
          <p:cNvPr id="9" name="Imagen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9779" y="-8238"/>
            <a:ext cx="1085983" cy="780403"/>
          </a:xfrm>
          <a:prstGeom prst="rect">
            <a:avLst/>
          </a:prstGeom>
        </p:spPr>
      </p:pic>
    </p:spTree>
    <p:extLst>
      <p:ext uri="{BB962C8B-B14F-4D97-AF65-F5344CB8AC3E}">
        <p14:creationId xmlns:p14="http://schemas.microsoft.com/office/powerpoint/2010/main" val="1902092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ortada 1 - MU">
    <p:bg>
      <p:bgPr>
        <a:solidFill>
          <a:srgbClr val="053139"/>
        </a:solidFill>
        <a:effectLst/>
      </p:bgPr>
    </p:bg>
    <p:spTree>
      <p:nvGrpSpPr>
        <p:cNvPr id="1" name=""/>
        <p:cNvGrpSpPr/>
        <p:nvPr/>
      </p:nvGrpSpPr>
      <p:grpSpPr>
        <a:xfrm>
          <a:off x="0" y="0"/>
          <a:ext cx="0" cy="0"/>
          <a:chOff x="0" y="0"/>
          <a:chExt cx="0" cy="0"/>
        </a:xfrm>
      </p:grpSpPr>
      <p:pic>
        <p:nvPicPr>
          <p:cNvPr id="15" name="Imagen 14" descr="adasdasd.png"/>
          <p:cNvPicPr>
            <a:picLocks noChangeAspect="1"/>
          </p:cNvPicPr>
          <p:nvPr userDrawn="1"/>
        </p:nvPicPr>
        <p:blipFill rotWithShape="1">
          <a:blip r:embed="rId2">
            <a:extLst>
              <a:ext uri="{28A0092B-C50C-407E-A947-70E740481C1C}">
                <a14:useLocalDpi xmlns:a14="http://schemas.microsoft.com/office/drawing/2010/main" val="0"/>
              </a:ext>
            </a:extLst>
          </a:blip>
          <a:srcRect t="56570" r="32820"/>
          <a:stretch/>
        </p:blipFill>
        <p:spPr>
          <a:xfrm rot="10800000">
            <a:off x="-3" y="613372"/>
            <a:ext cx="9809599" cy="6376364"/>
          </a:xfrm>
          <a:prstGeom prst="rect">
            <a:avLst/>
          </a:prstGeom>
        </p:spPr>
      </p:pic>
      <p:pic>
        <p:nvPicPr>
          <p:cNvPr id="12" name="Imagen 11"/>
          <p:cNvPicPr>
            <a:picLocks noChangeAspect="1"/>
          </p:cNvPicPr>
          <p:nvPr userDrawn="1"/>
        </p:nvPicPr>
        <p:blipFill rotWithShape="1">
          <a:blip r:embed="rId3">
            <a:extLst>
              <a:ext uri="{28A0092B-C50C-407E-A947-70E740481C1C}">
                <a14:useLocalDpi xmlns:a14="http://schemas.microsoft.com/office/drawing/2010/main" val="0"/>
              </a:ext>
            </a:extLst>
          </a:blip>
          <a:srcRect t="53702"/>
          <a:stretch/>
        </p:blipFill>
        <p:spPr>
          <a:xfrm rot="10800000">
            <a:off x="71336" y="4712421"/>
            <a:ext cx="5019110" cy="2277316"/>
          </a:xfrm>
          <a:prstGeom prst="rect">
            <a:avLst/>
          </a:prstGeom>
        </p:spPr>
      </p:pic>
      <p:sp>
        <p:nvSpPr>
          <p:cNvPr id="5" name="Title 1"/>
          <p:cNvSpPr>
            <a:spLocks noGrp="1"/>
          </p:cNvSpPr>
          <p:nvPr>
            <p:ph type="title" hasCustomPrompt="1"/>
          </p:nvPr>
        </p:nvSpPr>
        <p:spPr>
          <a:xfrm>
            <a:off x="325549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255493" y="4120284"/>
            <a:ext cx="4393687" cy="1184275"/>
          </a:xfrm>
          <a:prstGeom prst="rect">
            <a:avLst/>
          </a:prstGeom>
          <a:noFill/>
        </p:spPr>
        <p:txBody>
          <a:bodyPr anchor="t"/>
          <a:lstStyle>
            <a:lvl1pPr marL="0" indent="0" algn="l">
              <a:buNone/>
              <a:defRPr sz="2000" b="0" i="0">
                <a:solidFill>
                  <a:schemeClr val="accent1"/>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pic>
        <p:nvPicPr>
          <p:cNvPr id="13" name="Imagen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5715" y="-2192"/>
            <a:ext cx="1736530" cy="1247896"/>
          </a:xfrm>
          <a:prstGeom prst="rect">
            <a:avLst/>
          </a:prstGeom>
        </p:spPr>
      </p:pic>
    </p:spTree>
    <p:extLst>
      <p:ext uri="{BB962C8B-B14F-4D97-AF65-F5344CB8AC3E}">
        <p14:creationId xmlns:p14="http://schemas.microsoft.com/office/powerpoint/2010/main" val="20874671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ransparencia 4 - Profesionalentzako Prestakuntza">
    <p:spTree>
      <p:nvGrpSpPr>
        <p:cNvPr id="1" name=""/>
        <p:cNvGrpSpPr/>
        <p:nvPr/>
      </p:nvGrpSpPr>
      <p:grpSpPr>
        <a:xfrm>
          <a:off x="0" y="0"/>
          <a:ext cx="0" cy="0"/>
          <a:chOff x="0" y="0"/>
          <a:chExt cx="0" cy="0"/>
        </a:xfrm>
      </p:grpSpPr>
      <p:sp>
        <p:nvSpPr>
          <p:cNvPr id="30" name="Content Placeholder 2"/>
          <p:cNvSpPr>
            <a:spLocks noGrp="1"/>
          </p:cNvSpPr>
          <p:nvPr>
            <p:ph idx="1"/>
          </p:nvPr>
        </p:nvSpPr>
        <p:spPr>
          <a:xfrm>
            <a:off x="422030"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fld id="{6D8C46FE-6D60-7E43-9EAD-3064B98E9FE4}" type="datetime3">
              <a:rPr lang="es-ES_tradnl" smtClean="0"/>
              <a:pPr/>
              <a:t>21.02.22</a:t>
            </a:fld>
            <a:endParaRPr lang="en-US" dirty="0"/>
          </a:p>
        </p:txBody>
      </p:sp>
      <p:sp>
        <p:nvSpPr>
          <p:cNvPr id="32"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33" name="Slide Number Placeholder 5"/>
          <p:cNvSpPr>
            <a:spLocks noGrp="1"/>
          </p:cNvSpPr>
          <p:nvPr>
            <p:ph type="sldNum" sz="quarter" idx="12"/>
          </p:nvPr>
        </p:nvSpPr>
        <p:spPr>
          <a:xfrm>
            <a:off x="7551460" y="6460527"/>
            <a:ext cx="1167814"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35" name="Content Placeholder 2"/>
          <p:cNvSpPr>
            <a:spLocks noGrp="1"/>
          </p:cNvSpPr>
          <p:nvPr>
            <p:ph idx="13"/>
          </p:nvPr>
        </p:nvSpPr>
        <p:spPr>
          <a:xfrm>
            <a:off x="4731582"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a:extLst>
              <a:ext uri="{FF2B5EF4-FFF2-40B4-BE49-F238E27FC236}">
                <a16:creationId xmlns:a16="http://schemas.microsoft.com/office/drawing/2014/main" id="{43FB9805-B57F-7F42-9040-39F8506006CE}"/>
              </a:ext>
            </a:extLst>
          </p:cNvPr>
          <p:cNvSpPr>
            <a:spLocks noGrp="1"/>
          </p:cNvSpPr>
          <p:nvPr>
            <p:ph type="title"/>
          </p:nvPr>
        </p:nvSpPr>
        <p:spPr>
          <a:xfrm>
            <a:off x="422033" y="472037"/>
            <a:ext cx="7569330" cy="428157"/>
          </a:xfrm>
        </p:spPr>
        <p:txBody>
          <a:bodyPr/>
          <a:lstStyle/>
          <a:p>
            <a:r>
              <a:rPr lang="en-US" dirty="0"/>
              <a:t>Click to edit Master title style</a:t>
            </a:r>
            <a:endParaRPr lang="es-ES_tradnl" dirty="0"/>
          </a:p>
        </p:txBody>
      </p:sp>
      <p:pic>
        <p:nvPicPr>
          <p:cNvPr id="9" name="Imagen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91362" y="0"/>
            <a:ext cx="1163878" cy="1042346"/>
          </a:xfrm>
          <a:prstGeom prst="rect">
            <a:avLst/>
          </a:prstGeom>
        </p:spPr>
      </p:pic>
    </p:spTree>
    <p:extLst>
      <p:ext uri="{BB962C8B-B14F-4D97-AF65-F5344CB8AC3E}">
        <p14:creationId xmlns:p14="http://schemas.microsoft.com/office/powerpoint/2010/main" val="18169326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ransparencia 5 - Eskola">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fld id="{03BAEA45-06BF-1B4B-8B5F-15A64A07D060}" type="datetime3">
              <a:rPr lang="es-ES_tradnl" smtClean="0"/>
              <a:pPr/>
              <a:t>21.02.22</a:t>
            </a:fld>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EC7C6413-A5EF-F24B-A948-194185139AE2}"/>
              </a:ext>
            </a:extLst>
          </p:cNvPr>
          <p:cNvSpPr>
            <a:spLocks noGrp="1"/>
          </p:cNvSpPr>
          <p:nvPr>
            <p:ph type="title"/>
          </p:nvPr>
        </p:nvSpPr>
        <p:spPr/>
        <p:txBody>
          <a:bodyPr/>
          <a:lstStyle/>
          <a:p>
            <a:r>
              <a:rPr lang="en-US"/>
              <a:t>Click to edit Master title style</a:t>
            </a:r>
            <a:endParaRPr lang="es-ES_tradnl"/>
          </a:p>
        </p:txBody>
      </p:sp>
      <p:pic>
        <p:nvPicPr>
          <p:cNvPr id="7"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1039" y="-17539"/>
            <a:ext cx="1105341" cy="1053381"/>
          </a:xfrm>
          <a:prstGeom prst="rect">
            <a:avLst/>
          </a:prstGeom>
        </p:spPr>
      </p:pic>
    </p:spTree>
    <p:extLst>
      <p:ext uri="{BB962C8B-B14F-4D97-AF65-F5344CB8AC3E}">
        <p14:creationId xmlns:p14="http://schemas.microsoft.com/office/powerpoint/2010/main" val="42740498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ransparencia 5 - MU">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fld id="{03BAEA45-06BF-1B4B-8B5F-15A64A07D060}" type="datetime3">
              <a:rPr lang="es-ES_tradnl" smtClean="0"/>
              <a:pPr/>
              <a:t>21.02.22</a:t>
            </a:fld>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EC7C6413-A5EF-F24B-A948-194185139AE2}"/>
              </a:ext>
            </a:extLst>
          </p:cNvPr>
          <p:cNvSpPr>
            <a:spLocks noGrp="1"/>
          </p:cNvSpPr>
          <p:nvPr>
            <p:ph type="title"/>
          </p:nvPr>
        </p:nvSpPr>
        <p:spPr/>
        <p:txBody>
          <a:bodyPr/>
          <a:lstStyle/>
          <a:p>
            <a:r>
              <a:rPr lang="en-US"/>
              <a:t>Click to edit Master title style</a:t>
            </a:r>
            <a:endParaRPr lang="es-ES_tradnl"/>
          </a:p>
        </p:txBody>
      </p:sp>
      <p:pic>
        <p:nvPicPr>
          <p:cNvPr id="7"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9779" y="-8238"/>
            <a:ext cx="1085983" cy="780403"/>
          </a:xfrm>
          <a:prstGeom prst="rect">
            <a:avLst/>
          </a:prstGeom>
        </p:spPr>
      </p:pic>
    </p:spTree>
    <p:extLst>
      <p:ext uri="{BB962C8B-B14F-4D97-AF65-F5344CB8AC3E}">
        <p14:creationId xmlns:p14="http://schemas.microsoft.com/office/powerpoint/2010/main" val="19545180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ransparencia 5 - Profesionalentzako Prestakuntza">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fld id="{03BAEA45-06BF-1B4B-8B5F-15A64A07D060}" type="datetime3">
              <a:rPr lang="es-ES_tradnl" smtClean="0"/>
              <a:pPr/>
              <a:t>21.02.22</a:t>
            </a:fld>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EC7C6413-A5EF-F24B-A948-194185139AE2}"/>
              </a:ext>
            </a:extLst>
          </p:cNvPr>
          <p:cNvSpPr>
            <a:spLocks noGrp="1"/>
          </p:cNvSpPr>
          <p:nvPr>
            <p:ph type="title"/>
          </p:nvPr>
        </p:nvSpPr>
        <p:spPr>
          <a:xfrm>
            <a:off x="422033" y="472037"/>
            <a:ext cx="7569330" cy="428157"/>
          </a:xfrm>
        </p:spPr>
        <p:txBody>
          <a:bodyPr/>
          <a:lstStyle/>
          <a:p>
            <a:r>
              <a:rPr lang="en-US"/>
              <a:t>Click to edit Master title style</a:t>
            </a:r>
            <a:endParaRPr lang="es-ES_tradnl"/>
          </a:p>
        </p:txBody>
      </p:sp>
      <p:pic>
        <p:nvPicPr>
          <p:cNvPr id="7"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91362" y="0"/>
            <a:ext cx="1163878" cy="1042346"/>
          </a:xfrm>
          <a:prstGeom prst="rect">
            <a:avLst/>
          </a:prstGeom>
        </p:spPr>
      </p:pic>
    </p:spTree>
    <p:extLst>
      <p:ext uri="{BB962C8B-B14F-4D97-AF65-F5344CB8AC3E}">
        <p14:creationId xmlns:p14="http://schemas.microsoft.com/office/powerpoint/2010/main" val="34919682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ca no logo">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raportada 1 -Eskola">
    <p:bg>
      <p:bgPr>
        <a:solidFill>
          <a:srgbClr val="053139"/>
        </a:solidFill>
        <a:effectLst/>
      </p:bgPr>
    </p:bg>
    <p:spTree>
      <p:nvGrpSpPr>
        <p:cNvPr id="1" name=""/>
        <p:cNvGrpSpPr/>
        <p:nvPr/>
      </p:nvGrpSpPr>
      <p:grpSpPr>
        <a:xfrm>
          <a:off x="0" y="0"/>
          <a:ext cx="0" cy="0"/>
          <a:chOff x="0" y="0"/>
          <a:chExt cx="0" cy="0"/>
        </a:xfrm>
      </p:grpSpPr>
      <p:pic>
        <p:nvPicPr>
          <p:cNvPr id="8" name="Imagen 5" descr="dvbbsb.png">
            <a:extLst>
              <a:ext uri="{FF2B5EF4-FFF2-40B4-BE49-F238E27FC236}">
                <a16:creationId xmlns:a16="http://schemas.microsoft.com/office/drawing/2014/main" id="{C7FEBEA0-2609-4B43-AF94-718CE77E08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2801" y="-1"/>
            <a:ext cx="6548430" cy="6858000"/>
          </a:xfrm>
          <a:prstGeom prst="rect">
            <a:avLst/>
          </a:prstGeom>
        </p:spPr>
      </p:pic>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 name="Grupo 3"/>
          <p:cNvGrpSpPr/>
          <p:nvPr userDrawn="1"/>
        </p:nvGrpSpPr>
        <p:grpSpPr>
          <a:xfrm>
            <a:off x="0" y="0"/>
            <a:ext cx="1826378" cy="1807452"/>
            <a:chOff x="0" y="0"/>
            <a:chExt cx="1826378" cy="1807452"/>
          </a:xfrm>
        </p:grpSpPr>
        <p:pic>
          <p:nvPicPr>
            <p:cNvPr id="6" name="Imagen 4">
              <a:extLst>
                <a:ext uri="{FF2B5EF4-FFF2-40B4-BE49-F238E27FC236}">
                  <a16:creationId xmlns:a16="http://schemas.microsoft.com/office/drawing/2014/main" id="{515488D9-A4EB-9247-86E0-1D6F089F731E}"/>
                </a:ext>
              </a:extLst>
            </p:cNvPr>
            <p:cNvPicPr>
              <a:picLocks noChangeAspect="1"/>
            </p:cNvPicPr>
            <p:nvPr userDrawn="1"/>
          </p:nvPicPr>
          <p:blipFill>
            <a:blip r:embed="rId3"/>
            <a:stretch>
              <a:fillRect/>
            </a:stretch>
          </p:blipFill>
          <p:spPr>
            <a:xfrm>
              <a:off x="0" y="0"/>
              <a:ext cx="1826378" cy="1807452"/>
            </a:xfrm>
            <a:prstGeom prst="rect">
              <a:avLst/>
            </a:prstGeom>
          </p:spPr>
        </p:pic>
        <p:sp>
          <p:nvSpPr>
            <p:cNvPr id="3" name="Rectángulo 2"/>
            <p:cNvSpPr/>
            <p:nvPr userDrawn="1"/>
          </p:nvSpPr>
          <p:spPr>
            <a:xfrm>
              <a:off x="147597" y="158214"/>
              <a:ext cx="1023937" cy="103584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solidFill>
                  <a:schemeClr val="bg1"/>
                </a:solidFill>
              </a:endParaRPr>
            </a:p>
          </p:txBody>
        </p:sp>
      </p:grpSp>
      <p:pic>
        <p:nvPicPr>
          <p:cNvPr id="2" name="Imagen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9782" y="-11104"/>
            <a:ext cx="1368013" cy="1303704"/>
          </a:xfrm>
          <a:prstGeom prst="rect">
            <a:avLst/>
          </a:prstGeom>
        </p:spPr>
      </p:pic>
    </p:spTree>
    <p:extLst>
      <p:ext uri="{BB962C8B-B14F-4D97-AF65-F5344CB8AC3E}">
        <p14:creationId xmlns:p14="http://schemas.microsoft.com/office/powerpoint/2010/main" val="25484821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raportada 1 -MU">
    <p:bg>
      <p:bgPr>
        <a:solidFill>
          <a:srgbClr val="053139"/>
        </a:solidFill>
        <a:effectLst/>
      </p:bgPr>
    </p:bg>
    <p:spTree>
      <p:nvGrpSpPr>
        <p:cNvPr id="1" name=""/>
        <p:cNvGrpSpPr/>
        <p:nvPr/>
      </p:nvGrpSpPr>
      <p:grpSpPr>
        <a:xfrm>
          <a:off x="0" y="0"/>
          <a:ext cx="0" cy="0"/>
          <a:chOff x="0" y="0"/>
          <a:chExt cx="0" cy="0"/>
        </a:xfrm>
      </p:grpSpPr>
      <p:pic>
        <p:nvPicPr>
          <p:cNvPr id="8" name="Imagen 5" descr="dvbbsb.png">
            <a:extLst>
              <a:ext uri="{FF2B5EF4-FFF2-40B4-BE49-F238E27FC236}">
                <a16:creationId xmlns:a16="http://schemas.microsoft.com/office/drawing/2014/main" id="{C7FEBEA0-2609-4B43-AF94-718CE77E08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2801" y="-1"/>
            <a:ext cx="6548430" cy="6858000"/>
          </a:xfrm>
          <a:prstGeom prst="rect">
            <a:avLst/>
          </a:prstGeom>
        </p:spPr>
      </p:pic>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Imagen 6"/>
          <p:cNvPicPr>
            <a:picLocks noChangeAspect="1"/>
          </p:cNvPicPr>
          <p:nvPr userDrawn="1"/>
        </p:nvPicPr>
        <p:blipFill>
          <a:blip r:embed="rId3"/>
          <a:stretch>
            <a:fillRect/>
          </a:stretch>
        </p:blipFill>
        <p:spPr>
          <a:xfrm>
            <a:off x="0" y="0"/>
            <a:ext cx="1826378" cy="1807452"/>
          </a:xfrm>
          <a:prstGeom prst="rect">
            <a:avLst/>
          </a:prstGeom>
        </p:spPr>
      </p:pic>
    </p:spTree>
    <p:extLst>
      <p:ext uri="{BB962C8B-B14F-4D97-AF65-F5344CB8AC3E}">
        <p14:creationId xmlns:p14="http://schemas.microsoft.com/office/powerpoint/2010/main" val="7135116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raportada 1 - Profesionalentzako Prestakuntza">
    <p:bg>
      <p:bgPr>
        <a:solidFill>
          <a:srgbClr val="053139"/>
        </a:solidFill>
        <a:effectLst/>
      </p:bgPr>
    </p:bg>
    <p:spTree>
      <p:nvGrpSpPr>
        <p:cNvPr id="1" name=""/>
        <p:cNvGrpSpPr/>
        <p:nvPr/>
      </p:nvGrpSpPr>
      <p:grpSpPr>
        <a:xfrm>
          <a:off x="0" y="0"/>
          <a:ext cx="0" cy="0"/>
          <a:chOff x="0" y="0"/>
          <a:chExt cx="0" cy="0"/>
        </a:xfrm>
      </p:grpSpPr>
      <p:pic>
        <p:nvPicPr>
          <p:cNvPr id="8" name="Imagen 5" descr="dvbbsb.png">
            <a:extLst>
              <a:ext uri="{FF2B5EF4-FFF2-40B4-BE49-F238E27FC236}">
                <a16:creationId xmlns:a16="http://schemas.microsoft.com/office/drawing/2014/main" id="{C7FEBEA0-2609-4B43-AF94-718CE77E08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2801" y="-1"/>
            <a:ext cx="6548430" cy="6858000"/>
          </a:xfrm>
          <a:prstGeom prst="rect">
            <a:avLst/>
          </a:prstGeom>
        </p:spPr>
      </p:pic>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Imagen 6"/>
          <p:cNvPicPr>
            <a:picLocks noChangeAspect="1"/>
          </p:cNvPicPr>
          <p:nvPr userDrawn="1"/>
        </p:nvPicPr>
        <p:blipFill>
          <a:blip r:embed="rId3"/>
          <a:stretch>
            <a:fillRect/>
          </a:stretch>
        </p:blipFill>
        <p:spPr>
          <a:xfrm>
            <a:off x="0" y="0"/>
            <a:ext cx="1826378" cy="1807452"/>
          </a:xfrm>
          <a:prstGeom prst="rect">
            <a:avLst/>
          </a:prstGeom>
        </p:spPr>
      </p:pic>
    </p:spTree>
    <p:extLst>
      <p:ext uri="{BB962C8B-B14F-4D97-AF65-F5344CB8AC3E}">
        <p14:creationId xmlns:p14="http://schemas.microsoft.com/office/powerpoint/2010/main" val="957943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raportada 2 -Eskola">
    <p:bg>
      <p:bgPr>
        <a:solidFill>
          <a:srgbClr val="053139"/>
        </a:solidFill>
        <a:effectLst/>
      </p:bgPr>
    </p:bg>
    <p:spTree>
      <p:nvGrpSpPr>
        <p:cNvPr id="1" name=""/>
        <p:cNvGrpSpPr/>
        <p:nvPr/>
      </p:nvGrpSpPr>
      <p:grpSpPr>
        <a:xfrm>
          <a:off x="0" y="0"/>
          <a:ext cx="0" cy="0"/>
          <a:chOff x="0" y="0"/>
          <a:chExt cx="0" cy="0"/>
        </a:xfrm>
      </p:grpSpPr>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 name="Grupo 3"/>
          <p:cNvGrpSpPr/>
          <p:nvPr userDrawn="1"/>
        </p:nvGrpSpPr>
        <p:grpSpPr>
          <a:xfrm>
            <a:off x="0" y="0"/>
            <a:ext cx="1826378" cy="1807452"/>
            <a:chOff x="0" y="0"/>
            <a:chExt cx="1826378" cy="1807452"/>
          </a:xfrm>
        </p:grpSpPr>
        <p:pic>
          <p:nvPicPr>
            <p:cNvPr id="7" name="Imagen 4">
              <a:extLst>
                <a:ext uri="{FF2B5EF4-FFF2-40B4-BE49-F238E27FC236}">
                  <a16:creationId xmlns:a16="http://schemas.microsoft.com/office/drawing/2014/main" id="{515488D9-A4EB-9247-86E0-1D6F089F731E}"/>
                </a:ext>
              </a:extLst>
            </p:cNvPr>
            <p:cNvPicPr>
              <a:picLocks noChangeAspect="1"/>
            </p:cNvPicPr>
            <p:nvPr userDrawn="1"/>
          </p:nvPicPr>
          <p:blipFill>
            <a:blip r:embed="rId2"/>
            <a:stretch>
              <a:fillRect/>
            </a:stretch>
          </p:blipFill>
          <p:spPr>
            <a:xfrm>
              <a:off x="0" y="0"/>
              <a:ext cx="1826378" cy="1807452"/>
            </a:xfrm>
            <a:prstGeom prst="rect">
              <a:avLst/>
            </a:prstGeom>
          </p:spPr>
        </p:pic>
        <p:sp>
          <p:nvSpPr>
            <p:cNvPr id="8" name="Rectángulo 7"/>
            <p:cNvSpPr/>
            <p:nvPr userDrawn="1"/>
          </p:nvSpPr>
          <p:spPr>
            <a:xfrm>
              <a:off x="147597" y="158214"/>
              <a:ext cx="1023937" cy="103584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solidFill>
                  <a:schemeClr val="bg1"/>
                </a:solidFill>
              </a:endParaRPr>
            </a:p>
          </p:txBody>
        </p:sp>
      </p:grpSp>
      <p:pic>
        <p:nvPicPr>
          <p:cNvPr id="9" name="Imagen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9782" y="-11104"/>
            <a:ext cx="1368013" cy="1303704"/>
          </a:xfrm>
          <a:prstGeom prst="rect">
            <a:avLst/>
          </a:prstGeom>
        </p:spPr>
      </p:pic>
    </p:spTree>
    <p:extLst>
      <p:ext uri="{BB962C8B-B14F-4D97-AF65-F5344CB8AC3E}">
        <p14:creationId xmlns:p14="http://schemas.microsoft.com/office/powerpoint/2010/main" val="32484150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raportada 2 -MU">
    <p:bg>
      <p:bgPr>
        <a:solidFill>
          <a:srgbClr val="053139"/>
        </a:solidFill>
        <a:effectLst/>
      </p:bgPr>
    </p:bg>
    <p:spTree>
      <p:nvGrpSpPr>
        <p:cNvPr id="1" name=""/>
        <p:cNvGrpSpPr/>
        <p:nvPr/>
      </p:nvGrpSpPr>
      <p:grpSpPr>
        <a:xfrm>
          <a:off x="0" y="0"/>
          <a:ext cx="0" cy="0"/>
          <a:chOff x="0" y="0"/>
          <a:chExt cx="0" cy="0"/>
        </a:xfrm>
      </p:grpSpPr>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Imagen 3"/>
          <p:cNvPicPr>
            <a:picLocks noChangeAspect="1"/>
          </p:cNvPicPr>
          <p:nvPr userDrawn="1"/>
        </p:nvPicPr>
        <p:blipFill>
          <a:blip r:embed="rId2"/>
          <a:stretch>
            <a:fillRect/>
          </a:stretch>
        </p:blipFill>
        <p:spPr>
          <a:xfrm>
            <a:off x="0" y="0"/>
            <a:ext cx="1826378" cy="1807452"/>
          </a:xfrm>
          <a:prstGeom prst="rect">
            <a:avLst/>
          </a:prstGeom>
        </p:spPr>
      </p:pic>
    </p:spTree>
    <p:extLst>
      <p:ext uri="{BB962C8B-B14F-4D97-AF65-F5344CB8AC3E}">
        <p14:creationId xmlns:p14="http://schemas.microsoft.com/office/powerpoint/2010/main" val="1459553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ortada 1 - Profesionalentzako Prestakuntza">
    <p:bg>
      <p:bgPr>
        <a:solidFill>
          <a:srgbClr val="053139"/>
        </a:solidFill>
        <a:effectLst/>
      </p:bgPr>
    </p:bg>
    <p:spTree>
      <p:nvGrpSpPr>
        <p:cNvPr id="1" name=""/>
        <p:cNvGrpSpPr/>
        <p:nvPr/>
      </p:nvGrpSpPr>
      <p:grpSpPr>
        <a:xfrm>
          <a:off x="0" y="0"/>
          <a:ext cx="0" cy="0"/>
          <a:chOff x="0" y="0"/>
          <a:chExt cx="0" cy="0"/>
        </a:xfrm>
      </p:grpSpPr>
      <p:pic>
        <p:nvPicPr>
          <p:cNvPr id="12" name="Imagen 11"/>
          <p:cNvPicPr>
            <a:picLocks noChangeAspect="1"/>
          </p:cNvPicPr>
          <p:nvPr userDrawn="1"/>
        </p:nvPicPr>
        <p:blipFill rotWithShape="1">
          <a:blip r:embed="rId2">
            <a:extLst>
              <a:ext uri="{28A0092B-C50C-407E-A947-70E740481C1C}">
                <a14:useLocalDpi xmlns:a14="http://schemas.microsoft.com/office/drawing/2010/main" val="0"/>
              </a:ext>
            </a:extLst>
          </a:blip>
          <a:srcRect t="53702"/>
          <a:stretch/>
        </p:blipFill>
        <p:spPr>
          <a:xfrm rot="10800000">
            <a:off x="71336" y="4712421"/>
            <a:ext cx="5019110" cy="2277316"/>
          </a:xfrm>
          <a:prstGeom prst="rect">
            <a:avLst/>
          </a:prstGeom>
        </p:spPr>
      </p:pic>
      <p:pic>
        <p:nvPicPr>
          <p:cNvPr id="6" name="Imagen 5" descr="adasdasd.png"/>
          <p:cNvPicPr>
            <a:picLocks noChangeAspect="1"/>
          </p:cNvPicPr>
          <p:nvPr userDrawn="1"/>
        </p:nvPicPr>
        <p:blipFill rotWithShape="1">
          <a:blip r:embed="rId3">
            <a:extLst>
              <a:ext uri="{28A0092B-C50C-407E-A947-70E740481C1C}">
                <a14:useLocalDpi xmlns:a14="http://schemas.microsoft.com/office/drawing/2010/main" val="0"/>
              </a:ext>
            </a:extLst>
          </a:blip>
          <a:srcRect t="56570" r="32820"/>
          <a:stretch/>
        </p:blipFill>
        <p:spPr>
          <a:xfrm rot="10800000">
            <a:off x="-3" y="613372"/>
            <a:ext cx="9809599" cy="6376364"/>
          </a:xfrm>
          <a:prstGeom prst="rect">
            <a:avLst/>
          </a:prstGeom>
        </p:spPr>
      </p:pic>
      <p:sp>
        <p:nvSpPr>
          <p:cNvPr id="5" name="Title 1"/>
          <p:cNvSpPr>
            <a:spLocks noGrp="1"/>
          </p:cNvSpPr>
          <p:nvPr>
            <p:ph type="title" hasCustomPrompt="1"/>
          </p:nvPr>
        </p:nvSpPr>
        <p:spPr>
          <a:xfrm>
            <a:off x="325549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255493" y="4120284"/>
            <a:ext cx="4393687" cy="1184275"/>
          </a:xfrm>
          <a:prstGeom prst="rect">
            <a:avLst/>
          </a:prstGeom>
          <a:noFill/>
        </p:spPr>
        <p:txBody>
          <a:bodyPr anchor="t"/>
          <a:lstStyle>
            <a:lvl1pPr marL="0" indent="0" algn="l">
              <a:buNone/>
              <a:defRPr sz="2000" b="0" i="0">
                <a:solidFill>
                  <a:schemeClr val="accent1"/>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pic>
        <p:nvPicPr>
          <p:cNvPr id="9" name="Imagen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1336" y="3688"/>
            <a:ext cx="1859933" cy="1665723"/>
          </a:xfrm>
          <a:prstGeom prst="rect">
            <a:avLst/>
          </a:prstGeom>
        </p:spPr>
      </p:pic>
    </p:spTree>
    <p:extLst>
      <p:ext uri="{BB962C8B-B14F-4D97-AF65-F5344CB8AC3E}">
        <p14:creationId xmlns:p14="http://schemas.microsoft.com/office/powerpoint/2010/main" val="3477815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raportada 2 -Profesionalentzako Prestakuntza">
    <p:bg>
      <p:bgPr>
        <a:solidFill>
          <a:srgbClr val="053139"/>
        </a:solidFill>
        <a:effectLst/>
      </p:bgPr>
    </p:bg>
    <p:spTree>
      <p:nvGrpSpPr>
        <p:cNvPr id="1" name=""/>
        <p:cNvGrpSpPr/>
        <p:nvPr/>
      </p:nvGrpSpPr>
      <p:grpSpPr>
        <a:xfrm>
          <a:off x="0" y="0"/>
          <a:ext cx="0" cy="0"/>
          <a:chOff x="0" y="0"/>
          <a:chExt cx="0" cy="0"/>
        </a:xfrm>
      </p:grpSpPr>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Imagen 3"/>
          <p:cNvPicPr>
            <a:picLocks noChangeAspect="1"/>
          </p:cNvPicPr>
          <p:nvPr userDrawn="1"/>
        </p:nvPicPr>
        <p:blipFill>
          <a:blip r:embed="rId2"/>
          <a:stretch>
            <a:fillRect/>
          </a:stretch>
        </p:blipFill>
        <p:spPr>
          <a:xfrm>
            <a:off x="0" y="0"/>
            <a:ext cx="1826378" cy="1807452"/>
          </a:xfrm>
          <a:prstGeom prst="rect">
            <a:avLst/>
          </a:prstGeom>
        </p:spPr>
      </p:pic>
    </p:spTree>
    <p:extLst>
      <p:ext uri="{BB962C8B-B14F-4D97-AF65-F5344CB8AC3E}">
        <p14:creationId xmlns:p14="http://schemas.microsoft.com/office/powerpoint/2010/main" val="459121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ortada 2 - Eskola">
    <p:bg>
      <p:bgPr>
        <a:solidFill>
          <a:srgbClr val="00A3AD"/>
        </a:solidFill>
        <a:effectLst/>
      </p:bgPr>
    </p:bg>
    <p:spTree>
      <p:nvGrpSpPr>
        <p:cNvPr id="1" name=""/>
        <p:cNvGrpSpPr/>
        <p:nvPr/>
      </p:nvGrpSpPr>
      <p:grpSpPr>
        <a:xfrm>
          <a:off x="0" y="0"/>
          <a:ext cx="0" cy="0"/>
          <a:chOff x="0" y="0"/>
          <a:chExt cx="0" cy="0"/>
        </a:xfrm>
      </p:grpSpPr>
      <p:pic>
        <p:nvPicPr>
          <p:cNvPr id="6" name="Imagen 9">
            <a:extLst>
              <a:ext uri="{FF2B5EF4-FFF2-40B4-BE49-F238E27FC236}">
                <a16:creationId xmlns:a16="http://schemas.microsoft.com/office/drawing/2014/main" id="{617E215C-6F53-0B4B-A3E8-4F644F282B43}"/>
              </a:ext>
            </a:extLst>
          </p:cNvPr>
          <p:cNvPicPr>
            <a:picLocks noChangeAspect="1"/>
          </p:cNvPicPr>
          <p:nvPr userDrawn="1"/>
        </p:nvPicPr>
        <p:blipFill>
          <a:blip r:embed="rId2"/>
          <a:stretch>
            <a:fillRect/>
          </a:stretch>
        </p:blipFill>
        <p:spPr>
          <a:xfrm>
            <a:off x="2054944" y="692754"/>
            <a:ext cx="7851056" cy="6165246"/>
          </a:xfrm>
          <a:prstGeom prst="rect">
            <a:avLst/>
          </a:prstGeom>
        </p:spPr>
      </p:pic>
      <p:sp>
        <p:nvSpPr>
          <p:cNvPr id="5" name="Title 1"/>
          <p:cNvSpPr>
            <a:spLocks noGrp="1"/>
          </p:cNvSpPr>
          <p:nvPr>
            <p:ph type="title" hasCustomPrompt="1"/>
          </p:nvPr>
        </p:nvSpPr>
        <p:spPr>
          <a:xfrm>
            <a:off x="307391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073913" y="4120284"/>
            <a:ext cx="4393687" cy="1184275"/>
          </a:xfrm>
          <a:prstGeom prst="rect">
            <a:avLst/>
          </a:prstGeom>
          <a:noFill/>
        </p:spPr>
        <p:txBody>
          <a:bodyPr anchor="t"/>
          <a:lstStyle>
            <a:lvl1pPr marL="0" indent="0" algn="l">
              <a:buNone/>
              <a:defRPr sz="2000" b="0" i="0">
                <a:solidFill>
                  <a:srgbClr val="4AA4AD"/>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grpSp>
        <p:nvGrpSpPr>
          <p:cNvPr id="4" name="Grupo 3"/>
          <p:cNvGrpSpPr/>
          <p:nvPr userDrawn="1"/>
        </p:nvGrpSpPr>
        <p:grpSpPr>
          <a:xfrm>
            <a:off x="0" y="0"/>
            <a:ext cx="2184872" cy="2162231"/>
            <a:chOff x="0" y="0"/>
            <a:chExt cx="2184872" cy="2162231"/>
          </a:xfrm>
        </p:grpSpPr>
        <p:pic>
          <p:nvPicPr>
            <p:cNvPr id="10" name="Imagen 7">
              <a:extLst>
                <a:ext uri="{FF2B5EF4-FFF2-40B4-BE49-F238E27FC236}">
                  <a16:creationId xmlns:a16="http://schemas.microsoft.com/office/drawing/2014/main" id="{772BB687-5563-CE41-B322-1DCFDF987B6E}"/>
                </a:ext>
              </a:extLst>
            </p:cNvPr>
            <p:cNvPicPr>
              <a:picLocks noChangeAspect="1"/>
            </p:cNvPicPr>
            <p:nvPr userDrawn="1"/>
          </p:nvPicPr>
          <p:blipFill>
            <a:blip r:embed="rId3"/>
            <a:stretch>
              <a:fillRect/>
            </a:stretch>
          </p:blipFill>
          <p:spPr>
            <a:xfrm>
              <a:off x="0" y="0"/>
              <a:ext cx="2184872" cy="2162231"/>
            </a:xfrm>
            <a:prstGeom prst="rect">
              <a:avLst/>
            </a:prstGeom>
          </p:spPr>
        </p:pic>
        <p:sp>
          <p:nvSpPr>
            <p:cNvPr id="3" name="Rectángulo 2"/>
            <p:cNvSpPr/>
            <p:nvPr userDrawn="1"/>
          </p:nvSpPr>
          <p:spPr>
            <a:xfrm>
              <a:off x="122201" y="222250"/>
              <a:ext cx="1489075" cy="136434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grpSp>
      <p:pic>
        <p:nvPicPr>
          <p:cNvPr id="2" name="Imagen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8100" y="31364"/>
            <a:ext cx="1631950" cy="1555234"/>
          </a:xfrm>
          <a:prstGeom prst="rect">
            <a:avLst/>
          </a:prstGeom>
        </p:spPr>
      </p:pic>
    </p:spTree>
    <p:extLst>
      <p:ext uri="{BB962C8B-B14F-4D97-AF65-F5344CB8AC3E}">
        <p14:creationId xmlns:p14="http://schemas.microsoft.com/office/powerpoint/2010/main" val="1106987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ortada 2 - MU">
    <p:bg>
      <p:bgPr>
        <a:solidFill>
          <a:srgbClr val="00A3AD"/>
        </a:solidFill>
        <a:effectLst/>
      </p:bgPr>
    </p:bg>
    <p:spTree>
      <p:nvGrpSpPr>
        <p:cNvPr id="1" name=""/>
        <p:cNvGrpSpPr/>
        <p:nvPr/>
      </p:nvGrpSpPr>
      <p:grpSpPr>
        <a:xfrm>
          <a:off x="0" y="0"/>
          <a:ext cx="0" cy="0"/>
          <a:chOff x="0" y="0"/>
          <a:chExt cx="0" cy="0"/>
        </a:xfrm>
      </p:grpSpPr>
      <p:pic>
        <p:nvPicPr>
          <p:cNvPr id="6" name="Imagen 9">
            <a:extLst>
              <a:ext uri="{FF2B5EF4-FFF2-40B4-BE49-F238E27FC236}">
                <a16:creationId xmlns:a16="http://schemas.microsoft.com/office/drawing/2014/main" id="{617E215C-6F53-0B4B-A3E8-4F644F282B43}"/>
              </a:ext>
            </a:extLst>
          </p:cNvPr>
          <p:cNvPicPr>
            <a:picLocks noChangeAspect="1"/>
          </p:cNvPicPr>
          <p:nvPr userDrawn="1"/>
        </p:nvPicPr>
        <p:blipFill>
          <a:blip r:embed="rId2"/>
          <a:stretch>
            <a:fillRect/>
          </a:stretch>
        </p:blipFill>
        <p:spPr>
          <a:xfrm>
            <a:off x="2054944" y="692754"/>
            <a:ext cx="7851056" cy="6165246"/>
          </a:xfrm>
          <a:prstGeom prst="rect">
            <a:avLst/>
          </a:prstGeom>
        </p:spPr>
      </p:pic>
      <p:sp>
        <p:nvSpPr>
          <p:cNvPr id="5" name="Title 1"/>
          <p:cNvSpPr>
            <a:spLocks noGrp="1"/>
          </p:cNvSpPr>
          <p:nvPr>
            <p:ph type="title" hasCustomPrompt="1"/>
          </p:nvPr>
        </p:nvSpPr>
        <p:spPr>
          <a:xfrm>
            <a:off x="307391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073913" y="4120284"/>
            <a:ext cx="4393687" cy="1184275"/>
          </a:xfrm>
          <a:prstGeom prst="rect">
            <a:avLst/>
          </a:prstGeom>
          <a:noFill/>
        </p:spPr>
        <p:txBody>
          <a:bodyPr anchor="t"/>
          <a:lstStyle>
            <a:lvl1pPr marL="0" indent="0" algn="l">
              <a:buNone/>
              <a:defRPr sz="2000" b="0" i="0">
                <a:solidFill>
                  <a:srgbClr val="4AA4AD"/>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pic>
        <p:nvPicPr>
          <p:cNvPr id="8" name="Imagen 7"/>
          <p:cNvPicPr>
            <a:picLocks noChangeAspect="1"/>
          </p:cNvPicPr>
          <p:nvPr userDrawn="1"/>
        </p:nvPicPr>
        <p:blipFill>
          <a:blip r:embed="rId3"/>
          <a:stretch>
            <a:fillRect/>
          </a:stretch>
        </p:blipFill>
        <p:spPr>
          <a:xfrm>
            <a:off x="0" y="0"/>
            <a:ext cx="2184872" cy="2162231"/>
          </a:xfrm>
          <a:prstGeom prst="rect">
            <a:avLst/>
          </a:prstGeom>
        </p:spPr>
      </p:pic>
    </p:spTree>
    <p:extLst>
      <p:ext uri="{BB962C8B-B14F-4D97-AF65-F5344CB8AC3E}">
        <p14:creationId xmlns:p14="http://schemas.microsoft.com/office/powerpoint/2010/main" val="245406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ortada 2 - Profesionalentzako Prestakuntza">
    <p:bg>
      <p:bgPr>
        <a:solidFill>
          <a:srgbClr val="00A3AD"/>
        </a:solidFill>
        <a:effectLst/>
      </p:bgPr>
    </p:bg>
    <p:spTree>
      <p:nvGrpSpPr>
        <p:cNvPr id="1" name=""/>
        <p:cNvGrpSpPr/>
        <p:nvPr/>
      </p:nvGrpSpPr>
      <p:grpSpPr>
        <a:xfrm>
          <a:off x="0" y="0"/>
          <a:ext cx="0" cy="0"/>
          <a:chOff x="0" y="0"/>
          <a:chExt cx="0" cy="0"/>
        </a:xfrm>
      </p:grpSpPr>
      <p:pic>
        <p:nvPicPr>
          <p:cNvPr id="6" name="Imagen 9">
            <a:extLst>
              <a:ext uri="{FF2B5EF4-FFF2-40B4-BE49-F238E27FC236}">
                <a16:creationId xmlns:a16="http://schemas.microsoft.com/office/drawing/2014/main" id="{617E215C-6F53-0B4B-A3E8-4F644F282B43}"/>
              </a:ext>
            </a:extLst>
          </p:cNvPr>
          <p:cNvPicPr>
            <a:picLocks noChangeAspect="1"/>
          </p:cNvPicPr>
          <p:nvPr userDrawn="1"/>
        </p:nvPicPr>
        <p:blipFill>
          <a:blip r:embed="rId2"/>
          <a:stretch>
            <a:fillRect/>
          </a:stretch>
        </p:blipFill>
        <p:spPr>
          <a:xfrm>
            <a:off x="2054944" y="692754"/>
            <a:ext cx="7851056" cy="6165246"/>
          </a:xfrm>
          <a:prstGeom prst="rect">
            <a:avLst/>
          </a:prstGeom>
        </p:spPr>
      </p:pic>
      <p:sp>
        <p:nvSpPr>
          <p:cNvPr id="5" name="Title 1"/>
          <p:cNvSpPr>
            <a:spLocks noGrp="1"/>
          </p:cNvSpPr>
          <p:nvPr>
            <p:ph type="title" hasCustomPrompt="1"/>
          </p:nvPr>
        </p:nvSpPr>
        <p:spPr>
          <a:xfrm>
            <a:off x="307391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073913" y="4120284"/>
            <a:ext cx="4393687" cy="1184275"/>
          </a:xfrm>
          <a:prstGeom prst="rect">
            <a:avLst/>
          </a:prstGeom>
          <a:noFill/>
        </p:spPr>
        <p:txBody>
          <a:bodyPr anchor="t"/>
          <a:lstStyle>
            <a:lvl1pPr marL="0" indent="0" algn="l">
              <a:buNone/>
              <a:defRPr sz="2000" b="0" i="0">
                <a:solidFill>
                  <a:srgbClr val="4AA4AD"/>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pic>
        <p:nvPicPr>
          <p:cNvPr id="8" name="Imagen 7"/>
          <p:cNvPicPr>
            <a:picLocks noChangeAspect="1"/>
          </p:cNvPicPr>
          <p:nvPr userDrawn="1"/>
        </p:nvPicPr>
        <p:blipFill>
          <a:blip r:embed="rId3"/>
          <a:stretch>
            <a:fillRect/>
          </a:stretch>
        </p:blipFill>
        <p:spPr>
          <a:xfrm>
            <a:off x="0" y="0"/>
            <a:ext cx="2184872" cy="2162231"/>
          </a:xfrm>
          <a:prstGeom prst="rect">
            <a:avLst/>
          </a:prstGeom>
        </p:spPr>
      </p:pic>
    </p:spTree>
    <p:extLst>
      <p:ext uri="{BB962C8B-B14F-4D97-AF65-F5344CB8AC3E}">
        <p14:creationId xmlns:p14="http://schemas.microsoft.com/office/powerpoint/2010/main" val="788016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cion">
    <p:spTree>
      <p:nvGrpSpPr>
        <p:cNvPr id="1" name=""/>
        <p:cNvGrpSpPr/>
        <p:nvPr/>
      </p:nvGrpSpPr>
      <p:grpSpPr>
        <a:xfrm>
          <a:off x="0" y="0"/>
          <a:ext cx="0" cy="0"/>
          <a:chOff x="0" y="0"/>
          <a:chExt cx="0" cy="0"/>
        </a:xfrm>
      </p:grpSpPr>
      <p:pic>
        <p:nvPicPr>
          <p:cNvPr id="9" name="Imagen 6">
            <a:extLst>
              <a:ext uri="{FF2B5EF4-FFF2-40B4-BE49-F238E27FC236}">
                <a16:creationId xmlns:a16="http://schemas.microsoft.com/office/drawing/2014/main" id="{1C62DA92-35E3-6244-8259-2ED416B69127}"/>
              </a:ext>
            </a:extLst>
          </p:cNvPr>
          <p:cNvPicPr>
            <a:picLocks noChangeAspect="1"/>
          </p:cNvPicPr>
          <p:nvPr userDrawn="1"/>
        </p:nvPicPr>
        <p:blipFill>
          <a:blip r:embed="rId2"/>
          <a:stretch>
            <a:fillRect/>
          </a:stretch>
        </p:blipFill>
        <p:spPr>
          <a:xfrm>
            <a:off x="0" y="-2"/>
            <a:ext cx="6986349" cy="6287714"/>
          </a:xfrm>
          <a:prstGeom prst="rect">
            <a:avLst/>
          </a:prstGeom>
        </p:spPr>
      </p:pic>
      <p:pic>
        <p:nvPicPr>
          <p:cNvPr id="11" name="Imagen 7">
            <a:extLst>
              <a:ext uri="{FF2B5EF4-FFF2-40B4-BE49-F238E27FC236}">
                <a16:creationId xmlns:a16="http://schemas.microsoft.com/office/drawing/2014/main" id="{0F63708B-52D5-0940-890B-ED33E002B2DE}"/>
              </a:ext>
            </a:extLst>
          </p:cNvPr>
          <p:cNvPicPr>
            <a:picLocks noChangeAspect="1"/>
          </p:cNvPicPr>
          <p:nvPr userDrawn="1"/>
        </p:nvPicPr>
        <p:blipFill>
          <a:blip r:embed="rId3"/>
          <a:stretch>
            <a:fillRect/>
          </a:stretch>
        </p:blipFill>
        <p:spPr>
          <a:xfrm>
            <a:off x="0" y="935376"/>
            <a:ext cx="1855656" cy="3181125"/>
          </a:xfrm>
          <a:prstGeom prst="rect">
            <a:avLst/>
          </a:prstGeom>
        </p:spPr>
      </p:pic>
      <p:sp>
        <p:nvSpPr>
          <p:cNvPr id="19" name="CuadroTexto 18"/>
          <p:cNvSpPr txBox="1"/>
          <p:nvPr userDrawn="1"/>
        </p:nvSpPr>
        <p:spPr>
          <a:xfrm>
            <a:off x="6278477" y="-1144093"/>
            <a:ext cx="184731" cy="369332"/>
          </a:xfrm>
          <a:prstGeom prst="rect">
            <a:avLst/>
          </a:prstGeom>
          <a:noFill/>
        </p:spPr>
        <p:txBody>
          <a:bodyPr wrap="none" rtlCol="0">
            <a:spAutoFit/>
          </a:bodyPr>
          <a:lstStyle/>
          <a:p>
            <a:endParaRPr lang="es-ES" sz="1800" dirty="0"/>
          </a:p>
        </p:txBody>
      </p:sp>
      <p:sp>
        <p:nvSpPr>
          <p:cNvPr id="7" name="Title 1"/>
          <p:cNvSpPr>
            <a:spLocks noGrp="1"/>
          </p:cNvSpPr>
          <p:nvPr>
            <p:ph type="title" hasCustomPrompt="1"/>
          </p:nvPr>
        </p:nvSpPr>
        <p:spPr>
          <a:xfrm>
            <a:off x="2388110" y="2754427"/>
            <a:ext cx="3295110" cy="1362075"/>
          </a:xfrm>
          <a:noFill/>
        </p:spPr>
        <p:txBody>
          <a:bodyPr anchor="b">
            <a:normAutofit/>
          </a:bodyPr>
          <a:lstStyle>
            <a:lvl1pPr marL="0" indent="0" algn="l">
              <a:buNone/>
              <a:defRPr sz="3200" b="0" cap="none">
                <a:solidFill>
                  <a:srgbClr val="004851"/>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8" name="Text Placeholder 2"/>
          <p:cNvSpPr>
            <a:spLocks noGrp="1"/>
          </p:cNvSpPr>
          <p:nvPr>
            <p:ph type="body" idx="1"/>
          </p:nvPr>
        </p:nvSpPr>
        <p:spPr>
          <a:xfrm>
            <a:off x="2388110" y="4171217"/>
            <a:ext cx="3295110" cy="1184275"/>
          </a:xfrm>
          <a:prstGeom prst="rect">
            <a:avLst/>
          </a:prstGeom>
          <a:noFill/>
        </p:spPr>
        <p:txBody>
          <a:bodyPr anchor="t"/>
          <a:lstStyle>
            <a:lvl1pPr marL="0" indent="0" algn="l">
              <a:buNone/>
              <a:defRPr sz="20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sp>
        <p:nvSpPr>
          <p:cNvPr id="10" name="Content Placeholder 14"/>
          <p:cNvSpPr>
            <a:spLocks noGrp="1"/>
          </p:cNvSpPr>
          <p:nvPr>
            <p:ph sz="quarter" idx="10" hasCustomPrompt="1"/>
          </p:nvPr>
        </p:nvSpPr>
        <p:spPr>
          <a:xfrm>
            <a:off x="495240" y="2771844"/>
            <a:ext cx="722434" cy="766762"/>
          </a:xfrm>
          <a:prstGeom prst="rect">
            <a:avLst/>
          </a:prstGeom>
        </p:spPr>
        <p:txBody>
          <a:bodyPr anchor="ctr">
            <a:normAutofit/>
          </a:bodyPr>
          <a:lstStyle>
            <a:lvl1pPr marL="0" indent="0" algn="ctr">
              <a:buNone/>
              <a:defRPr sz="3600" b="1">
                <a:solidFill>
                  <a:srgbClr val="FFFFFF"/>
                </a:solidFill>
                <a:latin typeface="Arial" charset="0"/>
                <a:ea typeface="Arial" charset="0"/>
                <a:cs typeface="Arial" charset="0"/>
              </a:defRPr>
            </a:lvl1pPr>
          </a:lstStyle>
          <a:p>
            <a:pPr lvl="0"/>
            <a:r>
              <a:rPr lang="en-US" dirty="0"/>
              <a:t>Nº</a:t>
            </a:r>
          </a:p>
        </p:txBody>
      </p:sp>
    </p:spTree>
    <p:extLst>
      <p:ext uri="{BB962C8B-B14F-4D97-AF65-F5344CB8AC3E}">
        <p14:creationId xmlns:p14="http://schemas.microsoft.com/office/powerpoint/2010/main" val="1703091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ubseccion">
    <p:spTree>
      <p:nvGrpSpPr>
        <p:cNvPr id="1" name=""/>
        <p:cNvGrpSpPr/>
        <p:nvPr/>
      </p:nvGrpSpPr>
      <p:grpSpPr>
        <a:xfrm>
          <a:off x="0" y="0"/>
          <a:ext cx="0" cy="0"/>
          <a:chOff x="0" y="0"/>
          <a:chExt cx="0" cy="0"/>
        </a:xfrm>
      </p:grpSpPr>
      <p:pic>
        <p:nvPicPr>
          <p:cNvPr id="10" name="Imagen 7">
            <a:extLst>
              <a:ext uri="{FF2B5EF4-FFF2-40B4-BE49-F238E27FC236}">
                <a16:creationId xmlns:a16="http://schemas.microsoft.com/office/drawing/2014/main" id="{F2F42047-0EBB-8647-BC6A-5A0A935908E9}"/>
              </a:ext>
            </a:extLst>
          </p:cNvPr>
          <p:cNvPicPr>
            <a:picLocks noChangeAspect="1"/>
          </p:cNvPicPr>
          <p:nvPr userDrawn="1"/>
        </p:nvPicPr>
        <p:blipFill>
          <a:blip r:embed="rId2"/>
          <a:stretch>
            <a:fillRect/>
          </a:stretch>
        </p:blipFill>
        <p:spPr>
          <a:xfrm>
            <a:off x="0" y="0"/>
            <a:ext cx="7011611" cy="6310450"/>
          </a:xfrm>
          <a:prstGeom prst="rect">
            <a:avLst/>
          </a:prstGeom>
        </p:spPr>
      </p:pic>
      <p:pic>
        <p:nvPicPr>
          <p:cNvPr id="11" name="Imagen 8">
            <a:extLst>
              <a:ext uri="{FF2B5EF4-FFF2-40B4-BE49-F238E27FC236}">
                <a16:creationId xmlns:a16="http://schemas.microsoft.com/office/drawing/2014/main" id="{CE87A804-F809-7545-AB4C-74239CD541EF}"/>
              </a:ext>
            </a:extLst>
          </p:cNvPr>
          <p:cNvPicPr>
            <a:picLocks noChangeAspect="1"/>
          </p:cNvPicPr>
          <p:nvPr userDrawn="1"/>
        </p:nvPicPr>
        <p:blipFill>
          <a:blip r:embed="rId3"/>
          <a:stretch>
            <a:fillRect/>
          </a:stretch>
        </p:blipFill>
        <p:spPr>
          <a:xfrm>
            <a:off x="0" y="935376"/>
            <a:ext cx="1855656" cy="3181125"/>
          </a:xfrm>
          <a:prstGeom prst="rect">
            <a:avLst/>
          </a:prstGeom>
        </p:spPr>
      </p:pic>
      <p:sp>
        <p:nvSpPr>
          <p:cNvPr id="19" name="CuadroTexto 18"/>
          <p:cNvSpPr txBox="1"/>
          <p:nvPr userDrawn="1"/>
        </p:nvSpPr>
        <p:spPr>
          <a:xfrm>
            <a:off x="6278477" y="-1144093"/>
            <a:ext cx="184731" cy="369332"/>
          </a:xfrm>
          <a:prstGeom prst="rect">
            <a:avLst/>
          </a:prstGeom>
          <a:noFill/>
        </p:spPr>
        <p:txBody>
          <a:bodyPr wrap="none" rtlCol="0">
            <a:spAutoFit/>
          </a:bodyPr>
          <a:lstStyle/>
          <a:p>
            <a:endParaRPr lang="es-ES" sz="1800" dirty="0"/>
          </a:p>
        </p:txBody>
      </p:sp>
      <p:sp>
        <p:nvSpPr>
          <p:cNvPr id="8" name="Title 1"/>
          <p:cNvSpPr>
            <a:spLocks noGrp="1"/>
          </p:cNvSpPr>
          <p:nvPr>
            <p:ph type="title" hasCustomPrompt="1"/>
          </p:nvPr>
        </p:nvSpPr>
        <p:spPr>
          <a:xfrm>
            <a:off x="2388110" y="2754427"/>
            <a:ext cx="3295110" cy="1362075"/>
          </a:xfrm>
          <a:noFill/>
        </p:spPr>
        <p:txBody>
          <a:bodyPr anchor="b">
            <a:normAutofit/>
          </a:bodyPr>
          <a:lstStyle>
            <a:lvl1pPr marL="0" indent="0" algn="l">
              <a:buNone/>
              <a:defRPr sz="3200" b="0" cap="none">
                <a:solidFill>
                  <a:srgbClr val="004851"/>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9" name="Text Placeholder 2"/>
          <p:cNvSpPr>
            <a:spLocks noGrp="1"/>
          </p:cNvSpPr>
          <p:nvPr>
            <p:ph type="body" idx="1"/>
          </p:nvPr>
        </p:nvSpPr>
        <p:spPr>
          <a:xfrm>
            <a:off x="2388110" y="4171217"/>
            <a:ext cx="3295110" cy="1184275"/>
          </a:xfrm>
          <a:prstGeom prst="rect">
            <a:avLst/>
          </a:prstGeom>
          <a:noFill/>
        </p:spPr>
        <p:txBody>
          <a:bodyPr anchor="t"/>
          <a:lstStyle>
            <a:lvl1pPr marL="0" indent="0" algn="l">
              <a:buNone/>
              <a:defRPr sz="2000" b="0" i="0">
                <a:solidFill>
                  <a:srgbClr val="00A3AD"/>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sp>
        <p:nvSpPr>
          <p:cNvPr id="15" name="Content Placeholder 14"/>
          <p:cNvSpPr>
            <a:spLocks noGrp="1"/>
          </p:cNvSpPr>
          <p:nvPr>
            <p:ph sz="quarter" idx="10" hasCustomPrompt="1"/>
          </p:nvPr>
        </p:nvSpPr>
        <p:spPr>
          <a:xfrm>
            <a:off x="495240" y="2771844"/>
            <a:ext cx="722434" cy="766762"/>
          </a:xfrm>
          <a:prstGeom prst="rect">
            <a:avLst/>
          </a:prstGeom>
        </p:spPr>
        <p:txBody>
          <a:bodyPr anchor="ctr">
            <a:normAutofit/>
          </a:bodyPr>
          <a:lstStyle>
            <a:lvl1pPr marL="0" indent="0" algn="ctr">
              <a:buNone/>
              <a:defRPr sz="3600" b="1">
                <a:solidFill>
                  <a:srgbClr val="FFFFFF"/>
                </a:solidFill>
                <a:latin typeface="Arial" charset="0"/>
                <a:ea typeface="Arial" charset="0"/>
                <a:cs typeface="Arial" charset="0"/>
              </a:defRPr>
            </a:lvl1pPr>
          </a:lstStyle>
          <a:p>
            <a:pPr lvl="0"/>
            <a:r>
              <a:rPr lang="en-US"/>
              <a:t>Nº</a:t>
            </a:r>
            <a:endParaRPr lang="en-US" dirty="0"/>
          </a:p>
        </p:txBody>
      </p:sp>
    </p:spTree>
    <p:extLst>
      <p:ext uri="{BB962C8B-B14F-4D97-AF65-F5344CB8AC3E}">
        <p14:creationId xmlns:p14="http://schemas.microsoft.com/office/powerpoint/2010/main" val="3881894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ransparencia 1 - Eskola">
    <p:spTree>
      <p:nvGrpSpPr>
        <p:cNvPr id="1" name=""/>
        <p:cNvGrpSpPr/>
        <p:nvPr/>
      </p:nvGrpSpPr>
      <p:grpSpPr>
        <a:xfrm>
          <a:off x="0" y="0"/>
          <a:ext cx="0" cy="0"/>
          <a:chOff x="0" y="0"/>
          <a:chExt cx="0" cy="0"/>
        </a:xfrm>
      </p:grpSpPr>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1039" y="-17539"/>
            <a:ext cx="1105341" cy="1053381"/>
          </a:xfrm>
          <a:prstGeom prst="rect">
            <a:avLst/>
          </a:prstGeom>
        </p:spPr>
      </p:pic>
      <p:sp>
        <p:nvSpPr>
          <p:cNvPr id="6" name="Date Placeholder 3"/>
          <p:cNvSpPr>
            <a:spLocks noGrp="1"/>
          </p:cNvSpPr>
          <p:nvPr>
            <p:ph type="dt" sz="half" idx="10"/>
          </p:nvPr>
        </p:nvSpPr>
        <p:spPr>
          <a:xfrm>
            <a:off x="422031" y="6467092"/>
            <a:ext cx="1180893" cy="365125"/>
          </a:xfrm>
        </p:spPr>
        <p:txBody>
          <a:bodyPr/>
          <a:lstStyle>
            <a:lvl1pPr>
              <a:defRPr>
                <a:solidFill>
                  <a:schemeClr val="accent2"/>
                </a:solidFill>
              </a:defRPr>
            </a:lvl1pPr>
          </a:lstStyle>
          <a:p>
            <a:fld id="{2D72A43D-7419-4C41-A920-C6E38643746D}" type="datetime3">
              <a:rPr lang="es-ES_tradnl" smtClean="0"/>
              <a:pPr/>
              <a:t>21.02.22</a:t>
            </a:fld>
            <a:endParaRPr lang="en-US" dirty="0"/>
          </a:p>
        </p:txBody>
      </p:sp>
      <p:sp>
        <p:nvSpPr>
          <p:cNvPr id="7"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8" name="Slide Number Placeholder 5"/>
          <p:cNvSpPr>
            <a:spLocks noGrp="1"/>
          </p:cNvSpPr>
          <p:nvPr>
            <p:ph type="sldNum" sz="quarter" idx="12"/>
          </p:nvPr>
        </p:nvSpPr>
        <p:spPr>
          <a:xfrm>
            <a:off x="7610077" y="6460528"/>
            <a:ext cx="1111893"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37E1AFCC-F5D5-2E44-8A1E-A2568632792E}"/>
              </a:ext>
            </a:extLst>
          </p:cNvPr>
          <p:cNvSpPr>
            <a:spLocks noGrp="1"/>
          </p:cNvSpPr>
          <p:nvPr>
            <p:ph type="title"/>
          </p:nvPr>
        </p:nvSpPr>
        <p:spPr/>
        <p:txBody>
          <a:bodyPr/>
          <a:lstStyle/>
          <a:p>
            <a:r>
              <a:rPr lang="en-US" dirty="0"/>
              <a:t>Click to edit Master title style</a:t>
            </a:r>
            <a:endParaRPr lang="es-ES_tradnl" dirty="0"/>
          </a:p>
        </p:txBody>
      </p:sp>
      <p:sp>
        <p:nvSpPr>
          <p:cNvPr id="15" name="Content Placeholder 14">
            <a:extLst>
              <a:ext uri="{FF2B5EF4-FFF2-40B4-BE49-F238E27FC236}">
                <a16:creationId xmlns:a16="http://schemas.microsoft.com/office/drawing/2014/main" id="{0831EFA9-70A5-5243-AF18-1C79AB9D8FCB}"/>
              </a:ext>
            </a:extLst>
          </p:cNvPr>
          <p:cNvSpPr>
            <a:spLocks noGrp="1"/>
          </p:cNvSpPr>
          <p:nvPr>
            <p:ph sz="quarter" idx="13"/>
          </p:nvPr>
        </p:nvSpPr>
        <p:spPr>
          <a:xfrm>
            <a:off x="422031" y="1275347"/>
            <a:ext cx="8299939" cy="481271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Tree>
    <p:extLst>
      <p:ext uri="{BB962C8B-B14F-4D97-AF65-F5344CB8AC3E}">
        <p14:creationId xmlns:p14="http://schemas.microsoft.com/office/powerpoint/2010/main" val="3145131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422032" y="472037"/>
            <a:ext cx="7664693" cy="428157"/>
          </a:xfrm>
          <a:prstGeom prst="rect">
            <a:avLst/>
          </a:prstGeom>
          <a:noFill/>
          <a:ln>
            <a:noFill/>
          </a:ln>
        </p:spPr>
        <p:txBody>
          <a:bodyPr vert="horz" lIns="91440" tIns="45720" rIns="91440" bIns="45720" rtlCol="0" anchor="ctr">
            <a:noAutofit/>
          </a:bodyPr>
          <a:lstStyle/>
          <a:p>
            <a:r>
              <a:rPr lang="en-US" dirty="0"/>
              <a:t>Click to edit Master title style</a:t>
            </a:r>
          </a:p>
        </p:txBody>
      </p:sp>
      <p:sp>
        <p:nvSpPr>
          <p:cNvPr id="16" name="Date Placeholder 3"/>
          <p:cNvSpPr>
            <a:spLocks noGrp="1"/>
          </p:cNvSpPr>
          <p:nvPr>
            <p:ph type="dt" sz="half" idx="2"/>
          </p:nvPr>
        </p:nvSpPr>
        <p:spPr>
          <a:xfrm>
            <a:off x="422031" y="6460528"/>
            <a:ext cx="1165346" cy="365125"/>
          </a:xfrm>
          <a:prstGeom prst="rect">
            <a:avLst/>
          </a:prstGeom>
        </p:spPr>
        <p:txBody>
          <a:bodyPr vert="horz" lIns="91440" tIns="45720" rIns="91440" bIns="45720" rtlCol="0" anchor="ctr"/>
          <a:lstStyle>
            <a:lvl1pPr algn="l">
              <a:defRPr sz="800" b="0" i="0">
                <a:solidFill>
                  <a:schemeClr val="accent2"/>
                </a:solidFill>
                <a:latin typeface="Arial" panose="020B0604020202020204" pitchFamily="34" charset="0"/>
                <a:ea typeface="Arial" panose="020B0604020202020204" pitchFamily="34" charset="0"/>
                <a:cs typeface="Arial" panose="020B0604020202020204" pitchFamily="34" charset="0"/>
              </a:defRPr>
            </a:lvl1pPr>
          </a:lstStyle>
          <a:p>
            <a:fld id="{9FAE4B82-6DFA-A543-B435-4398A9590E55}" type="datetime3">
              <a:rPr lang="es-ES_tradnl" smtClean="0"/>
              <a:t>21.02.22</a:t>
            </a:fld>
            <a:endParaRPr lang="en-US" dirty="0"/>
          </a:p>
        </p:txBody>
      </p:sp>
      <p:sp>
        <p:nvSpPr>
          <p:cNvPr id="17" name="Footer Placeholder 4"/>
          <p:cNvSpPr>
            <a:spLocks noGrp="1"/>
          </p:cNvSpPr>
          <p:nvPr>
            <p:ph type="ftr" sz="quarter" idx="3"/>
          </p:nvPr>
        </p:nvSpPr>
        <p:spPr>
          <a:xfrm>
            <a:off x="2359102" y="6460528"/>
            <a:ext cx="4420635" cy="365125"/>
          </a:xfrm>
          <a:prstGeom prst="rect">
            <a:avLst/>
          </a:prstGeom>
        </p:spPr>
        <p:txBody>
          <a:bodyPr vert="horz" lIns="91440" tIns="45720" rIns="91440" bIns="45720" rtlCol="0" anchor="ctr"/>
          <a:lstStyle>
            <a:lvl1pPr algn="ctr">
              <a:defRPr sz="800" b="0" i="0">
                <a:solidFill>
                  <a:schemeClr val="accent2"/>
                </a:solidFill>
                <a:latin typeface="Arial" panose="020B0604020202020204" pitchFamily="34" charset="0"/>
                <a:ea typeface="Arial" panose="020B0604020202020204" pitchFamily="34" charset="0"/>
                <a:cs typeface="Arial" panose="020B0604020202020204" pitchFamily="34" charset="0"/>
              </a:defRPr>
            </a:lvl1pPr>
          </a:lstStyle>
          <a:p>
            <a:r>
              <a:rPr lang="en-US"/>
              <a:t>Mondragon Unibertsitatea</a:t>
            </a:r>
            <a:endParaRPr lang="en-US" dirty="0"/>
          </a:p>
        </p:txBody>
      </p:sp>
      <p:sp>
        <p:nvSpPr>
          <p:cNvPr id="18" name="Slide Number Placeholder 5"/>
          <p:cNvSpPr>
            <a:spLocks noGrp="1"/>
          </p:cNvSpPr>
          <p:nvPr>
            <p:ph type="sldNum" sz="quarter" idx="4"/>
          </p:nvPr>
        </p:nvSpPr>
        <p:spPr>
          <a:xfrm>
            <a:off x="7551459" y="6460527"/>
            <a:ext cx="1170510" cy="365125"/>
          </a:xfrm>
          <a:prstGeom prst="rect">
            <a:avLst/>
          </a:prstGeom>
        </p:spPr>
        <p:txBody>
          <a:bodyPr vert="horz" lIns="91440" tIns="45720" rIns="91440" bIns="45720" rtlCol="0" anchor="ctr"/>
          <a:lstStyle>
            <a:lvl1pPr algn="r">
              <a:defRPr sz="800" b="0" i="0">
                <a:solidFill>
                  <a:schemeClr val="accent2"/>
                </a:solidFill>
                <a:latin typeface="Arial" panose="020B0604020202020204" pitchFamily="34" charset="0"/>
                <a:ea typeface="Arial" panose="020B0604020202020204" pitchFamily="34" charset="0"/>
                <a:cs typeface="Arial" panose="020B0604020202020204" pitchFamily="34" charset="0"/>
              </a:defRPr>
            </a:lvl1pPr>
          </a:lstStyle>
          <a:p>
            <a:fld id="{F7356FEA-1119-414E-9BDA-0F3F06B9EA58}" type="slidenum">
              <a:rPr lang="en-US" smtClean="0"/>
              <a:pPr/>
              <a:t>‹Nº›</a:t>
            </a:fld>
            <a:endParaRPr lang="en-US"/>
          </a:p>
        </p:txBody>
      </p:sp>
      <p:sp>
        <p:nvSpPr>
          <p:cNvPr id="3" name="Text Placeholder 2">
            <a:extLst>
              <a:ext uri="{FF2B5EF4-FFF2-40B4-BE49-F238E27FC236}">
                <a16:creationId xmlns:a16="http://schemas.microsoft.com/office/drawing/2014/main" id="{60378C87-DD0E-9E43-989E-9A54981B078F}"/>
              </a:ext>
            </a:extLst>
          </p:cNvPr>
          <p:cNvSpPr>
            <a:spLocks noGrp="1"/>
          </p:cNvSpPr>
          <p:nvPr>
            <p:ph type="body" idx="1"/>
          </p:nvPr>
        </p:nvSpPr>
        <p:spPr>
          <a:xfrm>
            <a:off x="422031" y="1219200"/>
            <a:ext cx="8299938" cy="495776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Tree>
    <p:extLst>
      <p:ext uri="{BB962C8B-B14F-4D97-AF65-F5344CB8AC3E}">
        <p14:creationId xmlns:p14="http://schemas.microsoft.com/office/powerpoint/2010/main" val="1312546947"/>
      </p:ext>
    </p:extLst>
  </p:cSld>
  <p:clrMap bg1="lt1" tx1="dk1" bg2="lt2" tx2="dk2" accent1="accent1" accent2="accent2" accent3="accent3" accent4="accent4" accent5="accent5" accent6="accent6" hlink="hlink" folHlink="folHlink"/>
  <p:sldLayoutIdLst>
    <p:sldLayoutId id="2147483673" r:id="rId1"/>
    <p:sldLayoutId id="2147483715" r:id="rId2"/>
    <p:sldLayoutId id="2147483718" r:id="rId3"/>
    <p:sldLayoutId id="2147483710" r:id="rId4"/>
    <p:sldLayoutId id="2147483719" r:id="rId5"/>
    <p:sldLayoutId id="2147483712" r:id="rId6"/>
    <p:sldLayoutId id="2147483701" r:id="rId7"/>
    <p:sldLayoutId id="2147483678" r:id="rId8"/>
    <p:sldLayoutId id="2147483703" r:id="rId9"/>
    <p:sldLayoutId id="2147483728" r:id="rId10"/>
    <p:sldLayoutId id="2147483748" r:id="rId11"/>
    <p:sldLayoutId id="2147483696" r:id="rId12"/>
    <p:sldLayoutId id="2147483740" r:id="rId13"/>
    <p:sldLayoutId id="2147483743" r:id="rId14"/>
    <p:sldLayoutId id="2147483697" r:id="rId15"/>
    <p:sldLayoutId id="2147483744" r:id="rId16"/>
    <p:sldLayoutId id="2147483747" r:id="rId17"/>
    <p:sldLayoutId id="2147483677" r:id="rId18"/>
    <p:sldLayoutId id="2147483732" r:id="rId19"/>
    <p:sldLayoutId id="2147483735" r:id="rId20"/>
    <p:sldLayoutId id="2147483692" r:id="rId21"/>
    <p:sldLayoutId id="2147483737" r:id="rId22"/>
    <p:sldLayoutId id="2147483736" r:id="rId23"/>
    <p:sldLayoutId id="2147483709" r:id="rId24"/>
    <p:sldLayoutId id="2147483655" r:id="rId25"/>
    <p:sldLayoutId id="2147483720" r:id="rId26"/>
    <p:sldLayoutId id="2147483721" r:id="rId27"/>
    <p:sldLayoutId id="2147483708" r:id="rId28"/>
    <p:sldLayoutId id="2147483724" r:id="rId29"/>
    <p:sldLayoutId id="2147483725" r:id="rId30"/>
  </p:sldLayoutIdLst>
  <p:hf hdr="0"/>
  <p:txStyles>
    <p:titleStyle>
      <a:lvl1pPr algn="l" defTabSz="457200" rtl="0" eaLnBrk="1" latinLnBrk="0" hangingPunct="1">
        <a:spcBef>
          <a:spcPct val="0"/>
        </a:spcBef>
        <a:buNone/>
        <a:defRPr sz="2800" b="1" i="0" kern="1200">
          <a:solidFill>
            <a:schemeClr val="accent2"/>
          </a:solidFill>
          <a:latin typeface="Arial Black" charset="0"/>
          <a:ea typeface="Arial Black" charset="0"/>
          <a:cs typeface="Arial Black" charset="0"/>
        </a:defRPr>
      </a:lvl1pPr>
    </p:titleStyle>
    <p:body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400" b="0" kern="1200" noProof="0" dirty="0" smtClean="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kern="1200" noProof="0" dirty="0" smtClean="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800" kern="1200" noProof="0" dirty="0" smtClean="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kern="1200" noProof="0" dirty="0" smtClean="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600" b="0" kern="1200" noProof="0" dirty="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300.png"/><Relationship Id="rId2" Type="http://schemas.openxmlformats.org/officeDocument/2006/relationships/notesSlide" Target="../notesSlides/notesSlide9.xml"/><Relationship Id="rId1" Type="http://schemas.openxmlformats.org/officeDocument/2006/relationships/slideLayout" Target="../slideLayouts/slideLayout18.xml"/><Relationship Id="rId6" Type="http://schemas.openxmlformats.org/officeDocument/2006/relationships/image" Target="../media/image290.png"/><Relationship Id="rId5" Type="http://schemas.openxmlformats.org/officeDocument/2006/relationships/image" Target="../media/image280.png"/><Relationship Id="rId4" Type="http://schemas.openxmlformats.org/officeDocument/2006/relationships/image" Target="../media/image27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18.xml"/><Relationship Id="rId5" Type="http://schemas.openxmlformats.org/officeDocument/2006/relationships/image" Target="../media/image33.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6.xml"/><Relationship Id="rId1" Type="http://schemas.openxmlformats.org/officeDocument/2006/relationships/slideLayout" Target="../slideLayouts/slideLayout18.xml"/><Relationship Id="rId5" Type="http://schemas.openxmlformats.org/officeDocument/2006/relationships/image" Target="../media/image40.svg"/><Relationship Id="rId4" Type="http://schemas.openxmlformats.org/officeDocument/2006/relationships/image" Target="../media/image39.png"/></Relationships>
</file>

<file path=ppt/slides/_rels/slide31.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8.xml"/><Relationship Id="rId1" Type="http://schemas.openxmlformats.org/officeDocument/2006/relationships/slideLayout" Target="../slideLayouts/slideLayout18.xml"/><Relationship Id="rId6" Type="http://schemas.openxmlformats.org/officeDocument/2006/relationships/image" Target="../media/image44.png"/><Relationship Id="rId5" Type="http://schemas.openxmlformats.org/officeDocument/2006/relationships/image" Target="../media/image20.png"/><Relationship Id="rId4" Type="http://schemas.openxmlformats.org/officeDocument/2006/relationships/image" Target="../media/image4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a:xfrm>
            <a:off x="3255493" y="2703494"/>
            <a:ext cx="5026861" cy="1362075"/>
          </a:xfrm>
        </p:spPr>
        <p:txBody>
          <a:bodyPr>
            <a:normAutofit/>
          </a:bodyPr>
          <a:lstStyle/>
          <a:p>
            <a:r>
              <a:rPr lang="en-US" dirty="0"/>
              <a:t>Coordinate geometry</a:t>
            </a:r>
          </a:p>
        </p:txBody>
      </p:sp>
    </p:spTree>
    <p:extLst>
      <p:ext uri="{BB962C8B-B14F-4D97-AF65-F5344CB8AC3E}">
        <p14:creationId xmlns:p14="http://schemas.microsoft.com/office/powerpoint/2010/main" val="3569243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388110" y="2754427"/>
            <a:ext cx="4507212" cy="1362075"/>
          </a:xfrm>
        </p:spPr>
        <p:txBody>
          <a:bodyPr>
            <a:normAutofit fontScale="90000"/>
          </a:bodyPr>
          <a:lstStyle/>
          <a:p>
            <a:r>
              <a:rPr lang="en-US" dirty="0"/>
              <a:t>Coordinate geometry in two dimensions (2D)</a:t>
            </a:r>
            <a:endParaRPr lang="es-ES" dirty="0"/>
          </a:p>
        </p:txBody>
      </p:sp>
      <p:sp>
        <p:nvSpPr>
          <p:cNvPr id="7" name="Content Placeholder 6"/>
          <p:cNvSpPr>
            <a:spLocks noGrp="1"/>
          </p:cNvSpPr>
          <p:nvPr>
            <p:ph sz="quarter" idx="10"/>
          </p:nvPr>
        </p:nvSpPr>
        <p:spPr/>
        <p:txBody>
          <a:bodyPr>
            <a:normAutofit fontScale="77500" lnSpcReduction="20000"/>
          </a:bodyPr>
          <a:lstStyle/>
          <a:p>
            <a:r>
              <a:rPr lang="es-ES" dirty="0"/>
              <a:t>1.3</a:t>
            </a:r>
          </a:p>
        </p:txBody>
      </p:sp>
    </p:spTree>
    <p:extLst>
      <p:ext uri="{BB962C8B-B14F-4D97-AF65-F5344CB8AC3E}">
        <p14:creationId xmlns:p14="http://schemas.microsoft.com/office/powerpoint/2010/main" val="3220867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21.02.22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11</a:t>
            </a:fld>
            <a:endParaRPr lang="en-US"/>
          </a:p>
        </p:txBody>
      </p:sp>
      <p:sp>
        <p:nvSpPr>
          <p:cNvPr id="5" name="Title 4"/>
          <p:cNvSpPr>
            <a:spLocks noGrp="1"/>
          </p:cNvSpPr>
          <p:nvPr>
            <p:ph type="title"/>
          </p:nvPr>
        </p:nvSpPr>
        <p:spPr>
          <a:xfrm>
            <a:off x="422032" y="472037"/>
            <a:ext cx="7664693" cy="428157"/>
          </a:xfrm>
        </p:spPr>
        <p:txBody>
          <a:bodyPr anchor="ctr">
            <a:normAutofit fontScale="90000"/>
          </a:bodyPr>
          <a:lstStyle/>
          <a:p>
            <a:pPr fontAlgn="base"/>
            <a:r>
              <a:rPr lang="es-ES" b="0" dirty="0" err="1"/>
              <a:t>Coordinate</a:t>
            </a:r>
            <a:r>
              <a:rPr lang="es-ES" b="0" dirty="0"/>
              <a:t> </a:t>
            </a:r>
            <a:r>
              <a:rPr lang="es-ES" b="0" dirty="0" err="1"/>
              <a:t>axes</a:t>
            </a:r>
            <a:r>
              <a:rPr lang="es-ES" b="0" dirty="0"/>
              <a:t> in 2D</a:t>
            </a:r>
          </a:p>
        </p:txBody>
      </p:sp>
      <p:pic>
        <p:nvPicPr>
          <p:cNvPr id="2056" name="Picture 8">
            <a:extLst>
              <a:ext uri="{FF2B5EF4-FFF2-40B4-BE49-F238E27FC236}">
                <a16:creationId xmlns:a16="http://schemas.microsoft.com/office/drawing/2014/main" id="{B3D69224-4574-4544-A48F-CB7323D2E3B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9492"/>
          <a:stretch/>
        </p:blipFill>
        <p:spPr bwMode="auto">
          <a:xfrm>
            <a:off x="4703379" y="1208703"/>
            <a:ext cx="4328366" cy="3279321"/>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5">
            <a:extLst>
              <a:ext uri="{FF2B5EF4-FFF2-40B4-BE49-F238E27FC236}">
                <a16:creationId xmlns:a16="http://schemas.microsoft.com/office/drawing/2014/main" id="{E8F635C2-115C-46AB-AD49-2B80371502CF}"/>
              </a:ext>
            </a:extLst>
          </p:cNvPr>
          <p:cNvSpPr>
            <a:spLocks noGrp="1"/>
          </p:cNvSpPr>
          <p:nvPr>
            <p:ph idx="1"/>
          </p:nvPr>
        </p:nvSpPr>
        <p:spPr>
          <a:xfrm>
            <a:off x="422030" y="1364829"/>
            <a:ext cx="3987692" cy="4847192"/>
          </a:xfrm>
        </p:spPr>
        <p:txBody>
          <a:bodyPr>
            <a:normAutofit/>
          </a:bodyPr>
          <a:lstStyle/>
          <a:p>
            <a:pPr marL="0" indent="0">
              <a:lnSpc>
                <a:spcPct val="90000"/>
              </a:lnSpc>
              <a:buNone/>
            </a:pPr>
            <a:r>
              <a:rPr lang="en-US" sz="1900" dirty="0"/>
              <a:t>Distances measured along OX and OY are taken as positive or negative.
</a:t>
            </a:r>
            <a:endParaRPr lang="es-ES" sz="1900" dirty="0"/>
          </a:p>
          <a:p>
            <a:pPr marL="0" indent="0">
              <a:lnSpc>
                <a:spcPct val="90000"/>
              </a:lnSpc>
              <a:buNone/>
            </a:pPr>
            <a:r>
              <a:rPr lang="en-US" dirty="0"/>
              <a:t>The O point is called Origin.
O is always supposed to be the starting point. To find the position of any point in the coordinate plane we always have to start the journey from the origin</a:t>
            </a:r>
            <a:r>
              <a:rPr lang="es-ES" dirty="0"/>
              <a:t>.</a:t>
            </a:r>
            <a:endParaRPr lang="es-ES" sz="1900" dirty="0"/>
          </a:p>
        </p:txBody>
      </p:sp>
    </p:spTree>
    <p:extLst>
      <p:ext uri="{BB962C8B-B14F-4D97-AF65-F5344CB8AC3E}">
        <p14:creationId xmlns:p14="http://schemas.microsoft.com/office/powerpoint/2010/main" val="4087522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21.02.22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12</a:t>
            </a:fld>
            <a:endParaRPr lang="en-US"/>
          </a:p>
        </p:txBody>
      </p:sp>
      <p:sp>
        <p:nvSpPr>
          <p:cNvPr id="5" name="Title 4"/>
          <p:cNvSpPr>
            <a:spLocks noGrp="1"/>
          </p:cNvSpPr>
          <p:nvPr>
            <p:ph type="title"/>
          </p:nvPr>
        </p:nvSpPr>
        <p:spPr>
          <a:xfrm>
            <a:off x="422032" y="472037"/>
            <a:ext cx="7664693" cy="428157"/>
          </a:xfrm>
        </p:spPr>
        <p:txBody>
          <a:bodyPr anchor="ctr">
            <a:normAutofit fontScale="90000"/>
          </a:bodyPr>
          <a:lstStyle/>
          <a:p>
            <a:pPr fontAlgn="base"/>
            <a:r>
              <a:rPr lang="es-ES" b="0" dirty="0"/>
              <a:t>2D </a:t>
            </a:r>
            <a:r>
              <a:rPr lang="es-ES" b="0" dirty="0" err="1"/>
              <a:t>coordinates</a:t>
            </a:r>
            <a:endParaRPr lang="es-ES" b="0" dirty="0"/>
          </a:p>
        </p:txBody>
      </p:sp>
      <p:pic>
        <p:nvPicPr>
          <p:cNvPr id="3074" name="Picture 2">
            <a:extLst>
              <a:ext uri="{FF2B5EF4-FFF2-40B4-BE49-F238E27FC236}">
                <a16:creationId xmlns:a16="http://schemas.microsoft.com/office/drawing/2014/main" id="{7E30EAAC-B286-4EB3-9C59-F00E7DA2031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0963"/>
          <a:stretch/>
        </p:blipFill>
        <p:spPr bwMode="auto">
          <a:xfrm>
            <a:off x="4637314" y="1116321"/>
            <a:ext cx="4191522" cy="3234332"/>
          </a:xfrm>
          <a:prstGeom prst="rect">
            <a:avLst/>
          </a:prstGeom>
          <a:noFill/>
          <a:extLst>
            <a:ext uri="{909E8E84-426E-40DD-AFC4-6F175D3DCCD1}">
              <a14:hiddenFill xmlns:a14="http://schemas.microsoft.com/office/drawing/2010/main">
                <a:solidFill>
                  <a:srgbClr val="FFFFFF"/>
                </a:solidFill>
              </a14:hiddenFill>
            </a:ext>
          </a:extLst>
        </p:spPr>
      </p:pic>
      <p:sp>
        <p:nvSpPr>
          <p:cNvPr id="18" name="Content Placeholder 5">
            <a:extLst>
              <a:ext uri="{FF2B5EF4-FFF2-40B4-BE49-F238E27FC236}">
                <a16:creationId xmlns:a16="http://schemas.microsoft.com/office/drawing/2014/main" id="{0A2CEED6-53D8-4D1E-B02C-892BB5E23754}"/>
              </a:ext>
            </a:extLst>
          </p:cNvPr>
          <p:cNvSpPr>
            <a:spLocks noGrp="1"/>
          </p:cNvSpPr>
          <p:nvPr>
            <p:ph idx="1"/>
          </p:nvPr>
        </p:nvSpPr>
        <p:spPr>
          <a:xfrm>
            <a:off x="422030" y="1364829"/>
            <a:ext cx="3987692" cy="4847192"/>
          </a:xfrm>
        </p:spPr>
        <p:txBody>
          <a:bodyPr>
            <a:normAutofit/>
          </a:bodyPr>
          <a:lstStyle/>
          <a:p>
            <a:pPr marL="0" indent="0">
              <a:lnSpc>
                <a:spcPct val="90000"/>
              </a:lnSpc>
              <a:buNone/>
            </a:pPr>
            <a:r>
              <a:rPr lang="en-US" dirty="0"/>
              <a:t>The coordinate is a pair of numbers or letters by which the position of a point in the coordinate plane is located. 
</a:t>
            </a:r>
            <a:endParaRPr lang="es-ES" sz="1900" dirty="0"/>
          </a:p>
          <a:p>
            <a:pPr marL="0" indent="0">
              <a:lnSpc>
                <a:spcPct val="90000"/>
              </a:lnSpc>
              <a:buNone/>
            </a:pPr>
            <a:r>
              <a:rPr lang="en-US" dirty="0"/>
              <a:t>The coordinates of the point P are symbolized by P(x, y) where x is the distance of P from the Y axis along the X axis and y is the perpendicular distance of P from the X axis respectively. Here x is called abscissa or coordinate x and y is called ordinate</a:t>
            </a:r>
            <a:endParaRPr lang="es-ES" sz="1900" dirty="0"/>
          </a:p>
        </p:txBody>
      </p:sp>
    </p:spTree>
    <p:extLst>
      <p:ext uri="{BB962C8B-B14F-4D97-AF65-F5344CB8AC3E}">
        <p14:creationId xmlns:p14="http://schemas.microsoft.com/office/powerpoint/2010/main" val="1251965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21.02.22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13</a:t>
            </a:fld>
            <a:endParaRPr lang="en-US"/>
          </a:p>
        </p:txBody>
      </p:sp>
      <p:sp>
        <p:nvSpPr>
          <p:cNvPr id="5" name="Title 4"/>
          <p:cNvSpPr>
            <a:spLocks noGrp="1"/>
          </p:cNvSpPr>
          <p:nvPr>
            <p:ph type="title"/>
          </p:nvPr>
        </p:nvSpPr>
        <p:spPr>
          <a:xfrm>
            <a:off x="422032" y="472037"/>
            <a:ext cx="7664693" cy="428157"/>
          </a:xfrm>
        </p:spPr>
        <p:txBody>
          <a:bodyPr anchor="ctr">
            <a:normAutofit fontScale="90000"/>
          </a:bodyPr>
          <a:lstStyle/>
          <a:p>
            <a:pPr fontAlgn="base"/>
            <a:r>
              <a:rPr lang="es-ES" b="0" dirty="0" err="1"/>
              <a:t>Plot</a:t>
            </a:r>
            <a:r>
              <a:rPr lang="es-ES" b="0" dirty="0"/>
              <a:t> a </a:t>
            </a:r>
            <a:r>
              <a:rPr lang="es-ES" b="0" dirty="0" err="1"/>
              <a:t>point</a:t>
            </a:r>
            <a:endParaRPr lang="es-ES" b="0" dirty="0"/>
          </a:p>
        </p:txBody>
      </p:sp>
      <p:sp>
        <p:nvSpPr>
          <p:cNvPr id="18" name="Content Placeholder 5">
            <a:extLst>
              <a:ext uri="{FF2B5EF4-FFF2-40B4-BE49-F238E27FC236}">
                <a16:creationId xmlns:a16="http://schemas.microsoft.com/office/drawing/2014/main" id="{0A2CEED6-53D8-4D1E-B02C-892BB5E23754}"/>
              </a:ext>
            </a:extLst>
          </p:cNvPr>
          <p:cNvSpPr>
            <a:spLocks noGrp="1"/>
          </p:cNvSpPr>
          <p:nvPr>
            <p:ph idx="1"/>
          </p:nvPr>
        </p:nvSpPr>
        <p:spPr>
          <a:xfrm>
            <a:off x="422030" y="1364829"/>
            <a:ext cx="3987692" cy="4847192"/>
          </a:xfrm>
        </p:spPr>
        <p:txBody>
          <a:bodyPr>
            <a:normAutofit/>
          </a:bodyPr>
          <a:lstStyle/>
          <a:p>
            <a:pPr marL="0" indent="0">
              <a:lnSpc>
                <a:spcPct val="90000"/>
              </a:lnSpc>
              <a:buNone/>
            </a:pPr>
            <a:r>
              <a:rPr lang="en-US" dirty="0"/>
              <a:t>Starting from the origin and first traversing to the right or left along the x-axis to cover the distance of the x-coordinate or abscissa.
Then up or down perpendicular to the x-axis to cover the distance of and or ordinate.
Always using units and their signs accordingly. 
These measurements represent the location of any point in the Cartesian coordinate system.</a:t>
            </a:r>
            <a:endParaRPr lang="es-ES" sz="1900" dirty="0"/>
          </a:p>
        </p:txBody>
      </p:sp>
      <p:pic>
        <p:nvPicPr>
          <p:cNvPr id="4098" name="Picture 2">
            <a:extLst>
              <a:ext uri="{FF2B5EF4-FFF2-40B4-BE49-F238E27FC236}">
                <a16:creationId xmlns:a16="http://schemas.microsoft.com/office/drawing/2014/main" id="{F7782852-1DFA-4D76-A204-39F14C647BF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5693"/>
          <a:stretch/>
        </p:blipFill>
        <p:spPr bwMode="auto">
          <a:xfrm>
            <a:off x="4938421" y="1364829"/>
            <a:ext cx="3645742" cy="2638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905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21.02.22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14</a:t>
            </a:fld>
            <a:endParaRPr lang="en-US"/>
          </a:p>
        </p:txBody>
      </p:sp>
      <p:sp>
        <p:nvSpPr>
          <p:cNvPr id="5" name="Title 4"/>
          <p:cNvSpPr>
            <a:spLocks noGrp="1"/>
          </p:cNvSpPr>
          <p:nvPr>
            <p:ph type="title"/>
          </p:nvPr>
        </p:nvSpPr>
        <p:spPr>
          <a:xfrm>
            <a:off x="422032" y="472037"/>
            <a:ext cx="7664693" cy="428157"/>
          </a:xfrm>
        </p:spPr>
        <p:txBody>
          <a:bodyPr anchor="ctr">
            <a:normAutofit fontScale="90000"/>
          </a:bodyPr>
          <a:lstStyle/>
          <a:p>
            <a:pPr fontAlgn="base"/>
            <a:r>
              <a:rPr lang="es-ES" b="0" dirty="0" err="1"/>
              <a:t>The</a:t>
            </a:r>
            <a:r>
              <a:rPr lang="es-ES" b="0" dirty="0"/>
              <a:t> </a:t>
            </a:r>
            <a:r>
              <a:rPr lang="es-ES" b="0" dirty="0" err="1"/>
              <a:t>quadrant</a:t>
            </a:r>
            <a:endParaRPr lang="es-ES" b="0" dirty="0"/>
          </a:p>
        </p:txBody>
      </p:sp>
      <p:sp>
        <p:nvSpPr>
          <p:cNvPr id="18" name="Content Placeholder 5">
            <a:extLst>
              <a:ext uri="{FF2B5EF4-FFF2-40B4-BE49-F238E27FC236}">
                <a16:creationId xmlns:a16="http://schemas.microsoft.com/office/drawing/2014/main" id="{0A2CEED6-53D8-4D1E-B02C-892BB5E23754}"/>
              </a:ext>
            </a:extLst>
          </p:cNvPr>
          <p:cNvSpPr>
            <a:spLocks noGrp="1"/>
          </p:cNvSpPr>
          <p:nvPr>
            <p:ph idx="1"/>
          </p:nvPr>
        </p:nvSpPr>
        <p:spPr>
          <a:xfrm>
            <a:off x="422029" y="1364829"/>
            <a:ext cx="4180269" cy="4847192"/>
          </a:xfrm>
        </p:spPr>
        <p:txBody>
          <a:bodyPr>
            <a:normAutofit fontScale="92500" lnSpcReduction="20000"/>
          </a:bodyPr>
          <a:lstStyle/>
          <a:p>
            <a:pPr marL="0" indent="0">
              <a:lnSpc>
                <a:spcPct val="90000"/>
              </a:lnSpc>
              <a:buNone/>
            </a:pPr>
            <a:r>
              <a:rPr lang="en-US" dirty="0"/>
              <a:t>The coordinate plane is divided into four equal sections by the coordinate axes. 
</a:t>
            </a:r>
            <a:endParaRPr lang="es-ES" dirty="0"/>
          </a:p>
          <a:p>
            <a:pPr marL="0" indent="0">
              <a:lnSpc>
                <a:spcPct val="90000"/>
              </a:lnSpc>
              <a:buNone/>
            </a:pPr>
            <a:r>
              <a:rPr lang="en-US" dirty="0"/>
              <a:t>Each section is called quadrant. 
</a:t>
            </a:r>
            <a:endParaRPr lang="es-ES" dirty="0"/>
          </a:p>
          <a:p>
            <a:pPr marL="0" indent="0">
              <a:lnSpc>
                <a:spcPct val="90000"/>
              </a:lnSpc>
              <a:buNone/>
            </a:pPr>
            <a:r>
              <a:rPr lang="en-US" dirty="0"/>
              <a:t>Turning counterclockwise or counterclockwise from the top right, the sections are named 1st quadrant, 2nd quadrant...
</a:t>
            </a:r>
            <a:endParaRPr lang="es-ES" sz="1900" dirty="0"/>
          </a:p>
          <a:p>
            <a:pPr marL="0" indent="0">
              <a:lnSpc>
                <a:spcPct val="90000"/>
              </a:lnSpc>
              <a:buNone/>
            </a:pPr>
            <a:r>
              <a:rPr lang="en-US" sz="1900" dirty="0"/>
              <a:t>Depending on the quadrant where a point is located, you will meet the following:</a:t>
            </a:r>
            <a:endParaRPr lang="es-ES" sz="1900" dirty="0"/>
          </a:p>
          <a:p>
            <a:pPr marL="0" indent="0">
              <a:lnSpc>
                <a:spcPct val="90000"/>
              </a:lnSpc>
              <a:buNone/>
            </a:pPr>
            <a:endParaRPr lang="es-ES" sz="1900" dirty="0"/>
          </a:p>
          <a:p>
            <a:pPr lvl="1">
              <a:lnSpc>
                <a:spcPct val="90000"/>
              </a:lnSpc>
            </a:pPr>
            <a:r>
              <a:rPr lang="it-IT" sz="1700" dirty="0"/>
              <a:t>Quadrant I: (+, +)
Quadrant II: (-, +)
Quadrant III: (-, -)
Quadrant IV: (+, -)</a:t>
            </a:r>
            <a:endParaRPr lang="es-ES" sz="1900" dirty="0"/>
          </a:p>
        </p:txBody>
      </p:sp>
      <p:grpSp>
        <p:nvGrpSpPr>
          <p:cNvPr id="10" name="Grupo 9">
            <a:extLst>
              <a:ext uri="{FF2B5EF4-FFF2-40B4-BE49-F238E27FC236}">
                <a16:creationId xmlns:a16="http://schemas.microsoft.com/office/drawing/2014/main" id="{A51D92EF-D9B3-4F70-BEE7-0FB1CF2A3871}"/>
              </a:ext>
            </a:extLst>
          </p:cNvPr>
          <p:cNvGrpSpPr/>
          <p:nvPr/>
        </p:nvGrpSpPr>
        <p:grpSpPr>
          <a:xfrm>
            <a:off x="5105920" y="975418"/>
            <a:ext cx="3464118" cy="2934109"/>
            <a:chOff x="4666168" y="1127321"/>
            <a:chExt cx="4180269" cy="3674527"/>
          </a:xfrm>
        </p:grpSpPr>
        <p:pic>
          <p:nvPicPr>
            <p:cNvPr id="6" name="Imagen 5">
              <a:extLst>
                <a:ext uri="{FF2B5EF4-FFF2-40B4-BE49-F238E27FC236}">
                  <a16:creationId xmlns:a16="http://schemas.microsoft.com/office/drawing/2014/main" id="{6ED1E1B3-05FF-418C-8A59-92F88F783BFB}"/>
                </a:ext>
              </a:extLst>
            </p:cNvPr>
            <p:cNvPicPr>
              <a:picLocks noChangeAspect="1"/>
            </p:cNvPicPr>
            <p:nvPr/>
          </p:nvPicPr>
          <p:blipFill>
            <a:blip r:embed="rId3"/>
            <a:stretch>
              <a:fillRect/>
            </a:stretch>
          </p:blipFill>
          <p:spPr>
            <a:xfrm>
              <a:off x="4666168" y="1127321"/>
              <a:ext cx="4180269" cy="3674527"/>
            </a:xfrm>
            <a:prstGeom prst="rect">
              <a:avLst/>
            </a:prstGeom>
          </p:spPr>
        </p:pic>
        <p:sp>
          <p:nvSpPr>
            <p:cNvPr id="8" name="Flecha: circular 7">
              <a:extLst>
                <a:ext uri="{FF2B5EF4-FFF2-40B4-BE49-F238E27FC236}">
                  <a16:creationId xmlns:a16="http://schemas.microsoft.com/office/drawing/2014/main" id="{994C7BDD-87FB-4888-BC0A-67EBF1144C18}"/>
                </a:ext>
              </a:extLst>
            </p:cNvPr>
            <p:cNvSpPr/>
            <p:nvPr/>
          </p:nvSpPr>
          <p:spPr>
            <a:xfrm rot="11562274" flipH="1">
              <a:off x="5176186" y="1386841"/>
              <a:ext cx="3115193" cy="2965418"/>
            </a:xfrm>
            <a:prstGeom prst="circularArrow">
              <a:avLst>
                <a:gd name="adj1" fmla="val 1867"/>
                <a:gd name="adj2" fmla="val 1142319"/>
                <a:gd name="adj3" fmla="val 20408092"/>
                <a:gd name="adj4" fmla="val 1846242"/>
                <a:gd name="adj5" fmla="val 5223"/>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solidFill>
                  <a:schemeClr val="tx1"/>
                </a:solidFill>
              </a:endParaRPr>
            </a:p>
          </p:txBody>
        </p:sp>
      </p:grpSp>
      <p:pic>
        <p:nvPicPr>
          <p:cNvPr id="11" name="Imagen 10">
            <a:extLst>
              <a:ext uri="{FF2B5EF4-FFF2-40B4-BE49-F238E27FC236}">
                <a16:creationId xmlns:a16="http://schemas.microsoft.com/office/drawing/2014/main" id="{7E9579C3-368C-4A5B-940E-25DB4B107B4E}"/>
              </a:ext>
            </a:extLst>
          </p:cNvPr>
          <p:cNvPicPr>
            <a:picLocks noChangeAspect="1"/>
          </p:cNvPicPr>
          <p:nvPr/>
        </p:nvPicPr>
        <p:blipFill>
          <a:blip r:embed="rId4"/>
          <a:stretch>
            <a:fillRect/>
          </a:stretch>
        </p:blipFill>
        <p:spPr>
          <a:xfrm>
            <a:off x="5105920" y="3759303"/>
            <a:ext cx="3464118" cy="2993761"/>
          </a:xfrm>
          <a:prstGeom prst="rect">
            <a:avLst/>
          </a:prstGeom>
        </p:spPr>
      </p:pic>
    </p:spTree>
    <p:extLst>
      <p:ext uri="{BB962C8B-B14F-4D97-AF65-F5344CB8AC3E}">
        <p14:creationId xmlns:p14="http://schemas.microsoft.com/office/powerpoint/2010/main" val="615699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21.02.22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15</a:t>
            </a:fld>
            <a:endParaRPr lang="en-US"/>
          </a:p>
        </p:txBody>
      </p:sp>
      <p:sp>
        <p:nvSpPr>
          <p:cNvPr id="5" name="Title 4"/>
          <p:cNvSpPr>
            <a:spLocks noGrp="1"/>
          </p:cNvSpPr>
          <p:nvPr>
            <p:ph type="title"/>
          </p:nvPr>
        </p:nvSpPr>
        <p:spPr>
          <a:xfrm>
            <a:off x="422032" y="472037"/>
            <a:ext cx="7664693" cy="428157"/>
          </a:xfrm>
        </p:spPr>
        <p:txBody>
          <a:bodyPr anchor="ctr">
            <a:normAutofit fontScale="90000"/>
          </a:bodyPr>
          <a:lstStyle/>
          <a:p>
            <a:pPr fontAlgn="base"/>
            <a:r>
              <a:rPr lang="en-US" b="0" dirty="0"/>
              <a:t>Changing the origin of coordinates</a:t>
            </a:r>
            <a:endParaRPr lang="es-ES" b="0" dirty="0"/>
          </a:p>
        </p:txBody>
      </p:sp>
      <p:sp>
        <p:nvSpPr>
          <p:cNvPr id="18" name="Content Placeholder 5">
            <a:extLst>
              <a:ext uri="{FF2B5EF4-FFF2-40B4-BE49-F238E27FC236}">
                <a16:creationId xmlns:a16="http://schemas.microsoft.com/office/drawing/2014/main" id="{0A2CEED6-53D8-4D1E-B02C-892BB5E23754}"/>
              </a:ext>
            </a:extLst>
          </p:cNvPr>
          <p:cNvSpPr>
            <a:spLocks noGrp="1"/>
          </p:cNvSpPr>
          <p:nvPr>
            <p:ph idx="1"/>
          </p:nvPr>
        </p:nvSpPr>
        <p:spPr>
          <a:xfrm>
            <a:off x="422029" y="1364829"/>
            <a:ext cx="4180269" cy="3141857"/>
          </a:xfrm>
        </p:spPr>
        <p:txBody>
          <a:bodyPr>
            <a:normAutofit/>
          </a:bodyPr>
          <a:lstStyle/>
          <a:p>
            <a:pPr marL="0" indent="0">
              <a:lnSpc>
                <a:spcPct val="90000"/>
              </a:lnSpc>
              <a:buNone/>
            </a:pPr>
            <a:r>
              <a:rPr lang="en-US" dirty="0"/>
              <a:t>The origin is at the point (0,0) which is the point of intersection of the axes in the plane.</a:t>
            </a:r>
          </a:p>
          <a:p>
            <a:pPr marL="0" indent="0">
              <a:lnSpc>
                <a:spcPct val="90000"/>
              </a:lnSpc>
              <a:buNone/>
            </a:pPr>
            <a:endParaRPr lang="es-ES" sz="1900" dirty="0"/>
          </a:p>
          <a:p>
            <a:pPr marL="0" indent="0">
              <a:lnSpc>
                <a:spcPct val="90000"/>
              </a:lnSpc>
              <a:buNone/>
            </a:pPr>
            <a:r>
              <a:rPr lang="en-US" dirty="0"/>
              <a:t>It is possible to move the origin in all quadrants of the drawing with respect to the origin, which will give a new set of axes through it.</a:t>
            </a:r>
            <a:endParaRPr lang="es-ES" sz="1900" dirty="0"/>
          </a:p>
        </p:txBody>
      </p:sp>
      <p:pic>
        <p:nvPicPr>
          <p:cNvPr id="12" name="Imagen 11">
            <a:extLst>
              <a:ext uri="{FF2B5EF4-FFF2-40B4-BE49-F238E27FC236}">
                <a16:creationId xmlns:a16="http://schemas.microsoft.com/office/drawing/2014/main" id="{361F66A3-85A8-49C9-95B0-EB111AE9A5CA}"/>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4796896" y="1364829"/>
            <a:ext cx="3987692" cy="2545758"/>
          </a:xfrm>
          <a:prstGeom prst="rect">
            <a:avLst/>
          </a:prstGeom>
          <a:noFill/>
          <a:ln>
            <a:noFill/>
          </a:ln>
        </p:spPr>
      </p:pic>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71107202-93BB-41E3-82AA-EEEB6FF7057B}"/>
                  </a:ext>
                </a:extLst>
              </p:cNvPr>
              <p:cNvSpPr txBox="1"/>
              <p:nvPr/>
            </p:nvSpPr>
            <p:spPr>
              <a:xfrm>
                <a:off x="746449" y="4586599"/>
                <a:ext cx="2220686"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sz="3200" i="1" smtClean="0">
                              <a:solidFill>
                                <a:srgbClr val="836967"/>
                              </a:solidFill>
                              <a:latin typeface="Cambria Math" panose="02040503050406030204" pitchFamily="18" charset="0"/>
                            </a:rPr>
                          </m:ctrlPr>
                        </m:sSubPr>
                        <m:e>
                          <m:r>
                            <a:rPr lang="es-ES" sz="3200" i="1">
                              <a:latin typeface="Cambria Math" panose="02040503050406030204" pitchFamily="18" charset="0"/>
                            </a:rPr>
                            <m:t>𝑥</m:t>
                          </m:r>
                        </m:e>
                        <m:sub>
                          <m:r>
                            <a:rPr lang="es-ES" sz="3200" b="0" i="0" smtClean="0">
                              <a:latin typeface="Cambria Math" panose="02040503050406030204" pitchFamily="18" charset="0"/>
                            </a:rPr>
                            <m:t>1</m:t>
                          </m:r>
                        </m:sub>
                      </m:sSub>
                      <m:r>
                        <a:rPr lang="es-ES" sz="3200" i="0">
                          <a:latin typeface="Cambria Math" panose="02040503050406030204" pitchFamily="18" charset="0"/>
                        </a:rPr>
                        <m:t>=</m:t>
                      </m:r>
                      <m:r>
                        <a:rPr lang="es-ES" sz="3200" i="1">
                          <a:latin typeface="Cambria Math" panose="02040503050406030204" pitchFamily="18" charset="0"/>
                        </a:rPr>
                        <m:t>𝑥</m:t>
                      </m:r>
                      <m:r>
                        <a:rPr lang="es-ES" sz="3200" i="0">
                          <a:latin typeface="Cambria Math" panose="02040503050406030204" pitchFamily="18" charset="0"/>
                        </a:rPr>
                        <m:t>−</m:t>
                      </m:r>
                      <m:r>
                        <m:rPr>
                          <m:sty m:val="p"/>
                        </m:rPr>
                        <a:rPr lang="es-ES" sz="3200" b="0" i="0" smtClean="0">
                          <a:latin typeface="Cambria Math" panose="02040503050406030204" pitchFamily="18" charset="0"/>
                        </a:rPr>
                        <m:t>a</m:t>
                      </m:r>
                    </m:oMath>
                  </m:oMathPara>
                </a14:m>
                <a:endParaRPr lang="es-ES" dirty="0"/>
              </a:p>
            </p:txBody>
          </p:sp>
        </mc:Choice>
        <mc:Fallback xmlns="">
          <p:sp>
            <p:nvSpPr>
              <p:cNvPr id="7" name="CuadroTexto 6">
                <a:extLst>
                  <a:ext uri="{FF2B5EF4-FFF2-40B4-BE49-F238E27FC236}">
                    <a16:creationId xmlns:a16="http://schemas.microsoft.com/office/drawing/2014/main" id="{71107202-93BB-41E3-82AA-EEEB6FF7057B}"/>
                  </a:ext>
                </a:extLst>
              </p:cNvPr>
              <p:cNvSpPr txBox="1">
                <a:spLocks noRot="1" noChangeAspect="1" noMove="1" noResize="1" noEditPoints="1" noAdjustHandles="1" noChangeArrowheads="1" noChangeShapeType="1" noTextEdit="1"/>
              </p:cNvSpPr>
              <p:nvPr/>
            </p:nvSpPr>
            <p:spPr>
              <a:xfrm>
                <a:off x="746449" y="4586599"/>
                <a:ext cx="2220686" cy="492443"/>
              </a:xfrm>
              <a:prstGeom prst="rect">
                <a:avLst/>
              </a:prstGeom>
              <a:blipFill>
                <a:blip r:embed="rId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CC1051BE-99AC-41D8-BBEA-BEA112684E05}"/>
                  </a:ext>
                </a:extLst>
              </p:cNvPr>
              <p:cNvSpPr txBox="1"/>
              <p:nvPr/>
            </p:nvSpPr>
            <p:spPr>
              <a:xfrm>
                <a:off x="746449" y="5246949"/>
                <a:ext cx="2220686"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sz="3200" i="1" smtClean="0">
                              <a:solidFill>
                                <a:srgbClr val="836967"/>
                              </a:solidFill>
                              <a:latin typeface="Cambria Math" panose="02040503050406030204" pitchFamily="18" charset="0"/>
                            </a:rPr>
                          </m:ctrlPr>
                        </m:sSubPr>
                        <m:e>
                          <m:r>
                            <a:rPr lang="es-ES" sz="3200" b="0" i="1" smtClean="0">
                              <a:latin typeface="Cambria Math" panose="02040503050406030204" pitchFamily="18" charset="0"/>
                            </a:rPr>
                            <m:t>𝑦</m:t>
                          </m:r>
                        </m:e>
                        <m:sub>
                          <m:r>
                            <a:rPr lang="es-ES" sz="3200" b="0" i="1" smtClean="0">
                              <a:latin typeface="Cambria Math" panose="02040503050406030204" pitchFamily="18" charset="0"/>
                            </a:rPr>
                            <m:t>1</m:t>
                          </m:r>
                        </m:sub>
                      </m:sSub>
                      <m:r>
                        <a:rPr lang="es-ES" sz="3200" i="0">
                          <a:latin typeface="Cambria Math" panose="02040503050406030204" pitchFamily="18" charset="0"/>
                        </a:rPr>
                        <m:t>=</m:t>
                      </m:r>
                      <m:r>
                        <a:rPr lang="es-ES" sz="3200" b="0" i="1" smtClean="0">
                          <a:latin typeface="Cambria Math" panose="02040503050406030204" pitchFamily="18" charset="0"/>
                        </a:rPr>
                        <m:t>𝑦</m:t>
                      </m:r>
                      <m:r>
                        <a:rPr lang="es-ES" sz="3200" i="0">
                          <a:latin typeface="Cambria Math" panose="02040503050406030204" pitchFamily="18" charset="0"/>
                        </a:rPr>
                        <m:t>−</m:t>
                      </m:r>
                      <m:r>
                        <m:rPr>
                          <m:sty m:val="p"/>
                        </m:rPr>
                        <a:rPr lang="es-ES" sz="3200" b="0" i="0" smtClean="0">
                          <a:latin typeface="Cambria Math" panose="02040503050406030204" pitchFamily="18" charset="0"/>
                        </a:rPr>
                        <m:t>b</m:t>
                      </m:r>
                    </m:oMath>
                  </m:oMathPara>
                </a14:m>
                <a:endParaRPr lang="es-ES" dirty="0"/>
              </a:p>
            </p:txBody>
          </p:sp>
        </mc:Choice>
        <mc:Fallback xmlns="">
          <p:sp>
            <p:nvSpPr>
              <p:cNvPr id="13" name="CuadroTexto 12">
                <a:extLst>
                  <a:ext uri="{FF2B5EF4-FFF2-40B4-BE49-F238E27FC236}">
                    <a16:creationId xmlns:a16="http://schemas.microsoft.com/office/drawing/2014/main" id="{CC1051BE-99AC-41D8-BBEA-BEA112684E05}"/>
                  </a:ext>
                </a:extLst>
              </p:cNvPr>
              <p:cNvSpPr txBox="1">
                <a:spLocks noRot="1" noChangeAspect="1" noMove="1" noResize="1" noEditPoints="1" noAdjustHandles="1" noChangeArrowheads="1" noChangeShapeType="1" noTextEdit="1"/>
              </p:cNvSpPr>
              <p:nvPr/>
            </p:nvSpPr>
            <p:spPr>
              <a:xfrm>
                <a:off x="746449" y="5246949"/>
                <a:ext cx="2220686" cy="492443"/>
              </a:xfrm>
              <a:prstGeom prst="rect">
                <a:avLst/>
              </a:prstGeom>
              <a:blipFill>
                <a:blip r:embed="rId5"/>
                <a:stretch>
                  <a:fillRect/>
                </a:stretch>
              </a:blipFill>
            </p:spPr>
            <p:txBody>
              <a:bodyPr/>
              <a:lstStyle/>
              <a:p>
                <a:r>
                  <a:rPr lang="es-ES">
                    <a:noFill/>
                  </a:rPr>
                  <a:t> </a:t>
                </a:r>
              </a:p>
            </p:txBody>
          </p:sp>
        </mc:Fallback>
      </mc:AlternateContent>
      <p:sp>
        <p:nvSpPr>
          <p:cNvPr id="16" name="Content Placeholder 5">
            <a:extLst>
              <a:ext uri="{FF2B5EF4-FFF2-40B4-BE49-F238E27FC236}">
                <a16:creationId xmlns:a16="http://schemas.microsoft.com/office/drawing/2014/main" id="{0D83EB7B-72A5-46E7-A214-B3F74001C392}"/>
              </a:ext>
            </a:extLst>
          </p:cNvPr>
          <p:cNvSpPr txBox="1">
            <a:spLocks/>
          </p:cNvSpPr>
          <p:nvPr/>
        </p:nvSpPr>
        <p:spPr>
          <a:xfrm>
            <a:off x="2114711" y="5907424"/>
            <a:ext cx="5804406" cy="563386"/>
          </a:xfrm>
          <a:prstGeom prst="rect">
            <a:avLst/>
          </a:prstGeom>
        </p:spPr>
        <p:txBody>
          <a:bodyPr vert="horz" lIns="91440" tIns="45720" rIns="91440" bIns="45720" rtlCol="0">
            <a:normAutofit/>
          </a:bodyPr>
          <a:lst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18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4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2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a:lstStyle>
          <a:p>
            <a:pPr marL="0" indent="0">
              <a:lnSpc>
                <a:spcPct val="90000"/>
              </a:lnSpc>
              <a:buFont typeface="Arial" panose="020B0604020202020204" pitchFamily="34" charset="0"/>
              <a:buNone/>
            </a:pPr>
            <a:r>
              <a:rPr lang="es-ES" dirty="0" err="1"/>
              <a:t>Where</a:t>
            </a:r>
            <a:r>
              <a:rPr lang="es-ES" dirty="0"/>
              <a:t> (a, b) = O(0,0) – O`(180,70)</a:t>
            </a:r>
            <a:endParaRPr lang="es-ES" sz="1900" dirty="0"/>
          </a:p>
        </p:txBody>
      </p:sp>
      <mc:AlternateContent xmlns:mc="http://schemas.openxmlformats.org/markup-compatibility/2006" xmlns:a14="http://schemas.microsoft.com/office/drawing/2010/main">
        <mc:Choice Requires="a14">
          <p:sp>
            <p:nvSpPr>
              <p:cNvPr id="19" name="CuadroTexto 18">
                <a:extLst>
                  <a:ext uri="{FF2B5EF4-FFF2-40B4-BE49-F238E27FC236}">
                    <a16:creationId xmlns:a16="http://schemas.microsoft.com/office/drawing/2014/main" id="{63C82567-314E-4BEE-A506-48AD8213F568}"/>
                  </a:ext>
                </a:extLst>
              </p:cNvPr>
              <p:cNvSpPr txBox="1"/>
              <p:nvPr/>
            </p:nvSpPr>
            <p:spPr>
              <a:xfrm>
                <a:off x="3667891" y="4576316"/>
                <a:ext cx="3987693"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sz="3200" i="1" smtClean="0">
                              <a:solidFill>
                                <a:srgbClr val="836967"/>
                              </a:solidFill>
                              <a:latin typeface="Cambria Math" panose="02040503050406030204" pitchFamily="18" charset="0"/>
                            </a:rPr>
                          </m:ctrlPr>
                        </m:sSubPr>
                        <m:e>
                          <m:r>
                            <a:rPr lang="es-ES" sz="3200" i="1">
                              <a:latin typeface="Cambria Math" panose="02040503050406030204" pitchFamily="18" charset="0"/>
                            </a:rPr>
                            <m:t>𝑥</m:t>
                          </m:r>
                        </m:e>
                        <m:sub>
                          <m:r>
                            <a:rPr lang="es-ES" sz="3200" b="0" i="0" smtClean="0">
                              <a:latin typeface="Cambria Math" panose="02040503050406030204" pitchFamily="18" charset="0"/>
                            </a:rPr>
                            <m:t>1</m:t>
                          </m:r>
                        </m:sub>
                      </m:sSub>
                      <m:r>
                        <a:rPr lang="es-ES" sz="3200" i="0">
                          <a:latin typeface="Cambria Math" panose="02040503050406030204" pitchFamily="18" charset="0"/>
                        </a:rPr>
                        <m:t>=</m:t>
                      </m:r>
                      <m:r>
                        <a:rPr lang="es-ES" sz="3200" b="0" i="0" smtClean="0">
                          <a:solidFill>
                            <a:srgbClr val="00B0F0"/>
                          </a:solidFill>
                          <a:latin typeface="Cambria Math" panose="02040503050406030204" pitchFamily="18" charset="0"/>
                        </a:rPr>
                        <m:t>300</m:t>
                      </m:r>
                      <m:r>
                        <a:rPr lang="es-ES" sz="3200" i="0">
                          <a:latin typeface="Cambria Math" panose="02040503050406030204" pitchFamily="18" charset="0"/>
                        </a:rPr>
                        <m:t>−</m:t>
                      </m:r>
                      <m:r>
                        <a:rPr lang="es-ES" sz="3200" b="0" i="0" smtClean="0">
                          <a:latin typeface="Cambria Math" panose="02040503050406030204" pitchFamily="18" charset="0"/>
                        </a:rPr>
                        <m:t>180=</m:t>
                      </m:r>
                      <m:r>
                        <a:rPr lang="es-ES" sz="3200" b="0" i="0" smtClean="0">
                          <a:solidFill>
                            <a:srgbClr val="FF0000"/>
                          </a:solidFill>
                          <a:latin typeface="Cambria Math" panose="02040503050406030204" pitchFamily="18" charset="0"/>
                        </a:rPr>
                        <m:t>120</m:t>
                      </m:r>
                    </m:oMath>
                  </m:oMathPara>
                </a14:m>
                <a:endParaRPr lang="es-ES" dirty="0"/>
              </a:p>
            </p:txBody>
          </p:sp>
        </mc:Choice>
        <mc:Fallback xmlns="">
          <p:sp>
            <p:nvSpPr>
              <p:cNvPr id="19" name="CuadroTexto 18">
                <a:extLst>
                  <a:ext uri="{FF2B5EF4-FFF2-40B4-BE49-F238E27FC236}">
                    <a16:creationId xmlns:a16="http://schemas.microsoft.com/office/drawing/2014/main" id="{63C82567-314E-4BEE-A506-48AD8213F568}"/>
                  </a:ext>
                </a:extLst>
              </p:cNvPr>
              <p:cNvSpPr txBox="1">
                <a:spLocks noRot="1" noChangeAspect="1" noMove="1" noResize="1" noEditPoints="1" noAdjustHandles="1" noChangeArrowheads="1" noChangeShapeType="1" noTextEdit="1"/>
              </p:cNvSpPr>
              <p:nvPr/>
            </p:nvSpPr>
            <p:spPr>
              <a:xfrm>
                <a:off x="3667891" y="4576316"/>
                <a:ext cx="3987693" cy="492443"/>
              </a:xfrm>
              <a:prstGeom prst="rect">
                <a:avLst/>
              </a:prstGeom>
              <a:blipFill>
                <a:blip r:embed="rId6"/>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0" name="CuadroTexto 19">
                <a:extLst>
                  <a:ext uri="{FF2B5EF4-FFF2-40B4-BE49-F238E27FC236}">
                    <a16:creationId xmlns:a16="http://schemas.microsoft.com/office/drawing/2014/main" id="{97641038-2C76-4E32-BF6A-0583E557EE8F}"/>
                  </a:ext>
                </a:extLst>
              </p:cNvPr>
              <p:cNvSpPr txBox="1"/>
              <p:nvPr/>
            </p:nvSpPr>
            <p:spPr>
              <a:xfrm>
                <a:off x="3473294" y="5236666"/>
                <a:ext cx="392237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sz="3200" i="1" smtClean="0">
                              <a:solidFill>
                                <a:srgbClr val="836967"/>
                              </a:solidFill>
                              <a:latin typeface="Cambria Math" panose="02040503050406030204" pitchFamily="18" charset="0"/>
                            </a:rPr>
                          </m:ctrlPr>
                        </m:sSubPr>
                        <m:e>
                          <m:r>
                            <a:rPr lang="es-ES" sz="3200" b="0" i="1" smtClean="0">
                              <a:latin typeface="Cambria Math" panose="02040503050406030204" pitchFamily="18" charset="0"/>
                            </a:rPr>
                            <m:t>𝑦</m:t>
                          </m:r>
                        </m:e>
                        <m:sub>
                          <m:r>
                            <a:rPr lang="es-ES" sz="3200" b="0" i="1" smtClean="0">
                              <a:latin typeface="Cambria Math" panose="02040503050406030204" pitchFamily="18" charset="0"/>
                            </a:rPr>
                            <m:t>1</m:t>
                          </m:r>
                        </m:sub>
                      </m:sSub>
                      <m:r>
                        <a:rPr lang="es-ES" sz="3200" i="0">
                          <a:latin typeface="Cambria Math" panose="02040503050406030204" pitchFamily="18" charset="0"/>
                        </a:rPr>
                        <m:t>=</m:t>
                      </m:r>
                      <m:r>
                        <a:rPr lang="es-ES" sz="3200" b="0" i="1" smtClean="0">
                          <a:solidFill>
                            <a:srgbClr val="00B0F0"/>
                          </a:solidFill>
                          <a:latin typeface="Cambria Math" panose="02040503050406030204" pitchFamily="18" charset="0"/>
                        </a:rPr>
                        <m:t>150</m:t>
                      </m:r>
                      <m:r>
                        <a:rPr lang="es-ES" sz="3200" i="0">
                          <a:latin typeface="Cambria Math" panose="02040503050406030204" pitchFamily="18" charset="0"/>
                        </a:rPr>
                        <m:t>−</m:t>
                      </m:r>
                      <m:r>
                        <a:rPr lang="es-ES" sz="3200" b="0" i="0" smtClean="0">
                          <a:latin typeface="Cambria Math" panose="02040503050406030204" pitchFamily="18" charset="0"/>
                        </a:rPr>
                        <m:t>70=</m:t>
                      </m:r>
                      <m:r>
                        <a:rPr lang="es-ES" sz="3200" b="0" i="0" smtClean="0">
                          <a:solidFill>
                            <a:srgbClr val="FF0000"/>
                          </a:solidFill>
                          <a:latin typeface="Cambria Math" panose="02040503050406030204" pitchFamily="18" charset="0"/>
                        </a:rPr>
                        <m:t>80</m:t>
                      </m:r>
                    </m:oMath>
                  </m:oMathPara>
                </a14:m>
                <a:endParaRPr lang="es-ES" dirty="0"/>
              </a:p>
            </p:txBody>
          </p:sp>
        </mc:Choice>
        <mc:Fallback xmlns="">
          <p:sp>
            <p:nvSpPr>
              <p:cNvPr id="20" name="CuadroTexto 19">
                <a:extLst>
                  <a:ext uri="{FF2B5EF4-FFF2-40B4-BE49-F238E27FC236}">
                    <a16:creationId xmlns:a16="http://schemas.microsoft.com/office/drawing/2014/main" id="{97641038-2C76-4E32-BF6A-0583E557EE8F}"/>
                  </a:ext>
                </a:extLst>
              </p:cNvPr>
              <p:cNvSpPr txBox="1">
                <a:spLocks noRot="1" noChangeAspect="1" noMove="1" noResize="1" noEditPoints="1" noAdjustHandles="1" noChangeArrowheads="1" noChangeShapeType="1" noTextEdit="1"/>
              </p:cNvSpPr>
              <p:nvPr/>
            </p:nvSpPr>
            <p:spPr>
              <a:xfrm>
                <a:off x="3473294" y="5236666"/>
                <a:ext cx="3922379" cy="492443"/>
              </a:xfrm>
              <a:prstGeom prst="rect">
                <a:avLst/>
              </a:prstGeom>
              <a:blipFill>
                <a:blip r:embed="rId7"/>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1978279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388110" y="2754427"/>
            <a:ext cx="3834890" cy="1362075"/>
          </a:xfrm>
        </p:spPr>
        <p:txBody>
          <a:bodyPr>
            <a:normAutofit/>
          </a:bodyPr>
          <a:lstStyle/>
          <a:p>
            <a:r>
              <a:rPr lang="es-ES" dirty="0" err="1"/>
              <a:t>Working</a:t>
            </a:r>
            <a:r>
              <a:rPr lang="es-ES" dirty="0"/>
              <a:t> </a:t>
            </a:r>
            <a:r>
              <a:rPr lang="es-ES" dirty="0" err="1"/>
              <a:t>with</a:t>
            </a:r>
            <a:r>
              <a:rPr lang="es-ES" dirty="0"/>
              <a:t> Matlab</a:t>
            </a:r>
          </a:p>
        </p:txBody>
      </p:sp>
      <p:sp>
        <p:nvSpPr>
          <p:cNvPr id="11" name="Content Placeholder 10"/>
          <p:cNvSpPr>
            <a:spLocks noGrp="1"/>
          </p:cNvSpPr>
          <p:nvPr>
            <p:ph sz="quarter" idx="10"/>
          </p:nvPr>
        </p:nvSpPr>
        <p:spPr/>
        <p:txBody>
          <a:bodyPr/>
          <a:lstStyle/>
          <a:p>
            <a:r>
              <a:rPr lang="es-ES" dirty="0"/>
              <a:t>2</a:t>
            </a:r>
          </a:p>
        </p:txBody>
      </p:sp>
      <p:sp>
        <p:nvSpPr>
          <p:cNvPr id="4" name="Text Placeholder 9">
            <a:extLst>
              <a:ext uri="{FF2B5EF4-FFF2-40B4-BE49-F238E27FC236}">
                <a16:creationId xmlns:a16="http://schemas.microsoft.com/office/drawing/2014/main" id="{BF1D0470-F66C-4CD9-BC57-387925EED0ED}"/>
              </a:ext>
            </a:extLst>
          </p:cNvPr>
          <p:cNvSpPr>
            <a:spLocks noGrp="1"/>
          </p:cNvSpPr>
          <p:nvPr>
            <p:ph type="body" idx="1"/>
          </p:nvPr>
        </p:nvSpPr>
        <p:spPr>
          <a:xfrm>
            <a:off x="2388110" y="4171217"/>
            <a:ext cx="4266690" cy="1184275"/>
          </a:xfrm>
        </p:spPr>
        <p:txBody>
          <a:bodyPr/>
          <a:lstStyle/>
          <a:p>
            <a:r>
              <a:rPr lang="en-US" dirty="0"/>
              <a:t>Creating and displaying geometric data
</a:t>
            </a:r>
            <a:endParaRPr lang="es-ES" dirty="0"/>
          </a:p>
        </p:txBody>
      </p:sp>
    </p:spTree>
    <p:extLst>
      <p:ext uri="{BB962C8B-B14F-4D97-AF65-F5344CB8AC3E}">
        <p14:creationId xmlns:p14="http://schemas.microsoft.com/office/powerpoint/2010/main" val="41084646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388110" y="2754427"/>
            <a:ext cx="5076380" cy="1362075"/>
          </a:xfrm>
        </p:spPr>
        <p:txBody>
          <a:bodyPr/>
          <a:lstStyle/>
          <a:p>
            <a:r>
              <a:rPr lang="es-ES" dirty="0"/>
              <a:t>2D </a:t>
            </a:r>
            <a:r>
              <a:rPr lang="es-ES" dirty="0" err="1"/>
              <a:t>graphics</a:t>
            </a:r>
            <a:endParaRPr lang="es-ES" dirty="0"/>
          </a:p>
        </p:txBody>
      </p:sp>
      <p:sp>
        <p:nvSpPr>
          <p:cNvPr id="7" name="Content Placeholder 6"/>
          <p:cNvSpPr>
            <a:spLocks noGrp="1"/>
          </p:cNvSpPr>
          <p:nvPr>
            <p:ph sz="quarter" idx="10"/>
          </p:nvPr>
        </p:nvSpPr>
        <p:spPr/>
        <p:txBody>
          <a:bodyPr>
            <a:normAutofit fontScale="77500" lnSpcReduction="20000"/>
          </a:bodyPr>
          <a:lstStyle/>
          <a:p>
            <a:r>
              <a:rPr lang="en-US" dirty="0"/>
              <a:t>2.1</a:t>
            </a:r>
          </a:p>
        </p:txBody>
      </p:sp>
    </p:spTree>
    <p:extLst>
      <p:ext uri="{BB962C8B-B14F-4D97-AF65-F5344CB8AC3E}">
        <p14:creationId xmlns:p14="http://schemas.microsoft.com/office/powerpoint/2010/main" val="6140285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21.02.22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18</a:t>
            </a:fld>
            <a:endParaRPr lang="en-US"/>
          </a:p>
        </p:txBody>
      </p:sp>
      <p:sp>
        <p:nvSpPr>
          <p:cNvPr id="6" name="Rectángulo 5">
            <a:extLst>
              <a:ext uri="{FF2B5EF4-FFF2-40B4-BE49-F238E27FC236}">
                <a16:creationId xmlns:a16="http://schemas.microsoft.com/office/drawing/2014/main" id="{EC8A9C32-D886-43BE-8D27-99A080FEFFFF}"/>
              </a:ext>
            </a:extLst>
          </p:cNvPr>
          <p:cNvSpPr/>
          <p:nvPr/>
        </p:nvSpPr>
        <p:spPr>
          <a:xfrm>
            <a:off x="422032" y="1340889"/>
            <a:ext cx="941283" cy="369332"/>
          </a:xfrm>
          <a:prstGeom prst="rect">
            <a:avLst/>
          </a:prstGeom>
        </p:spPr>
        <p:txBody>
          <a:bodyPr wrap="none">
            <a:spAutoFit/>
          </a:bodyPr>
          <a:lstStyle/>
          <a:p>
            <a:r>
              <a:rPr lang="es-ES" b="1" dirty="0" err="1">
                <a:solidFill>
                  <a:srgbClr val="404040"/>
                </a:solidFill>
                <a:latin typeface="Arial" panose="020B0604020202020204" pitchFamily="34" charset="0"/>
              </a:rPr>
              <a:t>Syntax</a:t>
            </a:r>
            <a:endParaRPr lang="es-ES" b="1" dirty="0">
              <a:solidFill>
                <a:srgbClr val="404040"/>
              </a:solidFill>
              <a:effectLst/>
              <a:latin typeface="Arial" panose="020B0604020202020204" pitchFamily="34" charset="0"/>
            </a:endParaRPr>
          </a:p>
        </p:txBody>
      </p:sp>
      <p:sp>
        <p:nvSpPr>
          <p:cNvPr id="8" name="Rectangle 1">
            <a:extLst>
              <a:ext uri="{FF2B5EF4-FFF2-40B4-BE49-F238E27FC236}">
                <a16:creationId xmlns:a16="http://schemas.microsoft.com/office/drawing/2014/main" id="{EEE47709-4EBC-41C5-B21E-5003DFC5306D}"/>
              </a:ext>
            </a:extLst>
          </p:cNvPr>
          <p:cNvSpPr>
            <a:spLocks noChangeArrowheads="1"/>
          </p:cNvSpPr>
          <p:nvPr/>
        </p:nvSpPr>
        <p:spPr bwMode="auto">
          <a:xfrm>
            <a:off x="643813" y="1742959"/>
            <a:ext cx="8238930"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s-ES" altLang="es-ES" sz="2400" b="0" i="0" u="none" strike="noStrike" cap="none" normalizeH="0" baseline="0" dirty="0" err="1">
                <a:ln>
                  <a:noFill/>
                </a:ln>
                <a:solidFill>
                  <a:srgbClr val="005487"/>
                </a:solidFill>
                <a:effectLst/>
                <a:latin typeface="Menlo"/>
                <a:cs typeface="Arial" panose="020B0604020202020204" pitchFamily="34" charset="0"/>
              </a:rPr>
              <a:t>plot</a:t>
            </a:r>
            <a:r>
              <a:rPr kumimoji="0" lang="es-ES" altLang="es-ES" sz="2400" b="0" i="0" u="none" strike="noStrike" cap="none" normalizeH="0" baseline="0" dirty="0">
                <a:ln>
                  <a:noFill/>
                </a:ln>
                <a:solidFill>
                  <a:srgbClr val="005487"/>
                </a:solidFill>
                <a:effectLst/>
                <a:latin typeface="Menlo"/>
                <a:cs typeface="Arial" panose="020B0604020202020204" pitchFamily="34" charset="0"/>
              </a:rPr>
              <a:t>(X,Y):</a:t>
            </a:r>
          </a:p>
          <a:p>
            <a:pPr lvl="1" defTabSz="914400"/>
            <a:r>
              <a:rPr lang="en-US" altLang="es-ES" sz="2400" dirty="0">
                <a:solidFill>
                  <a:srgbClr val="005487"/>
                </a:solidFill>
                <a:latin typeface="Menlo"/>
                <a:cs typeface="Arial" panose="020B0604020202020204" pitchFamily="34" charset="0"/>
              </a:rPr>
              <a:t>Creates a 2D line chart of the Y data versus the corresponding X values.
X and Y can be simple data or a list of data
</a:t>
            </a:r>
            <a:endParaRPr kumimoji="0" lang="es-ES" altLang="es-ES" sz="2400" b="0" i="0" u="none" strike="noStrike" cap="none" normalizeH="0" baseline="0" dirty="0">
              <a:ln>
                <a:noFill/>
              </a:ln>
              <a:solidFill>
                <a:srgbClr val="005487"/>
              </a:solidFill>
              <a:effectLst/>
              <a:latin typeface="Menlo"/>
              <a:cs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s-ES" altLang="es-ES" sz="2400" dirty="0" err="1">
                <a:solidFill>
                  <a:srgbClr val="005487"/>
                </a:solidFill>
                <a:latin typeface="Menlo"/>
                <a:cs typeface="Arial" panose="020B0604020202020204" pitchFamily="34" charset="0"/>
              </a:rPr>
              <a:t>plot</a:t>
            </a:r>
            <a:r>
              <a:rPr lang="es-ES" altLang="es-ES" sz="2400" dirty="0">
                <a:solidFill>
                  <a:srgbClr val="005487"/>
                </a:solidFill>
                <a:latin typeface="Menlo"/>
                <a:cs typeface="Arial" panose="020B0604020202020204" pitchFamily="34" charset="0"/>
              </a:rPr>
              <a:t> (</a:t>
            </a:r>
            <a:r>
              <a:rPr lang="es-ES" altLang="es-ES" sz="2400" dirty="0" err="1">
                <a:solidFill>
                  <a:srgbClr val="005487"/>
                </a:solidFill>
                <a:latin typeface="Menlo"/>
                <a:cs typeface="Arial" panose="020B0604020202020204" pitchFamily="34" charset="0"/>
              </a:rPr>
              <a:t>X,Y,LineSpecs</a:t>
            </a:r>
            <a:r>
              <a:rPr lang="es-ES" altLang="es-ES" sz="2400" dirty="0">
                <a:solidFill>
                  <a:srgbClr val="005487"/>
                </a:solidFill>
                <a:latin typeface="Menlo"/>
                <a:cs typeface="Arial" panose="020B0604020202020204" pitchFamily="34" charset="0"/>
              </a:rPr>
              <a:t>…):</a:t>
            </a:r>
          </a:p>
          <a:p>
            <a:pPr lvl="1" defTabSz="914400"/>
            <a:r>
              <a:rPr lang="en-US" altLang="es-ES" sz="2400" dirty="0">
                <a:solidFill>
                  <a:srgbClr val="005487"/>
                </a:solidFill>
                <a:latin typeface="Menlo"/>
                <a:cs typeface="Arial" panose="020B0604020202020204" pitchFamily="34" charset="0"/>
              </a:rPr>
              <a:t>Sets the line style, marker symbol, and color.</a:t>
            </a:r>
            <a:endParaRPr kumimoji="0" lang="es-ES" altLang="es-ES" sz="1400" b="0" i="0" u="none" strike="noStrike" cap="none" normalizeH="0" baseline="0" dirty="0">
              <a:ln>
                <a:noFill/>
              </a:ln>
              <a:solidFill>
                <a:schemeClr val="tx1"/>
              </a:solidFill>
              <a:effectLst/>
            </a:endParaRPr>
          </a:p>
        </p:txBody>
      </p:sp>
      <p:sp>
        <p:nvSpPr>
          <p:cNvPr id="10" name="Title 4">
            <a:extLst>
              <a:ext uri="{FF2B5EF4-FFF2-40B4-BE49-F238E27FC236}">
                <a16:creationId xmlns:a16="http://schemas.microsoft.com/office/drawing/2014/main" id="{26B3CC18-EA55-442B-B7B5-82E06F706F0E}"/>
              </a:ext>
            </a:extLst>
          </p:cNvPr>
          <p:cNvSpPr>
            <a:spLocks noGrp="1"/>
          </p:cNvSpPr>
          <p:nvPr>
            <p:ph type="title"/>
          </p:nvPr>
        </p:nvSpPr>
        <p:spPr>
          <a:xfrm>
            <a:off x="422032" y="472037"/>
            <a:ext cx="7664693" cy="428157"/>
          </a:xfrm>
        </p:spPr>
        <p:txBody>
          <a:bodyPr anchor="ctr">
            <a:normAutofit/>
          </a:bodyPr>
          <a:lstStyle/>
          <a:p>
            <a:pPr>
              <a:lnSpc>
                <a:spcPct val="90000"/>
              </a:lnSpc>
            </a:pPr>
            <a:r>
              <a:rPr lang="es-ES" sz="2400" dirty="0" err="1"/>
              <a:t>The</a:t>
            </a:r>
            <a:r>
              <a:rPr lang="es-ES" sz="2400" dirty="0"/>
              <a:t> </a:t>
            </a:r>
            <a:r>
              <a:rPr lang="es-ES" sz="2400" dirty="0" err="1"/>
              <a:t>plot</a:t>
            </a:r>
            <a:r>
              <a:rPr lang="es-ES" sz="2400" dirty="0"/>
              <a:t>(x, y…) </a:t>
            </a:r>
            <a:r>
              <a:rPr lang="es-ES" sz="2400" dirty="0" err="1"/>
              <a:t>function</a:t>
            </a:r>
            <a:endParaRPr lang="es-ES" sz="2400" dirty="0"/>
          </a:p>
        </p:txBody>
      </p:sp>
    </p:spTree>
    <p:extLst>
      <p:ext uri="{BB962C8B-B14F-4D97-AF65-F5344CB8AC3E}">
        <p14:creationId xmlns:p14="http://schemas.microsoft.com/office/powerpoint/2010/main" val="3590889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21.02.22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19</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err="1"/>
              <a:t>The</a:t>
            </a:r>
            <a:r>
              <a:rPr lang="es-ES" sz="2400" dirty="0"/>
              <a:t> </a:t>
            </a:r>
            <a:r>
              <a:rPr lang="es-ES" sz="2400" dirty="0" err="1"/>
              <a:t>plot</a:t>
            </a:r>
            <a:r>
              <a:rPr lang="es-ES" sz="2400" dirty="0"/>
              <a:t>(x, y…) </a:t>
            </a:r>
            <a:r>
              <a:rPr lang="es-ES" sz="2400" dirty="0" err="1"/>
              <a:t>function</a:t>
            </a:r>
            <a:endParaRPr lang="es-ES" sz="2400" dirty="0"/>
          </a:p>
        </p:txBody>
      </p:sp>
      <p:sp>
        <p:nvSpPr>
          <p:cNvPr id="6" name="Rectángulo 5">
            <a:extLst>
              <a:ext uri="{FF2B5EF4-FFF2-40B4-BE49-F238E27FC236}">
                <a16:creationId xmlns:a16="http://schemas.microsoft.com/office/drawing/2014/main" id="{EC8A9C32-D886-43BE-8D27-99A080FEFFFF}"/>
              </a:ext>
            </a:extLst>
          </p:cNvPr>
          <p:cNvSpPr/>
          <p:nvPr/>
        </p:nvSpPr>
        <p:spPr>
          <a:xfrm>
            <a:off x="422032" y="1340889"/>
            <a:ext cx="1338828" cy="369332"/>
          </a:xfrm>
          <a:prstGeom prst="rect">
            <a:avLst/>
          </a:prstGeom>
        </p:spPr>
        <p:txBody>
          <a:bodyPr wrap="none">
            <a:spAutoFit/>
          </a:bodyPr>
          <a:lstStyle/>
          <a:p>
            <a:r>
              <a:rPr lang="es-ES" b="1" dirty="0" err="1">
                <a:solidFill>
                  <a:srgbClr val="404040"/>
                </a:solidFill>
                <a:effectLst/>
                <a:latin typeface="Arial" panose="020B0604020202020204" pitchFamily="34" charset="0"/>
              </a:rPr>
              <a:t>LineSpec</a:t>
            </a:r>
            <a:r>
              <a:rPr lang="es-ES" b="1" dirty="0" err="1">
                <a:solidFill>
                  <a:srgbClr val="404040"/>
                </a:solidFill>
                <a:latin typeface="Arial" panose="020B0604020202020204" pitchFamily="34" charset="0"/>
              </a:rPr>
              <a:t>s</a:t>
            </a:r>
            <a:endParaRPr lang="es-ES" b="1" dirty="0">
              <a:solidFill>
                <a:srgbClr val="404040"/>
              </a:solidFill>
              <a:effectLst/>
              <a:latin typeface="Arial" panose="020B0604020202020204" pitchFamily="34" charset="0"/>
            </a:endParaRPr>
          </a:p>
        </p:txBody>
      </p:sp>
      <p:pic>
        <p:nvPicPr>
          <p:cNvPr id="8" name="Imagen 7">
            <a:extLst>
              <a:ext uri="{FF2B5EF4-FFF2-40B4-BE49-F238E27FC236}">
                <a16:creationId xmlns:a16="http://schemas.microsoft.com/office/drawing/2014/main" id="{04E7BD5E-070F-4E06-9584-996E75BEEF34}"/>
              </a:ext>
            </a:extLst>
          </p:cNvPr>
          <p:cNvPicPr>
            <a:picLocks noChangeAspect="1"/>
          </p:cNvPicPr>
          <p:nvPr/>
        </p:nvPicPr>
        <p:blipFill>
          <a:blip r:embed="rId3"/>
          <a:stretch>
            <a:fillRect/>
          </a:stretch>
        </p:blipFill>
        <p:spPr>
          <a:xfrm>
            <a:off x="485776" y="2028376"/>
            <a:ext cx="3581400" cy="1304925"/>
          </a:xfrm>
          <a:prstGeom prst="rect">
            <a:avLst/>
          </a:prstGeom>
        </p:spPr>
      </p:pic>
      <p:pic>
        <p:nvPicPr>
          <p:cNvPr id="9" name="Imagen 8">
            <a:extLst>
              <a:ext uri="{FF2B5EF4-FFF2-40B4-BE49-F238E27FC236}">
                <a16:creationId xmlns:a16="http://schemas.microsoft.com/office/drawing/2014/main" id="{4419C8FB-971B-451F-A2F4-9BD8E899C3F9}"/>
              </a:ext>
            </a:extLst>
          </p:cNvPr>
          <p:cNvPicPr>
            <a:picLocks noChangeAspect="1"/>
          </p:cNvPicPr>
          <p:nvPr/>
        </p:nvPicPr>
        <p:blipFill>
          <a:blip r:embed="rId4"/>
          <a:stretch>
            <a:fillRect/>
          </a:stretch>
        </p:blipFill>
        <p:spPr>
          <a:xfrm>
            <a:off x="4862026" y="2028376"/>
            <a:ext cx="3581400" cy="3800475"/>
          </a:xfrm>
          <a:prstGeom prst="rect">
            <a:avLst/>
          </a:prstGeom>
        </p:spPr>
      </p:pic>
      <p:pic>
        <p:nvPicPr>
          <p:cNvPr id="10" name="Imagen 9">
            <a:extLst>
              <a:ext uri="{FF2B5EF4-FFF2-40B4-BE49-F238E27FC236}">
                <a16:creationId xmlns:a16="http://schemas.microsoft.com/office/drawing/2014/main" id="{56E86FFC-259D-4E3D-841C-1E7DA39C820D}"/>
              </a:ext>
            </a:extLst>
          </p:cNvPr>
          <p:cNvPicPr>
            <a:picLocks noChangeAspect="1"/>
          </p:cNvPicPr>
          <p:nvPr/>
        </p:nvPicPr>
        <p:blipFill>
          <a:blip r:embed="rId5"/>
          <a:stretch>
            <a:fillRect/>
          </a:stretch>
        </p:blipFill>
        <p:spPr>
          <a:xfrm>
            <a:off x="485776" y="3617086"/>
            <a:ext cx="3590925" cy="2209800"/>
          </a:xfrm>
          <a:prstGeom prst="rect">
            <a:avLst/>
          </a:prstGeom>
        </p:spPr>
      </p:pic>
    </p:spTree>
    <p:extLst>
      <p:ext uri="{BB962C8B-B14F-4D97-AF65-F5344CB8AC3E}">
        <p14:creationId xmlns:p14="http://schemas.microsoft.com/office/powerpoint/2010/main" val="899207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a:xfrm>
            <a:off x="3188213" y="2641600"/>
            <a:ext cx="5206487" cy="2528869"/>
          </a:xfrm>
        </p:spPr>
        <p:txBody>
          <a:bodyPr>
            <a:normAutofit/>
          </a:bodyPr>
          <a:lstStyle/>
          <a:p>
            <a:r>
              <a:rPr lang="en-US" dirty="0"/>
              <a:t>Gaining knowledge to coordinate geometry
</a:t>
            </a:r>
          </a:p>
        </p:txBody>
      </p:sp>
      <p:sp>
        <p:nvSpPr>
          <p:cNvPr id="2" name="Text Placeholder 1"/>
          <p:cNvSpPr>
            <a:spLocks noGrp="1"/>
          </p:cNvSpPr>
          <p:nvPr>
            <p:ph type="body" idx="1"/>
          </p:nvPr>
        </p:nvSpPr>
        <p:spPr/>
        <p:txBody>
          <a:bodyPr/>
          <a:lstStyle/>
          <a:p>
            <a:endParaRPr lang="en-US" dirty="0"/>
          </a:p>
          <a:p>
            <a:endParaRPr lang="en-US" dirty="0"/>
          </a:p>
        </p:txBody>
      </p:sp>
    </p:spTree>
    <p:extLst>
      <p:ext uri="{BB962C8B-B14F-4D97-AF65-F5344CB8AC3E}">
        <p14:creationId xmlns:p14="http://schemas.microsoft.com/office/powerpoint/2010/main" val="2498154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388110" y="2754427"/>
            <a:ext cx="5076380" cy="1362075"/>
          </a:xfrm>
        </p:spPr>
        <p:txBody>
          <a:bodyPr/>
          <a:lstStyle/>
          <a:p>
            <a:r>
              <a:rPr lang="es-ES" dirty="0" err="1"/>
              <a:t>Drawing</a:t>
            </a:r>
            <a:r>
              <a:rPr lang="es-ES" dirty="0"/>
              <a:t> </a:t>
            </a:r>
            <a:r>
              <a:rPr lang="es-ES" dirty="0" err="1"/>
              <a:t>points</a:t>
            </a:r>
            <a:endParaRPr lang="es-ES" dirty="0"/>
          </a:p>
        </p:txBody>
      </p:sp>
      <p:sp>
        <p:nvSpPr>
          <p:cNvPr id="7" name="Content Placeholder 6"/>
          <p:cNvSpPr>
            <a:spLocks noGrp="1"/>
          </p:cNvSpPr>
          <p:nvPr>
            <p:ph sz="quarter" idx="10"/>
          </p:nvPr>
        </p:nvSpPr>
        <p:spPr/>
        <p:txBody>
          <a:bodyPr>
            <a:normAutofit fontScale="77500" lnSpcReduction="20000"/>
          </a:bodyPr>
          <a:lstStyle/>
          <a:p>
            <a:r>
              <a:rPr lang="en-US" dirty="0"/>
              <a:t>2.2</a:t>
            </a:r>
          </a:p>
        </p:txBody>
      </p:sp>
    </p:spTree>
    <p:extLst>
      <p:ext uri="{BB962C8B-B14F-4D97-AF65-F5344CB8AC3E}">
        <p14:creationId xmlns:p14="http://schemas.microsoft.com/office/powerpoint/2010/main" val="1523359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21.02.22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21</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a:t>Dibujando puntos</a:t>
            </a:r>
          </a:p>
        </p:txBody>
      </p:sp>
      <p:pic>
        <p:nvPicPr>
          <p:cNvPr id="7" name="Imagen 6">
            <a:extLst>
              <a:ext uri="{FF2B5EF4-FFF2-40B4-BE49-F238E27FC236}">
                <a16:creationId xmlns:a16="http://schemas.microsoft.com/office/drawing/2014/main" id="{A1025503-0D1B-4819-B544-0ED8CA7FD155}"/>
              </a:ext>
            </a:extLst>
          </p:cNvPr>
          <p:cNvPicPr>
            <a:picLocks noChangeAspect="1"/>
          </p:cNvPicPr>
          <p:nvPr/>
        </p:nvPicPr>
        <p:blipFill>
          <a:blip r:embed="rId3"/>
          <a:stretch>
            <a:fillRect/>
          </a:stretch>
        </p:blipFill>
        <p:spPr>
          <a:xfrm>
            <a:off x="4147272" y="1270535"/>
            <a:ext cx="4572001" cy="4116428"/>
          </a:xfrm>
          <a:prstGeom prst="rect">
            <a:avLst/>
          </a:prstGeom>
        </p:spPr>
      </p:pic>
      <p:sp>
        <p:nvSpPr>
          <p:cNvPr id="8" name="Rectángulo 7">
            <a:extLst>
              <a:ext uri="{FF2B5EF4-FFF2-40B4-BE49-F238E27FC236}">
                <a16:creationId xmlns:a16="http://schemas.microsoft.com/office/drawing/2014/main" id="{96FF6230-683E-4218-B482-E666B71C7FA9}"/>
              </a:ext>
            </a:extLst>
          </p:cNvPr>
          <p:cNvSpPr/>
          <p:nvPr/>
        </p:nvSpPr>
        <p:spPr>
          <a:xfrm>
            <a:off x="223935" y="2074516"/>
            <a:ext cx="4572000" cy="1477328"/>
          </a:xfrm>
          <a:prstGeom prst="rect">
            <a:avLst/>
          </a:prstGeom>
        </p:spPr>
        <p:txBody>
          <a:bodyPr>
            <a:spAutoFit/>
          </a:bodyPr>
          <a:lstStyle/>
          <a:p>
            <a:r>
              <a:rPr lang="es-ES" dirty="0">
                <a:solidFill>
                  <a:srgbClr val="028009"/>
                </a:solidFill>
                <a:latin typeface="Courier New" panose="02070309020205020404" pitchFamily="49" charset="0"/>
              </a:rPr>
              <a:t>%% </a:t>
            </a:r>
            <a:r>
              <a:rPr lang="es-ES" dirty="0" err="1">
                <a:solidFill>
                  <a:srgbClr val="028009"/>
                </a:solidFill>
                <a:latin typeface="Courier New" panose="02070309020205020404" pitchFamily="49" charset="0"/>
              </a:rPr>
              <a:t>Drawing</a:t>
            </a:r>
            <a:r>
              <a:rPr lang="es-ES" dirty="0">
                <a:solidFill>
                  <a:srgbClr val="028009"/>
                </a:solidFill>
                <a:latin typeface="Courier New" panose="02070309020205020404" pitchFamily="49" charset="0"/>
              </a:rPr>
              <a:t> a </a:t>
            </a:r>
            <a:r>
              <a:rPr lang="es-ES" dirty="0" err="1">
                <a:solidFill>
                  <a:srgbClr val="028009"/>
                </a:solidFill>
                <a:latin typeface="Courier New" panose="02070309020205020404" pitchFamily="49" charset="0"/>
              </a:rPr>
              <a:t>point</a:t>
            </a:r>
            <a:endParaRPr lang="es-ES" dirty="0">
              <a:solidFill>
                <a:srgbClr val="028009"/>
              </a:solidFill>
              <a:latin typeface="Courier New" panose="02070309020205020404" pitchFamily="49" charset="0"/>
            </a:endParaRPr>
          </a:p>
          <a:p>
            <a:r>
              <a:rPr lang="es-ES" dirty="0" err="1">
                <a:solidFill>
                  <a:srgbClr val="000000"/>
                </a:solidFill>
                <a:latin typeface="Courier New" panose="02070309020205020404" pitchFamily="49" charset="0"/>
              </a:rPr>
              <a:t>clc</a:t>
            </a:r>
            <a:r>
              <a:rPr lang="es-ES" dirty="0">
                <a:solidFill>
                  <a:srgbClr val="000000"/>
                </a:solidFill>
                <a:latin typeface="Courier New" panose="02070309020205020404" pitchFamily="49" charset="0"/>
              </a:rPr>
              <a:t>; </a:t>
            </a:r>
            <a:r>
              <a:rPr lang="es-ES" dirty="0" err="1">
                <a:solidFill>
                  <a:srgbClr val="000000"/>
                </a:solidFill>
                <a:latin typeface="Courier New" panose="02070309020205020404" pitchFamily="49" charset="0"/>
              </a:rPr>
              <a:t>clear</a:t>
            </a:r>
            <a:r>
              <a:rPr lang="es-ES" dirty="0">
                <a:solidFill>
                  <a:srgbClr val="000000"/>
                </a:solidFill>
                <a:latin typeface="Courier New" panose="02070309020205020404" pitchFamily="49" charset="0"/>
              </a:rPr>
              <a:t>; </a:t>
            </a:r>
            <a:r>
              <a:rPr lang="es-ES" dirty="0" err="1">
                <a:solidFill>
                  <a:srgbClr val="000000"/>
                </a:solidFill>
                <a:latin typeface="Courier New" panose="02070309020205020404" pitchFamily="49" charset="0"/>
              </a:rPr>
              <a:t>close</a:t>
            </a:r>
            <a:r>
              <a:rPr lang="es-ES" dirty="0">
                <a:solidFill>
                  <a:srgbClr val="000000"/>
                </a:solidFill>
                <a:latin typeface="Courier New" panose="02070309020205020404" pitchFamily="49" charset="0"/>
              </a:rPr>
              <a:t> </a:t>
            </a:r>
            <a:r>
              <a:rPr lang="es-ES" dirty="0" err="1">
                <a:solidFill>
                  <a:srgbClr val="AA04F9"/>
                </a:solidFill>
                <a:latin typeface="Courier New" panose="02070309020205020404" pitchFamily="49" charset="0"/>
              </a:rPr>
              <a:t>all</a:t>
            </a:r>
            <a:r>
              <a:rPr lang="es-ES" dirty="0">
                <a:solidFill>
                  <a:srgbClr val="000000"/>
                </a:solidFill>
                <a:latin typeface="Courier New" panose="02070309020205020404" pitchFamily="49" charset="0"/>
              </a:rPr>
              <a:t>;</a:t>
            </a:r>
          </a:p>
          <a:p>
            <a:r>
              <a:rPr lang="es-ES" dirty="0">
                <a:solidFill>
                  <a:srgbClr val="000000"/>
                </a:solidFill>
                <a:latin typeface="Courier New" panose="02070309020205020404" pitchFamily="49" charset="0"/>
              </a:rPr>
              <a:t>x = 1;</a:t>
            </a:r>
          </a:p>
          <a:p>
            <a:r>
              <a:rPr lang="es-ES" dirty="0">
                <a:solidFill>
                  <a:srgbClr val="000000"/>
                </a:solidFill>
                <a:latin typeface="Courier New" panose="02070309020205020404" pitchFamily="49" charset="0"/>
              </a:rPr>
              <a:t>y = 4;</a:t>
            </a:r>
          </a:p>
          <a:p>
            <a:r>
              <a:rPr lang="es-ES" dirty="0" err="1">
                <a:solidFill>
                  <a:srgbClr val="000000"/>
                </a:solidFill>
                <a:latin typeface="Courier New" panose="02070309020205020404" pitchFamily="49" charset="0"/>
              </a:rPr>
              <a:t>plot</a:t>
            </a:r>
            <a:r>
              <a:rPr lang="es-ES" dirty="0">
                <a:solidFill>
                  <a:srgbClr val="000000"/>
                </a:solidFill>
                <a:latin typeface="Courier New" panose="02070309020205020404" pitchFamily="49" charset="0"/>
              </a:rPr>
              <a:t>(</a:t>
            </a:r>
            <a:r>
              <a:rPr lang="es-ES" dirty="0" err="1">
                <a:solidFill>
                  <a:srgbClr val="000000"/>
                </a:solidFill>
                <a:latin typeface="Courier New" panose="02070309020205020404" pitchFamily="49" charset="0"/>
              </a:rPr>
              <a:t>x,y</a:t>
            </a:r>
            <a:r>
              <a:rPr lang="es-ES" dirty="0">
                <a:solidFill>
                  <a:srgbClr val="000000"/>
                </a:solidFill>
                <a:latin typeface="Courier New" panose="02070309020205020404" pitchFamily="49" charset="0"/>
              </a:rPr>
              <a:t>, </a:t>
            </a:r>
            <a:r>
              <a:rPr lang="es-ES" dirty="0">
                <a:solidFill>
                  <a:srgbClr val="AA04F9"/>
                </a:solidFill>
                <a:latin typeface="Courier New" panose="02070309020205020404" pitchFamily="49" charset="0"/>
              </a:rPr>
              <a:t>'s'</a:t>
            </a:r>
            <a:r>
              <a:rPr lang="es-ES" dirty="0">
                <a:solidFill>
                  <a:srgbClr val="000000"/>
                </a:solidFill>
                <a:latin typeface="Courier New" panose="02070309020205020404" pitchFamily="49" charset="0"/>
              </a:rPr>
              <a:t>);</a:t>
            </a:r>
          </a:p>
        </p:txBody>
      </p:sp>
    </p:spTree>
    <p:extLst>
      <p:ext uri="{BB962C8B-B14F-4D97-AF65-F5344CB8AC3E}">
        <p14:creationId xmlns:p14="http://schemas.microsoft.com/office/powerpoint/2010/main" val="11318811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388110" y="2754427"/>
            <a:ext cx="5076380" cy="1362075"/>
          </a:xfrm>
        </p:spPr>
        <p:txBody>
          <a:bodyPr/>
          <a:lstStyle/>
          <a:p>
            <a:r>
              <a:rPr lang="es-ES" dirty="0" err="1"/>
              <a:t>Drawing</a:t>
            </a:r>
            <a:r>
              <a:rPr lang="es-ES" dirty="0"/>
              <a:t> a </a:t>
            </a:r>
            <a:r>
              <a:rPr lang="es-ES" dirty="0" err="1"/>
              <a:t>function</a:t>
            </a:r>
            <a:endParaRPr lang="es-ES" dirty="0"/>
          </a:p>
        </p:txBody>
      </p:sp>
      <p:sp>
        <p:nvSpPr>
          <p:cNvPr id="7" name="Content Placeholder 6"/>
          <p:cNvSpPr>
            <a:spLocks noGrp="1"/>
          </p:cNvSpPr>
          <p:nvPr>
            <p:ph sz="quarter" idx="10"/>
          </p:nvPr>
        </p:nvSpPr>
        <p:spPr/>
        <p:txBody>
          <a:bodyPr>
            <a:normAutofit fontScale="77500" lnSpcReduction="20000"/>
          </a:bodyPr>
          <a:lstStyle/>
          <a:p>
            <a:r>
              <a:rPr lang="en-US" dirty="0"/>
              <a:t>2.3</a:t>
            </a:r>
          </a:p>
        </p:txBody>
      </p:sp>
    </p:spTree>
    <p:extLst>
      <p:ext uri="{BB962C8B-B14F-4D97-AF65-F5344CB8AC3E}">
        <p14:creationId xmlns:p14="http://schemas.microsoft.com/office/powerpoint/2010/main" val="36454191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21.02.22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23</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err="1"/>
              <a:t>Drawing</a:t>
            </a:r>
            <a:r>
              <a:rPr lang="es-ES" sz="2400" dirty="0"/>
              <a:t> a </a:t>
            </a:r>
            <a:r>
              <a:rPr lang="es-ES" sz="2400" dirty="0" err="1"/>
              <a:t>function</a:t>
            </a:r>
            <a:endParaRPr lang="es-ES" sz="2400" dirty="0"/>
          </a:p>
        </p:txBody>
      </p:sp>
      <p:pic>
        <p:nvPicPr>
          <p:cNvPr id="6" name="Imagen 5">
            <a:extLst>
              <a:ext uri="{FF2B5EF4-FFF2-40B4-BE49-F238E27FC236}">
                <a16:creationId xmlns:a16="http://schemas.microsoft.com/office/drawing/2014/main" id="{439F93A9-67DE-4B16-BD5D-361BEDF6F0FD}"/>
              </a:ext>
            </a:extLst>
          </p:cNvPr>
          <p:cNvPicPr>
            <a:picLocks noChangeAspect="1"/>
          </p:cNvPicPr>
          <p:nvPr/>
        </p:nvPicPr>
        <p:blipFill>
          <a:blip r:embed="rId3"/>
          <a:stretch>
            <a:fillRect/>
          </a:stretch>
        </p:blipFill>
        <p:spPr>
          <a:xfrm>
            <a:off x="4394718" y="1270534"/>
            <a:ext cx="4324556" cy="3893639"/>
          </a:xfrm>
          <a:prstGeom prst="rect">
            <a:avLst/>
          </a:prstGeom>
        </p:spPr>
      </p:pic>
      <p:sp>
        <p:nvSpPr>
          <p:cNvPr id="7" name="Rectángulo 6">
            <a:extLst>
              <a:ext uri="{FF2B5EF4-FFF2-40B4-BE49-F238E27FC236}">
                <a16:creationId xmlns:a16="http://schemas.microsoft.com/office/drawing/2014/main" id="{DD66A6F2-7BDA-49EA-902D-B1483DF272AD}"/>
              </a:ext>
            </a:extLst>
          </p:cNvPr>
          <p:cNvSpPr/>
          <p:nvPr/>
        </p:nvSpPr>
        <p:spPr>
          <a:xfrm>
            <a:off x="457201" y="1926035"/>
            <a:ext cx="4572000" cy="1754326"/>
          </a:xfrm>
          <a:prstGeom prst="rect">
            <a:avLst/>
          </a:prstGeom>
        </p:spPr>
        <p:txBody>
          <a:bodyPr>
            <a:spAutoFit/>
          </a:bodyPr>
          <a:lstStyle/>
          <a:p>
            <a:r>
              <a:rPr lang="es-ES" dirty="0">
                <a:solidFill>
                  <a:srgbClr val="028009"/>
                </a:solidFill>
                <a:latin typeface="Courier New" panose="02070309020205020404" pitchFamily="49" charset="0"/>
              </a:rPr>
              <a:t>%% </a:t>
            </a:r>
            <a:r>
              <a:rPr lang="es-ES" dirty="0" err="1">
                <a:solidFill>
                  <a:srgbClr val="028009"/>
                </a:solidFill>
                <a:latin typeface="Courier New" panose="02070309020205020404" pitchFamily="49" charset="0"/>
              </a:rPr>
              <a:t>Drawing</a:t>
            </a:r>
            <a:r>
              <a:rPr lang="es-ES" dirty="0">
                <a:solidFill>
                  <a:srgbClr val="028009"/>
                </a:solidFill>
                <a:latin typeface="Courier New" panose="02070309020205020404" pitchFamily="49" charset="0"/>
              </a:rPr>
              <a:t> a </a:t>
            </a:r>
            <a:r>
              <a:rPr lang="es-ES" dirty="0" err="1">
                <a:solidFill>
                  <a:srgbClr val="028009"/>
                </a:solidFill>
                <a:latin typeface="Courier New" panose="02070309020205020404" pitchFamily="49" charset="0"/>
              </a:rPr>
              <a:t>function</a:t>
            </a:r>
            <a:endParaRPr lang="es-ES" dirty="0">
              <a:solidFill>
                <a:srgbClr val="028009"/>
              </a:solidFill>
              <a:latin typeface="Courier New" panose="02070309020205020404" pitchFamily="49" charset="0"/>
            </a:endParaRPr>
          </a:p>
          <a:p>
            <a:r>
              <a:rPr lang="es-ES" dirty="0" err="1">
                <a:solidFill>
                  <a:srgbClr val="000000"/>
                </a:solidFill>
                <a:latin typeface="Courier New" panose="02070309020205020404" pitchFamily="49" charset="0"/>
              </a:rPr>
              <a:t>clc</a:t>
            </a:r>
            <a:r>
              <a:rPr lang="es-ES" dirty="0">
                <a:solidFill>
                  <a:srgbClr val="000000"/>
                </a:solidFill>
                <a:latin typeface="Courier New" panose="02070309020205020404" pitchFamily="49" charset="0"/>
              </a:rPr>
              <a:t>; </a:t>
            </a:r>
            <a:r>
              <a:rPr lang="es-ES" dirty="0" err="1">
                <a:solidFill>
                  <a:srgbClr val="000000"/>
                </a:solidFill>
                <a:latin typeface="Courier New" panose="02070309020205020404" pitchFamily="49" charset="0"/>
              </a:rPr>
              <a:t>clear</a:t>
            </a:r>
            <a:r>
              <a:rPr lang="es-ES" dirty="0">
                <a:solidFill>
                  <a:srgbClr val="000000"/>
                </a:solidFill>
                <a:latin typeface="Courier New" panose="02070309020205020404" pitchFamily="49" charset="0"/>
              </a:rPr>
              <a:t>; </a:t>
            </a:r>
            <a:r>
              <a:rPr lang="es-ES" dirty="0" err="1">
                <a:solidFill>
                  <a:srgbClr val="000000"/>
                </a:solidFill>
                <a:latin typeface="Courier New" panose="02070309020205020404" pitchFamily="49" charset="0"/>
              </a:rPr>
              <a:t>close</a:t>
            </a:r>
            <a:r>
              <a:rPr lang="es-ES" dirty="0">
                <a:solidFill>
                  <a:srgbClr val="000000"/>
                </a:solidFill>
                <a:latin typeface="Courier New" panose="02070309020205020404" pitchFamily="49" charset="0"/>
              </a:rPr>
              <a:t> </a:t>
            </a:r>
            <a:r>
              <a:rPr lang="es-ES" dirty="0" err="1">
                <a:solidFill>
                  <a:srgbClr val="AA04F9"/>
                </a:solidFill>
                <a:latin typeface="Courier New" panose="02070309020205020404" pitchFamily="49" charset="0"/>
              </a:rPr>
              <a:t>all</a:t>
            </a:r>
            <a:r>
              <a:rPr lang="es-ES" dirty="0">
                <a:solidFill>
                  <a:srgbClr val="000000"/>
                </a:solidFill>
                <a:latin typeface="Courier New" panose="02070309020205020404" pitchFamily="49" charset="0"/>
              </a:rPr>
              <a:t>;</a:t>
            </a:r>
          </a:p>
          <a:p>
            <a:r>
              <a:rPr lang="es-ES" dirty="0">
                <a:solidFill>
                  <a:srgbClr val="000000"/>
                </a:solidFill>
                <a:latin typeface="Courier New" panose="02070309020205020404" pitchFamily="49" charset="0"/>
              </a:rPr>
              <a:t>x = </a:t>
            </a:r>
            <a:r>
              <a:rPr lang="es-ES" dirty="0" err="1">
                <a:solidFill>
                  <a:srgbClr val="000000"/>
                </a:solidFill>
                <a:latin typeface="Courier New" panose="02070309020205020404" pitchFamily="49" charset="0"/>
              </a:rPr>
              <a:t>linspace</a:t>
            </a:r>
            <a:r>
              <a:rPr lang="es-ES" dirty="0">
                <a:solidFill>
                  <a:srgbClr val="000000"/>
                </a:solidFill>
                <a:latin typeface="Courier New" panose="02070309020205020404" pitchFamily="49" charset="0"/>
              </a:rPr>
              <a:t>(0, 2*pi, 50);</a:t>
            </a:r>
          </a:p>
          <a:p>
            <a:r>
              <a:rPr lang="es-ES" dirty="0">
                <a:solidFill>
                  <a:srgbClr val="000000"/>
                </a:solidFill>
                <a:latin typeface="Courier New" panose="02070309020205020404" pitchFamily="49" charset="0"/>
              </a:rPr>
              <a:t>y = sin(x);</a:t>
            </a:r>
          </a:p>
          <a:p>
            <a:r>
              <a:rPr lang="es-ES" dirty="0">
                <a:solidFill>
                  <a:srgbClr val="000000"/>
                </a:solidFill>
                <a:latin typeface="Courier New" panose="02070309020205020404" pitchFamily="49" charset="0"/>
              </a:rPr>
              <a:t> </a:t>
            </a:r>
          </a:p>
          <a:p>
            <a:r>
              <a:rPr lang="es-ES" dirty="0" err="1">
                <a:solidFill>
                  <a:srgbClr val="000000"/>
                </a:solidFill>
                <a:latin typeface="Courier New" panose="02070309020205020404" pitchFamily="49" charset="0"/>
              </a:rPr>
              <a:t>plot</a:t>
            </a:r>
            <a:r>
              <a:rPr lang="es-ES" dirty="0">
                <a:solidFill>
                  <a:srgbClr val="000000"/>
                </a:solidFill>
                <a:latin typeface="Courier New" panose="02070309020205020404" pitchFamily="49" charset="0"/>
              </a:rPr>
              <a:t>(</a:t>
            </a:r>
            <a:r>
              <a:rPr lang="es-ES" dirty="0" err="1">
                <a:solidFill>
                  <a:srgbClr val="000000"/>
                </a:solidFill>
                <a:latin typeface="Courier New" panose="02070309020205020404" pitchFamily="49" charset="0"/>
              </a:rPr>
              <a:t>x,y</a:t>
            </a:r>
            <a:r>
              <a:rPr lang="es-ES" dirty="0">
                <a:solidFill>
                  <a:srgbClr val="000000"/>
                </a:solidFill>
                <a:latin typeface="Courier New" panose="02070309020205020404" pitchFamily="49" charset="0"/>
              </a:rPr>
              <a:t>, </a:t>
            </a:r>
            <a:r>
              <a:rPr lang="es-ES" dirty="0">
                <a:solidFill>
                  <a:srgbClr val="AA04F9"/>
                </a:solidFill>
                <a:latin typeface="Courier New" panose="02070309020205020404" pitchFamily="49" charset="0"/>
              </a:rPr>
              <a:t>'-s'</a:t>
            </a:r>
            <a:r>
              <a:rPr lang="es-ES" dirty="0">
                <a:solidFill>
                  <a:srgbClr val="000000"/>
                </a:solidFill>
                <a:latin typeface="Courier New" panose="02070309020205020404" pitchFamily="49" charset="0"/>
              </a:rPr>
              <a:t>);</a:t>
            </a:r>
          </a:p>
        </p:txBody>
      </p:sp>
    </p:spTree>
    <p:extLst>
      <p:ext uri="{BB962C8B-B14F-4D97-AF65-F5344CB8AC3E}">
        <p14:creationId xmlns:p14="http://schemas.microsoft.com/office/powerpoint/2010/main" val="16011788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388109" y="2754427"/>
            <a:ext cx="4479221" cy="1362075"/>
          </a:xfrm>
        </p:spPr>
        <p:txBody>
          <a:bodyPr>
            <a:normAutofit/>
          </a:bodyPr>
          <a:lstStyle/>
          <a:p>
            <a:r>
              <a:rPr lang="es-ES" dirty="0" err="1"/>
              <a:t>Drawing</a:t>
            </a:r>
            <a:r>
              <a:rPr lang="es-ES" dirty="0"/>
              <a:t> </a:t>
            </a:r>
            <a:r>
              <a:rPr lang="es-ES" dirty="0" err="1"/>
              <a:t>multiple</a:t>
            </a:r>
            <a:r>
              <a:rPr lang="es-ES" dirty="0"/>
              <a:t> </a:t>
            </a:r>
            <a:r>
              <a:rPr lang="es-ES" dirty="0" err="1"/>
              <a:t>functions</a:t>
            </a:r>
            <a:endParaRPr lang="es-ES" dirty="0"/>
          </a:p>
        </p:txBody>
      </p:sp>
      <p:sp>
        <p:nvSpPr>
          <p:cNvPr id="7" name="Content Placeholder 6"/>
          <p:cNvSpPr>
            <a:spLocks noGrp="1"/>
          </p:cNvSpPr>
          <p:nvPr>
            <p:ph sz="quarter" idx="10"/>
          </p:nvPr>
        </p:nvSpPr>
        <p:spPr/>
        <p:txBody>
          <a:bodyPr>
            <a:normAutofit fontScale="77500" lnSpcReduction="20000"/>
          </a:bodyPr>
          <a:lstStyle/>
          <a:p>
            <a:r>
              <a:rPr lang="en-US" dirty="0"/>
              <a:t>2.4</a:t>
            </a:r>
          </a:p>
        </p:txBody>
      </p:sp>
    </p:spTree>
    <p:extLst>
      <p:ext uri="{BB962C8B-B14F-4D97-AF65-F5344CB8AC3E}">
        <p14:creationId xmlns:p14="http://schemas.microsoft.com/office/powerpoint/2010/main" val="12299378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21.02.22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25</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a:t>Dibujando varias funciones</a:t>
            </a:r>
          </a:p>
        </p:txBody>
      </p:sp>
      <p:pic>
        <p:nvPicPr>
          <p:cNvPr id="6" name="Imagen 5">
            <a:extLst>
              <a:ext uri="{FF2B5EF4-FFF2-40B4-BE49-F238E27FC236}">
                <a16:creationId xmlns:a16="http://schemas.microsoft.com/office/drawing/2014/main" id="{F6B4BD41-EC63-4E41-8564-8C653FBFA646}"/>
              </a:ext>
            </a:extLst>
          </p:cNvPr>
          <p:cNvPicPr>
            <a:picLocks noChangeAspect="1"/>
          </p:cNvPicPr>
          <p:nvPr/>
        </p:nvPicPr>
        <p:blipFill>
          <a:blip r:embed="rId3"/>
          <a:stretch>
            <a:fillRect/>
          </a:stretch>
        </p:blipFill>
        <p:spPr>
          <a:xfrm>
            <a:off x="4572000" y="1556703"/>
            <a:ext cx="4309366" cy="3879963"/>
          </a:xfrm>
          <a:prstGeom prst="rect">
            <a:avLst/>
          </a:prstGeom>
        </p:spPr>
      </p:pic>
      <p:sp>
        <p:nvSpPr>
          <p:cNvPr id="7" name="Rectángulo 6">
            <a:extLst>
              <a:ext uri="{FF2B5EF4-FFF2-40B4-BE49-F238E27FC236}">
                <a16:creationId xmlns:a16="http://schemas.microsoft.com/office/drawing/2014/main" id="{5CDE6AA8-41AA-4C73-8E25-2924A862E045}"/>
              </a:ext>
            </a:extLst>
          </p:cNvPr>
          <p:cNvSpPr/>
          <p:nvPr/>
        </p:nvSpPr>
        <p:spPr>
          <a:xfrm>
            <a:off x="279918" y="1556703"/>
            <a:ext cx="4572000" cy="4247317"/>
          </a:xfrm>
          <a:prstGeom prst="rect">
            <a:avLst/>
          </a:prstGeom>
        </p:spPr>
        <p:txBody>
          <a:bodyPr>
            <a:spAutoFit/>
          </a:bodyPr>
          <a:lstStyle/>
          <a:p>
            <a:r>
              <a:rPr lang="es-ES" dirty="0">
                <a:solidFill>
                  <a:srgbClr val="028009"/>
                </a:solidFill>
                <a:latin typeface="Courier New" panose="02070309020205020404" pitchFamily="49" charset="0"/>
              </a:rPr>
              <a:t>%% </a:t>
            </a:r>
            <a:r>
              <a:rPr lang="en-US" dirty="0">
                <a:solidFill>
                  <a:srgbClr val="028009"/>
                </a:solidFill>
                <a:latin typeface="Courier New" panose="02070309020205020404" pitchFamily="49" charset="0"/>
              </a:rPr>
              <a:t>Multiple curves on the same graph</a:t>
            </a:r>
            <a:endParaRPr lang="es-ES" dirty="0">
              <a:solidFill>
                <a:srgbClr val="028009"/>
              </a:solidFill>
              <a:latin typeface="Courier New" panose="02070309020205020404" pitchFamily="49" charset="0"/>
            </a:endParaRPr>
          </a:p>
          <a:p>
            <a:r>
              <a:rPr lang="es-ES" dirty="0" err="1">
                <a:solidFill>
                  <a:srgbClr val="000000"/>
                </a:solidFill>
                <a:latin typeface="Courier New" panose="02070309020205020404" pitchFamily="49" charset="0"/>
              </a:rPr>
              <a:t>clc</a:t>
            </a:r>
            <a:r>
              <a:rPr lang="es-ES" dirty="0">
                <a:solidFill>
                  <a:srgbClr val="000000"/>
                </a:solidFill>
                <a:latin typeface="Courier New" panose="02070309020205020404" pitchFamily="49" charset="0"/>
              </a:rPr>
              <a:t>; </a:t>
            </a:r>
            <a:r>
              <a:rPr lang="es-ES" dirty="0" err="1">
                <a:solidFill>
                  <a:srgbClr val="000000"/>
                </a:solidFill>
                <a:latin typeface="Courier New" panose="02070309020205020404" pitchFamily="49" charset="0"/>
              </a:rPr>
              <a:t>clear</a:t>
            </a:r>
            <a:r>
              <a:rPr lang="es-ES" dirty="0">
                <a:solidFill>
                  <a:srgbClr val="000000"/>
                </a:solidFill>
                <a:latin typeface="Courier New" panose="02070309020205020404" pitchFamily="49" charset="0"/>
              </a:rPr>
              <a:t>; </a:t>
            </a:r>
            <a:r>
              <a:rPr lang="es-ES" dirty="0" err="1">
                <a:solidFill>
                  <a:srgbClr val="000000"/>
                </a:solidFill>
                <a:latin typeface="Courier New" panose="02070309020205020404" pitchFamily="49" charset="0"/>
              </a:rPr>
              <a:t>close</a:t>
            </a:r>
            <a:r>
              <a:rPr lang="es-ES" dirty="0">
                <a:solidFill>
                  <a:srgbClr val="000000"/>
                </a:solidFill>
                <a:latin typeface="Courier New" panose="02070309020205020404" pitchFamily="49" charset="0"/>
              </a:rPr>
              <a:t> </a:t>
            </a:r>
            <a:r>
              <a:rPr lang="es-ES" dirty="0" err="1">
                <a:solidFill>
                  <a:srgbClr val="AA04F9"/>
                </a:solidFill>
                <a:latin typeface="Courier New" panose="02070309020205020404" pitchFamily="49" charset="0"/>
              </a:rPr>
              <a:t>all</a:t>
            </a:r>
            <a:r>
              <a:rPr lang="es-ES" dirty="0">
                <a:solidFill>
                  <a:srgbClr val="000000"/>
                </a:solidFill>
                <a:latin typeface="Courier New" panose="02070309020205020404" pitchFamily="49" charset="0"/>
              </a:rPr>
              <a:t>;</a:t>
            </a:r>
          </a:p>
          <a:p>
            <a:r>
              <a:rPr lang="es-ES" dirty="0" err="1">
                <a:solidFill>
                  <a:srgbClr val="000000"/>
                </a:solidFill>
                <a:latin typeface="Courier New" panose="02070309020205020404" pitchFamily="49" charset="0"/>
              </a:rPr>
              <a:t>colorstring</a:t>
            </a:r>
            <a:r>
              <a:rPr lang="es-ES" dirty="0">
                <a:solidFill>
                  <a:srgbClr val="000000"/>
                </a:solidFill>
                <a:latin typeface="Courier New" panose="02070309020205020404" pitchFamily="49" charset="0"/>
              </a:rPr>
              <a:t> = </a:t>
            </a:r>
            <a:r>
              <a:rPr lang="es-ES" dirty="0">
                <a:solidFill>
                  <a:srgbClr val="AA04F9"/>
                </a:solidFill>
                <a:latin typeface="Courier New" panose="02070309020205020404" pitchFamily="49" charset="0"/>
              </a:rPr>
              <a:t>'</a:t>
            </a:r>
            <a:r>
              <a:rPr lang="es-ES" dirty="0" err="1">
                <a:solidFill>
                  <a:srgbClr val="AA04F9"/>
                </a:solidFill>
                <a:latin typeface="Courier New" panose="02070309020205020404" pitchFamily="49" charset="0"/>
              </a:rPr>
              <a:t>kbgry</a:t>
            </a:r>
            <a:r>
              <a:rPr lang="es-ES" dirty="0">
                <a:solidFill>
                  <a:srgbClr val="AA04F9"/>
                </a:solidFill>
                <a:latin typeface="Courier New" panose="02070309020205020404" pitchFamily="49" charset="0"/>
              </a:rPr>
              <a:t>'</a:t>
            </a:r>
            <a:r>
              <a:rPr lang="es-ES" dirty="0">
                <a:solidFill>
                  <a:srgbClr val="000000"/>
                </a:solidFill>
                <a:latin typeface="Courier New" panose="02070309020205020404" pitchFamily="49" charset="0"/>
              </a:rPr>
              <a:t>;</a:t>
            </a:r>
          </a:p>
          <a:p>
            <a:r>
              <a:rPr lang="es-ES" dirty="0">
                <a:solidFill>
                  <a:srgbClr val="000000"/>
                </a:solidFill>
                <a:latin typeface="Courier New" panose="02070309020205020404" pitchFamily="49" charset="0"/>
              </a:rPr>
              <a:t>x = [1:100];</a:t>
            </a:r>
          </a:p>
          <a:p>
            <a:r>
              <a:rPr lang="es-ES" dirty="0" err="1">
                <a:solidFill>
                  <a:srgbClr val="0E00FF"/>
                </a:solidFill>
                <a:latin typeface="Courier New" panose="02070309020205020404" pitchFamily="49" charset="0"/>
              </a:rPr>
              <a:t>for</a:t>
            </a:r>
            <a:r>
              <a:rPr lang="es-ES" dirty="0">
                <a:solidFill>
                  <a:srgbClr val="000000"/>
                </a:solidFill>
                <a:latin typeface="Courier New" panose="02070309020205020404" pitchFamily="49" charset="0"/>
              </a:rPr>
              <a:t> i=1:5</a:t>
            </a:r>
          </a:p>
          <a:p>
            <a:r>
              <a:rPr lang="es-ES" dirty="0">
                <a:solidFill>
                  <a:srgbClr val="000000"/>
                </a:solidFill>
                <a:latin typeface="Courier New" panose="02070309020205020404" pitchFamily="49" charset="0"/>
              </a:rPr>
              <a:t>y(:,i) = i*log(x);</a:t>
            </a:r>
          </a:p>
          <a:p>
            <a:r>
              <a:rPr lang="es-ES" dirty="0" err="1">
                <a:solidFill>
                  <a:srgbClr val="0E00FF"/>
                </a:solidFill>
                <a:latin typeface="Courier New" panose="02070309020205020404" pitchFamily="49" charset="0"/>
              </a:rPr>
              <a:t>end</a:t>
            </a:r>
            <a:endParaRPr lang="es-ES" dirty="0">
              <a:solidFill>
                <a:srgbClr val="0E00FF"/>
              </a:solidFill>
              <a:latin typeface="Courier New" panose="02070309020205020404" pitchFamily="49" charset="0"/>
            </a:endParaRPr>
          </a:p>
          <a:p>
            <a:r>
              <a:rPr lang="es-ES" dirty="0">
                <a:solidFill>
                  <a:srgbClr val="0E00FF"/>
                </a:solidFill>
                <a:latin typeface="Courier New" panose="02070309020205020404" pitchFamily="49" charset="0"/>
              </a:rPr>
              <a:t> </a:t>
            </a:r>
          </a:p>
          <a:p>
            <a:r>
              <a:rPr lang="es-ES" dirty="0">
                <a:solidFill>
                  <a:srgbClr val="000000"/>
                </a:solidFill>
                <a:latin typeface="Courier New" panose="02070309020205020404" pitchFamily="49" charset="0"/>
              </a:rPr>
              <a:t>figure(1); </a:t>
            </a:r>
            <a:r>
              <a:rPr lang="es-ES" dirty="0" err="1">
                <a:solidFill>
                  <a:srgbClr val="000000"/>
                </a:solidFill>
                <a:latin typeface="Courier New" panose="02070309020205020404" pitchFamily="49" charset="0"/>
              </a:rPr>
              <a:t>cla</a:t>
            </a:r>
            <a:r>
              <a:rPr lang="es-ES" dirty="0">
                <a:solidFill>
                  <a:srgbClr val="000000"/>
                </a:solidFill>
                <a:latin typeface="Courier New" panose="02070309020205020404" pitchFamily="49" charset="0"/>
              </a:rPr>
              <a:t>;</a:t>
            </a:r>
          </a:p>
          <a:p>
            <a:r>
              <a:rPr lang="es-ES" dirty="0" err="1">
                <a:solidFill>
                  <a:srgbClr val="000000"/>
                </a:solidFill>
                <a:latin typeface="Courier New" panose="02070309020205020404" pitchFamily="49" charset="0"/>
              </a:rPr>
              <a:t>hold</a:t>
            </a:r>
            <a:r>
              <a:rPr lang="es-ES" dirty="0">
                <a:solidFill>
                  <a:srgbClr val="000000"/>
                </a:solidFill>
                <a:latin typeface="Courier New" panose="02070309020205020404" pitchFamily="49" charset="0"/>
              </a:rPr>
              <a:t> </a:t>
            </a:r>
            <a:r>
              <a:rPr lang="es-ES" dirty="0" err="1">
                <a:solidFill>
                  <a:srgbClr val="AA04F9"/>
                </a:solidFill>
                <a:latin typeface="Courier New" panose="02070309020205020404" pitchFamily="49" charset="0"/>
              </a:rPr>
              <a:t>on</a:t>
            </a:r>
            <a:endParaRPr lang="es-ES" dirty="0">
              <a:solidFill>
                <a:srgbClr val="AA04F9"/>
              </a:solidFill>
              <a:latin typeface="Courier New" panose="02070309020205020404" pitchFamily="49" charset="0"/>
            </a:endParaRPr>
          </a:p>
          <a:p>
            <a:r>
              <a:rPr lang="es-ES" dirty="0" err="1">
                <a:solidFill>
                  <a:srgbClr val="0E00FF"/>
                </a:solidFill>
                <a:latin typeface="Courier New" panose="02070309020205020404" pitchFamily="49" charset="0"/>
              </a:rPr>
              <a:t>for</a:t>
            </a:r>
            <a:r>
              <a:rPr lang="es-ES" dirty="0">
                <a:solidFill>
                  <a:srgbClr val="000000"/>
                </a:solidFill>
                <a:latin typeface="Courier New" panose="02070309020205020404" pitchFamily="49" charset="0"/>
              </a:rPr>
              <a:t> i = 1:5</a:t>
            </a:r>
          </a:p>
          <a:p>
            <a:r>
              <a:rPr lang="es-ES" dirty="0">
                <a:solidFill>
                  <a:srgbClr val="000000"/>
                </a:solidFill>
                <a:latin typeface="Courier New" panose="02070309020205020404" pitchFamily="49" charset="0"/>
              </a:rPr>
              <a:t>  </a:t>
            </a:r>
            <a:r>
              <a:rPr lang="es-ES" dirty="0" err="1">
                <a:solidFill>
                  <a:srgbClr val="000000"/>
                </a:solidFill>
                <a:latin typeface="Courier New" panose="02070309020205020404" pitchFamily="49" charset="0"/>
              </a:rPr>
              <a:t>plot</a:t>
            </a:r>
            <a:r>
              <a:rPr lang="es-ES" dirty="0">
                <a:solidFill>
                  <a:srgbClr val="000000"/>
                </a:solidFill>
                <a:latin typeface="Courier New" panose="02070309020205020404" pitchFamily="49" charset="0"/>
              </a:rPr>
              <a:t>(</a:t>
            </a:r>
            <a:r>
              <a:rPr lang="es-ES" dirty="0" err="1">
                <a:solidFill>
                  <a:srgbClr val="000000"/>
                </a:solidFill>
                <a:latin typeface="Courier New" panose="02070309020205020404" pitchFamily="49" charset="0"/>
              </a:rPr>
              <a:t>x,y</a:t>
            </a:r>
            <a:r>
              <a:rPr lang="es-ES" dirty="0">
                <a:solidFill>
                  <a:srgbClr val="000000"/>
                </a:solidFill>
                <a:latin typeface="Courier New" panose="02070309020205020404" pitchFamily="49" charset="0"/>
              </a:rPr>
              <a:t>(:, i), </a:t>
            </a:r>
            <a:r>
              <a:rPr lang="es-ES" dirty="0">
                <a:solidFill>
                  <a:srgbClr val="AA04F9"/>
                </a:solidFill>
                <a:latin typeface="Courier New" panose="02070309020205020404" pitchFamily="49" charset="0"/>
              </a:rPr>
              <a:t>'Color'</a:t>
            </a:r>
            <a:r>
              <a:rPr lang="es-ES" dirty="0">
                <a:solidFill>
                  <a:srgbClr val="000000"/>
                </a:solidFill>
                <a:latin typeface="Courier New" panose="02070309020205020404" pitchFamily="49" charset="0"/>
              </a:rPr>
              <a:t>, </a:t>
            </a:r>
            <a:r>
              <a:rPr lang="es-ES" dirty="0" err="1">
                <a:solidFill>
                  <a:srgbClr val="000000"/>
                </a:solidFill>
                <a:latin typeface="Courier New" panose="02070309020205020404" pitchFamily="49" charset="0"/>
              </a:rPr>
              <a:t>colorstring</a:t>
            </a:r>
            <a:r>
              <a:rPr lang="es-ES" dirty="0">
                <a:solidFill>
                  <a:srgbClr val="000000"/>
                </a:solidFill>
                <a:latin typeface="Courier New" panose="02070309020205020404" pitchFamily="49" charset="0"/>
              </a:rPr>
              <a:t>(i))</a:t>
            </a:r>
          </a:p>
          <a:p>
            <a:r>
              <a:rPr lang="es-ES" dirty="0" err="1">
                <a:solidFill>
                  <a:srgbClr val="0E00FF"/>
                </a:solidFill>
                <a:latin typeface="Courier New" panose="02070309020205020404" pitchFamily="49" charset="0"/>
              </a:rPr>
              <a:t>end</a:t>
            </a:r>
            <a:endParaRPr lang="es-ES" dirty="0">
              <a:solidFill>
                <a:srgbClr val="0E00FF"/>
              </a:solidFill>
              <a:latin typeface="Courier New" panose="02070309020205020404" pitchFamily="49" charset="0"/>
            </a:endParaRPr>
          </a:p>
        </p:txBody>
      </p:sp>
    </p:spTree>
    <p:extLst>
      <p:ext uri="{BB962C8B-B14F-4D97-AF65-F5344CB8AC3E}">
        <p14:creationId xmlns:p14="http://schemas.microsoft.com/office/powerpoint/2010/main" val="15827598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388109" y="2754427"/>
            <a:ext cx="4479221" cy="1362075"/>
          </a:xfrm>
        </p:spPr>
        <p:txBody>
          <a:bodyPr>
            <a:normAutofit fontScale="90000"/>
          </a:bodyPr>
          <a:lstStyle/>
          <a:p>
            <a:r>
              <a:rPr lang="en-US" dirty="0"/>
              <a:t>Changing the origin of coordinates</a:t>
            </a:r>
            <a:endParaRPr lang="es-ES" dirty="0"/>
          </a:p>
        </p:txBody>
      </p:sp>
      <p:sp>
        <p:nvSpPr>
          <p:cNvPr id="7" name="Content Placeholder 6"/>
          <p:cNvSpPr>
            <a:spLocks noGrp="1"/>
          </p:cNvSpPr>
          <p:nvPr>
            <p:ph sz="quarter" idx="10"/>
          </p:nvPr>
        </p:nvSpPr>
        <p:spPr/>
        <p:txBody>
          <a:bodyPr>
            <a:normAutofit fontScale="77500" lnSpcReduction="20000"/>
          </a:bodyPr>
          <a:lstStyle/>
          <a:p>
            <a:r>
              <a:rPr lang="en-US" dirty="0"/>
              <a:t>2.1</a:t>
            </a:r>
          </a:p>
        </p:txBody>
      </p:sp>
    </p:spTree>
    <p:extLst>
      <p:ext uri="{BB962C8B-B14F-4D97-AF65-F5344CB8AC3E}">
        <p14:creationId xmlns:p14="http://schemas.microsoft.com/office/powerpoint/2010/main" val="26481066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21.02.22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27</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n-US" sz="2400" dirty="0"/>
              <a:t>Changing the origin of coordinates</a:t>
            </a:r>
            <a:endParaRPr lang="es-ES" sz="2400" dirty="0"/>
          </a:p>
        </p:txBody>
      </p:sp>
      <p:pic>
        <p:nvPicPr>
          <p:cNvPr id="7" name="Imagen 6">
            <a:extLst>
              <a:ext uri="{FF2B5EF4-FFF2-40B4-BE49-F238E27FC236}">
                <a16:creationId xmlns:a16="http://schemas.microsoft.com/office/drawing/2014/main" id="{56D0EF27-31CD-481B-92B0-334080FDE3A8}"/>
              </a:ext>
            </a:extLst>
          </p:cNvPr>
          <p:cNvPicPr>
            <a:picLocks noChangeAspect="1"/>
          </p:cNvPicPr>
          <p:nvPr/>
        </p:nvPicPr>
        <p:blipFill>
          <a:blip r:embed="rId3"/>
          <a:stretch>
            <a:fillRect/>
          </a:stretch>
        </p:blipFill>
        <p:spPr>
          <a:xfrm>
            <a:off x="4907902" y="1270536"/>
            <a:ext cx="3811371" cy="3431590"/>
          </a:xfrm>
          <a:prstGeom prst="rect">
            <a:avLst/>
          </a:prstGeom>
        </p:spPr>
      </p:pic>
      <p:sp>
        <p:nvSpPr>
          <p:cNvPr id="10" name="Rectángulo 9">
            <a:extLst>
              <a:ext uri="{FF2B5EF4-FFF2-40B4-BE49-F238E27FC236}">
                <a16:creationId xmlns:a16="http://schemas.microsoft.com/office/drawing/2014/main" id="{0239D3EE-DF36-43DF-9A7A-AE7519A5BECE}"/>
              </a:ext>
            </a:extLst>
          </p:cNvPr>
          <p:cNvSpPr/>
          <p:nvPr/>
        </p:nvSpPr>
        <p:spPr>
          <a:xfrm>
            <a:off x="634481" y="957723"/>
            <a:ext cx="5253135" cy="5355312"/>
          </a:xfrm>
          <a:prstGeom prst="rect">
            <a:avLst/>
          </a:prstGeom>
        </p:spPr>
        <p:txBody>
          <a:bodyPr wrap="square">
            <a:spAutoFit/>
          </a:bodyPr>
          <a:lstStyle/>
          <a:p>
            <a:r>
              <a:rPr lang="es-ES" dirty="0">
                <a:solidFill>
                  <a:srgbClr val="028009"/>
                </a:solidFill>
                <a:latin typeface="Courier New" panose="02070309020205020404" pitchFamily="49" charset="0"/>
              </a:rPr>
              <a:t>%% </a:t>
            </a:r>
            <a:r>
              <a:rPr lang="es-ES" dirty="0" err="1">
                <a:solidFill>
                  <a:srgbClr val="028009"/>
                </a:solidFill>
                <a:latin typeface="Courier New" panose="02070309020205020404" pitchFamily="49" charset="0"/>
              </a:rPr>
              <a:t>Changing</a:t>
            </a:r>
            <a:r>
              <a:rPr lang="es-ES" dirty="0">
                <a:solidFill>
                  <a:srgbClr val="028009"/>
                </a:solidFill>
                <a:latin typeface="Courier New" panose="02070309020205020404" pitchFamily="49" charset="0"/>
              </a:rPr>
              <a:t> </a:t>
            </a:r>
            <a:r>
              <a:rPr lang="es-ES" dirty="0" err="1">
                <a:solidFill>
                  <a:srgbClr val="028009"/>
                </a:solidFill>
                <a:latin typeface="Courier New" panose="02070309020205020404" pitchFamily="49" charset="0"/>
              </a:rPr>
              <a:t>coordinates</a:t>
            </a:r>
            <a:endParaRPr lang="es-ES" dirty="0">
              <a:solidFill>
                <a:srgbClr val="028009"/>
              </a:solidFill>
              <a:latin typeface="Courier New" panose="02070309020205020404" pitchFamily="49" charset="0"/>
            </a:endParaRPr>
          </a:p>
          <a:p>
            <a:r>
              <a:rPr lang="es-ES" dirty="0" err="1">
                <a:solidFill>
                  <a:srgbClr val="000000"/>
                </a:solidFill>
                <a:latin typeface="Courier New" panose="02070309020205020404" pitchFamily="49" charset="0"/>
              </a:rPr>
              <a:t>clc</a:t>
            </a:r>
            <a:r>
              <a:rPr lang="es-ES" dirty="0">
                <a:solidFill>
                  <a:srgbClr val="000000"/>
                </a:solidFill>
                <a:latin typeface="Courier New" panose="02070309020205020404" pitchFamily="49" charset="0"/>
              </a:rPr>
              <a:t>; </a:t>
            </a:r>
            <a:r>
              <a:rPr lang="es-ES" dirty="0" err="1">
                <a:solidFill>
                  <a:srgbClr val="000000"/>
                </a:solidFill>
                <a:latin typeface="Courier New" panose="02070309020205020404" pitchFamily="49" charset="0"/>
              </a:rPr>
              <a:t>clear</a:t>
            </a:r>
            <a:r>
              <a:rPr lang="es-ES" dirty="0">
                <a:solidFill>
                  <a:srgbClr val="000000"/>
                </a:solidFill>
                <a:latin typeface="Courier New" panose="02070309020205020404" pitchFamily="49" charset="0"/>
              </a:rPr>
              <a:t>; </a:t>
            </a:r>
            <a:r>
              <a:rPr lang="es-ES" dirty="0" err="1">
                <a:solidFill>
                  <a:srgbClr val="000000"/>
                </a:solidFill>
                <a:latin typeface="Courier New" panose="02070309020205020404" pitchFamily="49" charset="0"/>
              </a:rPr>
              <a:t>close</a:t>
            </a:r>
            <a:r>
              <a:rPr lang="es-ES" dirty="0">
                <a:solidFill>
                  <a:srgbClr val="000000"/>
                </a:solidFill>
                <a:latin typeface="Courier New" panose="02070309020205020404" pitchFamily="49" charset="0"/>
              </a:rPr>
              <a:t> </a:t>
            </a:r>
            <a:r>
              <a:rPr lang="es-ES" dirty="0" err="1">
                <a:solidFill>
                  <a:srgbClr val="AA04F9"/>
                </a:solidFill>
                <a:latin typeface="Courier New" panose="02070309020205020404" pitchFamily="49" charset="0"/>
              </a:rPr>
              <a:t>all</a:t>
            </a:r>
            <a:r>
              <a:rPr lang="es-ES" dirty="0">
                <a:solidFill>
                  <a:srgbClr val="000000"/>
                </a:solidFill>
                <a:latin typeface="Courier New" panose="02070309020205020404" pitchFamily="49" charset="0"/>
              </a:rPr>
              <a:t>;</a:t>
            </a:r>
          </a:p>
          <a:p>
            <a:r>
              <a:rPr lang="es-ES" dirty="0" err="1">
                <a:solidFill>
                  <a:srgbClr val="000000"/>
                </a:solidFill>
                <a:latin typeface="Courier New" panose="02070309020205020404" pitchFamily="49" charset="0"/>
              </a:rPr>
              <a:t>colorstring</a:t>
            </a:r>
            <a:r>
              <a:rPr lang="es-ES" dirty="0">
                <a:solidFill>
                  <a:srgbClr val="000000"/>
                </a:solidFill>
                <a:latin typeface="Courier New" panose="02070309020205020404" pitchFamily="49" charset="0"/>
              </a:rPr>
              <a:t> = </a:t>
            </a:r>
            <a:r>
              <a:rPr lang="es-ES" dirty="0">
                <a:solidFill>
                  <a:srgbClr val="AA04F9"/>
                </a:solidFill>
                <a:latin typeface="Courier New" panose="02070309020205020404" pitchFamily="49" charset="0"/>
              </a:rPr>
              <a:t>'</a:t>
            </a:r>
            <a:r>
              <a:rPr lang="es-ES" dirty="0" err="1">
                <a:solidFill>
                  <a:srgbClr val="AA04F9"/>
                </a:solidFill>
                <a:latin typeface="Courier New" panose="02070309020205020404" pitchFamily="49" charset="0"/>
              </a:rPr>
              <a:t>kbgry</a:t>
            </a:r>
            <a:r>
              <a:rPr lang="es-ES" dirty="0">
                <a:solidFill>
                  <a:srgbClr val="AA04F9"/>
                </a:solidFill>
                <a:latin typeface="Courier New" panose="02070309020205020404" pitchFamily="49" charset="0"/>
              </a:rPr>
              <a:t>'</a:t>
            </a:r>
            <a:r>
              <a:rPr lang="es-ES" dirty="0">
                <a:solidFill>
                  <a:srgbClr val="000000"/>
                </a:solidFill>
                <a:latin typeface="Courier New" panose="02070309020205020404" pitchFamily="49" charset="0"/>
              </a:rPr>
              <a:t>;</a:t>
            </a:r>
          </a:p>
          <a:p>
            <a:r>
              <a:rPr lang="es-ES" dirty="0">
                <a:solidFill>
                  <a:srgbClr val="000000"/>
                </a:solidFill>
                <a:latin typeface="Courier New" panose="02070309020205020404" pitchFamily="49" charset="0"/>
              </a:rPr>
              <a:t> </a:t>
            </a:r>
          </a:p>
          <a:p>
            <a:r>
              <a:rPr lang="es-ES" dirty="0">
                <a:solidFill>
                  <a:srgbClr val="028009"/>
                </a:solidFill>
                <a:latin typeface="Courier New" panose="02070309020205020404" pitchFamily="49" charset="0"/>
              </a:rPr>
              <a:t>%</a:t>
            </a:r>
            <a:r>
              <a:rPr lang="es-ES" dirty="0" err="1">
                <a:solidFill>
                  <a:srgbClr val="028009"/>
                </a:solidFill>
                <a:latin typeface="Courier New" panose="02070309020205020404" pitchFamily="49" charset="0"/>
              </a:rPr>
              <a:t>Coordinate</a:t>
            </a:r>
            <a:r>
              <a:rPr lang="es-ES" dirty="0">
                <a:solidFill>
                  <a:srgbClr val="028009"/>
                </a:solidFill>
                <a:latin typeface="Courier New" panose="02070309020205020404" pitchFamily="49" charset="0"/>
              </a:rPr>
              <a:t> </a:t>
            </a:r>
            <a:r>
              <a:rPr lang="es-ES" dirty="0" err="1">
                <a:solidFill>
                  <a:srgbClr val="028009"/>
                </a:solidFill>
                <a:latin typeface="Courier New" panose="02070309020205020404" pitchFamily="49" charset="0"/>
              </a:rPr>
              <a:t>origin</a:t>
            </a:r>
            <a:r>
              <a:rPr lang="es-ES" dirty="0">
                <a:solidFill>
                  <a:srgbClr val="028009"/>
                </a:solidFill>
                <a:latin typeface="Courier New" panose="02070309020205020404" pitchFamily="49" charset="0"/>
              </a:rPr>
              <a:t> (0,0)</a:t>
            </a:r>
          </a:p>
          <a:p>
            <a:r>
              <a:rPr lang="es-ES" dirty="0">
                <a:solidFill>
                  <a:srgbClr val="000000"/>
                </a:solidFill>
                <a:latin typeface="Courier New" panose="02070309020205020404" pitchFamily="49" charset="0"/>
              </a:rPr>
              <a:t>x = </a:t>
            </a:r>
            <a:r>
              <a:rPr lang="es-ES" dirty="0" err="1">
                <a:solidFill>
                  <a:srgbClr val="000000"/>
                </a:solidFill>
                <a:latin typeface="Courier New" panose="02070309020205020404" pitchFamily="49" charset="0"/>
              </a:rPr>
              <a:t>linspace</a:t>
            </a:r>
            <a:r>
              <a:rPr lang="es-ES" dirty="0">
                <a:solidFill>
                  <a:srgbClr val="000000"/>
                </a:solidFill>
                <a:latin typeface="Courier New" panose="02070309020205020404" pitchFamily="49" charset="0"/>
              </a:rPr>
              <a:t>(0,2*pi,50);</a:t>
            </a:r>
          </a:p>
          <a:p>
            <a:r>
              <a:rPr lang="es-ES" dirty="0">
                <a:solidFill>
                  <a:srgbClr val="000000"/>
                </a:solidFill>
                <a:latin typeface="Courier New" panose="02070309020205020404" pitchFamily="49" charset="0"/>
              </a:rPr>
              <a:t>y = sin(x);</a:t>
            </a:r>
          </a:p>
          <a:p>
            <a:r>
              <a:rPr lang="es-ES" dirty="0">
                <a:solidFill>
                  <a:srgbClr val="000000"/>
                </a:solidFill>
                <a:latin typeface="Courier New" panose="02070309020205020404" pitchFamily="49" charset="0"/>
              </a:rPr>
              <a:t> </a:t>
            </a:r>
          </a:p>
          <a:p>
            <a:r>
              <a:rPr lang="es-ES" dirty="0">
                <a:solidFill>
                  <a:srgbClr val="028009"/>
                </a:solidFill>
                <a:latin typeface="Courier New" panose="02070309020205020404" pitchFamily="49" charset="0"/>
              </a:rPr>
              <a:t>%New </a:t>
            </a:r>
            <a:r>
              <a:rPr lang="es-ES" dirty="0" err="1">
                <a:solidFill>
                  <a:srgbClr val="028009"/>
                </a:solidFill>
                <a:latin typeface="Courier New" panose="02070309020205020404" pitchFamily="49" charset="0"/>
              </a:rPr>
              <a:t>coordinate</a:t>
            </a:r>
            <a:r>
              <a:rPr lang="es-ES" dirty="0">
                <a:solidFill>
                  <a:srgbClr val="028009"/>
                </a:solidFill>
                <a:latin typeface="Courier New" panose="02070309020205020404" pitchFamily="49" charset="0"/>
              </a:rPr>
              <a:t> </a:t>
            </a:r>
            <a:r>
              <a:rPr lang="es-ES" dirty="0" err="1">
                <a:solidFill>
                  <a:srgbClr val="028009"/>
                </a:solidFill>
                <a:latin typeface="Courier New" panose="02070309020205020404" pitchFamily="49" charset="0"/>
              </a:rPr>
              <a:t>origin</a:t>
            </a:r>
            <a:endParaRPr lang="es-ES" dirty="0">
              <a:solidFill>
                <a:srgbClr val="028009"/>
              </a:solidFill>
              <a:latin typeface="Courier New" panose="02070309020205020404" pitchFamily="49" charset="0"/>
            </a:endParaRPr>
          </a:p>
          <a:p>
            <a:r>
              <a:rPr lang="es-ES" dirty="0">
                <a:solidFill>
                  <a:srgbClr val="028009"/>
                </a:solidFill>
                <a:latin typeface="Courier New" panose="02070309020205020404" pitchFamily="49" charset="0"/>
              </a:rPr>
              <a:t>(1,2) </a:t>
            </a:r>
            <a:r>
              <a:rPr lang="es-ES" dirty="0" err="1">
                <a:solidFill>
                  <a:srgbClr val="028009"/>
                </a:solidFill>
                <a:latin typeface="Courier New" panose="02070309020205020404" pitchFamily="49" charset="0"/>
              </a:rPr>
              <a:t>relative</a:t>
            </a:r>
            <a:r>
              <a:rPr lang="es-ES" dirty="0">
                <a:solidFill>
                  <a:srgbClr val="028009"/>
                </a:solidFill>
                <a:latin typeface="Courier New" panose="02070309020205020404" pitchFamily="49" charset="0"/>
              </a:rPr>
              <a:t> </a:t>
            </a:r>
            <a:r>
              <a:rPr lang="es-ES" dirty="0" err="1">
                <a:solidFill>
                  <a:srgbClr val="028009"/>
                </a:solidFill>
                <a:latin typeface="Courier New" panose="02070309020205020404" pitchFamily="49" charset="0"/>
              </a:rPr>
              <a:t>to</a:t>
            </a:r>
            <a:r>
              <a:rPr lang="es-ES" dirty="0">
                <a:solidFill>
                  <a:srgbClr val="028009"/>
                </a:solidFill>
                <a:latin typeface="Courier New" panose="02070309020205020404" pitchFamily="49" charset="0"/>
              </a:rPr>
              <a:t> (0,0)</a:t>
            </a:r>
          </a:p>
          <a:p>
            <a:r>
              <a:rPr lang="es-ES" dirty="0">
                <a:solidFill>
                  <a:srgbClr val="000000"/>
                </a:solidFill>
                <a:latin typeface="Courier New" panose="02070309020205020404" pitchFamily="49" charset="0"/>
              </a:rPr>
              <a:t>a = 0 - 1;</a:t>
            </a:r>
          </a:p>
          <a:p>
            <a:r>
              <a:rPr lang="es-ES" dirty="0">
                <a:solidFill>
                  <a:srgbClr val="000000"/>
                </a:solidFill>
                <a:latin typeface="Courier New" panose="02070309020205020404" pitchFamily="49" charset="0"/>
              </a:rPr>
              <a:t>b = 0 - 2;</a:t>
            </a:r>
          </a:p>
          <a:p>
            <a:r>
              <a:rPr lang="es-ES" dirty="0">
                <a:solidFill>
                  <a:srgbClr val="000000"/>
                </a:solidFill>
                <a:latin typeface="Courier New" panose="02070309020205020404" pitchFamily="49" charset="0"/>
              </a:rPr>
              <a:t>x1 = x - a;</a:t>
            </a:r>
          </a:p>
          <a:p>
            <a:r>
              <a:rPr lang="es-ES" dirty="0">
                <a:solidFill>
                  <a:srgbClr val="000000"/>
                </a:solidFill>
                <a:latin typeface="Courier New" panose="02070309020205020404" pitchFamily="49" charset="0"/>
              </a:rPr>
              <a:t>y1 = y - b;</a:t>
            </a:r>
          </a:p>
          <a:p>
            <a:r>
              <a:rPr lang="es-ES" dirty="0">
                <a:solidFill>
                  <a:srgbClr val="000000"/>
                </a:solidFill>
                <a:latin typeface="Courier New" panose="02070309020205020404" pitchFamily="49" charset="0"/>
              </a:rPr>
              <a:t> </a:t>
            </a:r>
          </a:p>
          <a:p>
            <a:r>
              <a:rPr lang="es-ES" dirty="0">
                <a:solidFill>
                  <a:srgbClr val="000000"/>
                </a:solidFill>
                <a:latin typeface="Courier New" panose="02070309020205020404" pitchFamily="49" charset="0"/>
              </a:rPr>
              <a:t>figure(1); </a:t>
            </a:r>
            <a:r>
              <a:rPr lang="es-ES" dirty="0" err="1">
                <a:solidFill>
                  <a:srgbClr val="000000"/>
                </a:solidFill>
                <a:latin typeface="Courier New" panose="02070309020205020404" pitchFamily="49" charset="0"/>
              </a:rPr>
              <a:t>cla</a:t>
            </a:r>
            <a:r>
              <a:rPr lang="es-ES" dirty="0">
                <a:solidFill>
                  <a:srgbClr val="000000"/>
                </a:solidFill>
                <a:latin typeface="Courier New" panose="02070309020205020404" pitchFamily="49" charset="0"/>
              </a:rPr>
              <a:t>;</a:t>
            </a:r>
          </a:p>
          <a:p>
            <a:r>
              <a:rPr lang="es-ES" dirty="0" err="1">
                <a:solidFill>
                  <a:srgbClr val="000000"/>
                </a:solidFill>
                <a:latin typeface="Courier New" panose="02070309020205020404" pitchFamily="49" charset="0"/>
              </a:rPr>
              <a:t>hold</a:t>
            </a:r>
            <a:r>
              <a:rPr lang="es-ES" dirty="0">
                <a:solidFill>
                  <a:srgbClr val="000000"/>
                </a:solidFill>
                <a:latin typeface="Courier New" panose="02070309020205020404" pitchFamily="49" charset="0"/>
              </a:rPr>
              <a:t> </a:t>
            </a:r>
            <a:r>
              <a:rPr lang="es-ES" dirty="0" err="1">
                <a:solidFill>
                  <a:srgbClr val="AA04F9"/>
                </a:solidFill>
                <a:latin typeface="Courier New" panose="02070309020205020404" pitchFamily="49" charset="0"/>
              </a:rPr>
              <a:t>on</a:t>
            </a:r>
            <a:endParaRPr lang="es-ES" dirty="0">
              <a:solidFill>
                <a:srgbClr val="AA04F9"/>
              </a:solidFill>
              <a:latin typeface="Courier New" panose="02070309020205020404" pitchFamily="49" charset="0"/>
            </a:endParaRPr>
          </a:p>
          <a:p>
            <a:r>
              <a:rPr lang="es-ES" dirty="0" err="1">
                <a:solidFill>
                  <a:srgbClr val="000000"/>
                </a:solidFill>
                <a:latin typeface="Courier New" panose="02070309020205020404" pitchFamily="49" charset="0"/>
              </a:rPr>
              <a:t>plot</a:t>
            </a:r>
            <a:r>
              <a:rPr lang="es-ES" dirty="0">
                <a:solidFill>
                  <a:srgbClr val="000000"/>
                </a:solidFill>
                <a:latin typeface="Courier New" panose="02070309020205020404" pitchFamily="49" charset="0"/>
              </a:rPr>
              <a:t>(</a:t>
            </a:r>
            <a:r>
              <a:rPr lang="es-ES" dirty="0" err="1">
                <a:solidFill>
                  <a:srgbClr val="000000"/>
                </a:solidFill>
                <a:latin typeface="Courier New" panose="02070309020205020404" pitchFamily="49" charset="0"/>
              </a:rPr>
              <a:t>x,y</a:t>
            </a:r>
            <a:r>
              <a:rPr lang="es-ES" dirty="0">
                <a:solidFill>
                  <a:srgbClr val="000000"/>
                </a:solidFill>
                <a:latin typeface="Courier New" panose="02070309020205020404" pitchFamily="49" charset="0"/>
              </a:rPr>
              <a:t>,</a:t>
            </a:r>
            <a:r>
              <a:rPr lang="es-ES" dirty="0">
                <a:solidFill>
                  <a:srgbClr val="0E00FF"/>
                </a:solidFill>
                <a:latin typeface="Courier New" panose="02070309020205020404" pitchFamily="49" charset="0"/>
              </a:rPr>
              <a:t> </a:t>
            </a:r>
            <a:r>
              <a:rPr lang="es-ES" dirty="0">
                <a:solidFill>
                  <a:srgbClr val="AA04F9"/>
                </a:solidFill>
                <a:latin typeface="Courier New" panose="02070309020205020404" pitchFamily="49" charset="0"/>
              </a:rPr>
              <a:t>'Color'</a:t>
            </a:r>
            <a:r>
              <a:rPr lang="es-ES" dirty="0">
                <a:solidFill>
                  <a:srgbClr val="000000"/>
                </a:solidFill>
                <a:latin typeface="Courier New" panose="02070309020205020404" pitchFamily="49" charset="0"/>
              </a:rPr>
              <a:t>, </a:t>
            </a:r>
            <a:r>
              <a:rPr lang="es-ES" dirty="0" err="1">
                <a:solidFill>
                  <a:srgbClr val="000000"/>
                </a:solidFill>
                <a:latin typeface="Courier New" panose="02070309020205020404" pitchFamily="49" charset="0"/>
              </a:rPr>
              <a:t>colorstring</a:t>
            </a:r>
            <a:r>
              <a:rPr lang="es-ES" dirty="0">
                <a:solidFill>
                  <a:srgbClr val="000000"/>
                </a:solidFill>
                <a:latin typeface="Courier New" panose="02070309020205020404" pitchFamily="49" charset="0"/>
              </a:rPr>
              <a:t>(1));</a:t>
            </a:r>
          </a:p>
          <a:p>
            <a:r>
              <a:rPr lang="es-ES" dirty="0" err="1">
                <a:solidFill>
                  <a:srgbClr val="000000"/>
                </a:solidFill>
                <a:latin typeface="Courier New" panose="02070309020205020404" pitchFamily="49" charset="0"/>
              </a:rPr>
              <a:t>plot</a:t>
            </a:r>
            <a:r>
              <a:rPr lang="es-ES" dirty="0">
                <a:solidFill>
                  <a:srgbClr val="000000"/>
                </a:solidFill>
                <a:latin typeface="Courier New" panose="02070309020205020404" pitchFamily="49" charset="0"/>
              </a:rPr>
              <a:t>(x1,y1,</a:t>
            </a:r>
            <a:r>
              <a:rPr lang="es-ES" dirty="0">
                <a:solidFill>
                  <a:srgbClr val="0E00FF"/>
                </a:solidFill>
                <a:latin typeface="Courier New" panose="02070309020205020404" pitchFamily="49" charset="0"/>
              </a:rPr>
              <a:t> </a:t>
            </a:r>
            <a:r>
              <a:rPr lang="es-ES" dirty="0">
                <a:solidFill>
                  <a:srgbClr val="AA04F9"/>
                </a:solidFill>
                <a:latin typeface="Courier New" panose="02070309020205020404" pitchFamily="49" charset="0"/>
              </a:rPr>
              <a:t>'Color’</a:t>
            </a:r>
            <a:r>
              <a:rPr lang="es-ES" dirty="0">
                <a:solidFill>
                  <a:srgbClr val="000000"/>
                </a:solidFill>
                <a:latin typeface="Courier New" panose="02070309020205020404" pitchFamily="49" charset="0"/>
              </a:rPr>
              <a:t>, </a:t>
            </a:r>
            <a:r>
              <a:rPr lang="es-ES" dirty="0" err="1">
                <a:solidFill>
                  <a:srgbClr val="000000"/>
                </a:solidFill>
                <a:latin typeface="Courier New" panose="02070309020205020404" pitchFamily="49" charset="0"/>
              </a:rPr>
              <a:t>colorstring</a:t>
            </a:r>
            <a:r>
              <a:rPr lang="es-ES" dirty="0">
                <a:solidFill>
                  <a:srgbClr val="000000"/>
                </a:solidFill>
                <a:latin typeface="Courier New" panose="02070309020205020404" pitchFamily="49" charset="0"/>
              </a:rPr>
              <a:t>(2));</a:t>
            </a:r>
          </a:p>
        </p:txBody>
      </p:sp>
    </p:spTree>
    <p:extLst>
      <p:ext uri="{BB962C8B-B14F-4D97-AF65-F5344CB8AC3E}">
        <p14:creationId xmlns:p14="http://schemas.microsoft.com/office/powerpoint/2010/main" val="13362701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388110" y="2754427"/>
            <a:ext cx="3834890" cy="1362075"/>
          </a:xfrm>
        </p:spPr>
        <p:txBody>
          <a:bodyPr>
            <a:normAutofit/>
          </a:bodyPr>
          <a:lstStyle/>
          <a:p>
            <a:r>
              <a:rPr lang="es-ES" dirty="0"/>
              <a:t>Case in </a:t>
            </a:r>
            <a:r>
              <a:rPr lang="es-ES" dirty="0" err="1"/>
              <a:t>practice</a:t>
            </a:r>
            <a:endParaRPr lang="es-ES" dirty="0"/>
          </a:p>
        </p:txBody>
      </p:sp>
      <p:sp>
        <p:nvSpPr>
          <p:cNvPr id="11" name="Content Placeholder 10"/>
          <p:cNvSpPr>
            <a:spLocks noGrp="1"/>
          </p:cNvSpPr>
          <p:nvPr>
            <p:ph sz="quarter" idx="10"/>
          </p:nvPr>
        </p:nvSpPr>
        <p:spPr/>
        <p:txBody>
          <a:bodyPr/>
          <a:lstStyle/>
          <a:p>
            <a:r>
              <a:rPr lang="es-ES" dirty="0"/>
              <a:t>3</a:t>
            </a:r>
          </a:p>
        </p:txBody>
      </p:sp>
      <p:sp>
        <p:nvSpPr>
          <p:cNvPr id="4" name="Text Placeholder 9">
            <a:extLst>
              <a:ext uri="{FF2B5EF4-FFF2-40B4-BE49-F238E27FC236}">
                <a16:creationId xmlns:a16="http://schemas.microsoft.com/office/drawing/2014/main" id="{BF1D0470-F66C-4CD9-BC57-387925EED0ED}"/>
              </a:ext>
            </a:extLst>
          </p:cNvPr>
          <p:cNvSpPr>
            <a:spLocks noGrp="1"/>
          </p:cNvSpPr>
          <p:nvPr>
            <p:ph type="body" idx="1"/>
          </p:nvPr>
        </p:nvSpPr>
        <p:spPr>
          <a:xfrm>
            <a:off x="2388110" y="4171217"/>
            <a:ext cx="4266690" cy="1184275"/>
          </a:xfrm>
        </p:spPr>
        <p:txBody>
          <a:bodyPr/>
          <a:lstStyle/>
          <a:p>
            <a:r>
              <a:rPr lang="es-ES" dirty="0" err="1"/>
              <a:t>Drawing</a:t>
            </a:r>
            <a:r>
              <a:rPr lang="es-ES" dirty="0"/>
              <a:t> robot</a:t>
            </a:r>
          </a:p>
        </p:txBody>
      </p:sp>
    </p:spTree>
    <p:extLst>
      <p:ext uri="{BB962C8B-B14F-4D97-AF65-F5344CB8AC3E}">
        <p14:creationId xmlns:p14="http://schemas.microsoft.com/office/powerpoint/2010/main" val="38565166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388110" y="2754427"/>
            <a:ext cx="4292090" cy="1362075"/>
          </a:xfrm>
        </p:spPr>
        <p:txBody>
          <a:bodyPr>
            <a:normAutofit/>
          </a:bodyPr>
          <a:lstStyle/>
          <a:p>
            <a:r>
              <a:rPr lang="es-ES" dirty="0" err="1"/>
              <a:t>Introduction</a:t>
            </a:r>
            <a:r>
              <a:rPr lang="es-ES" dirty="0"/>
              <a:t> </a:t>
            </a:r>
            <a:r>
              <a:rPr lang="es-ES" dirty="0" err="1"/>
              <a:t>of</a:t>
            </a:r>
            <a:r>
              <a:rPr lang="es-ES" dirty="0"/>
              <a:t> </a:t>
            </a:r>
            <a:r>
              <a:rPr lang="es-ES" dirty="0" err="1"/>
              <a:t>the</a:t>
            </a:r>
            <a:r>
              <a:rPr lang="es-ES" dirty="0"/>
              <a:t> robot</a:t>
            </a:r>
          </a:p>
        </p:txBody>
      </p:sp>
      <p:sp>
        <p:nvSpPr>
          <p:cNvPr id="7" name="Content Placeholder 6"/>
          <p:cNvSpPr>
            <a:spLocks noGrp="1"/>
          </p:cNvSpPr>
          <p:nvPr>
            <p:ph sz="quarter" idx="10"/>
          </p:nvPr>
        </p:nvSpPr>
        <p:spPr/>
        <p:txBody>
          <a:bodyPr>
            <a:normAutofit fontScale="77500" lnSpcReduction="20000"/>
          </a:bodyPr>
          <a:lstStyle/>
          <a:p>
            <a:r>
              <a:rPr lang="en-US" dirty="0"/>
              <a:t>3.1</a:t>
            </a:r>
          </a:p>
        </p:txBody>
      </p:sp>
    </p:spTree>
    <p:extLst>
      <p:ext uri="{BB962C8B-B14F-4D97-AF65-F5344CB8AC3E}">
        <p14:creationId xmlns:p14="http://schemas.microsoft.com/office/powerpoint/2010/main" val="361688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21.02.22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3</a:t>
            </a:fld>
            <a:endParaRPr lang="en-US"/>
          </a:p>
        </p:txBody>
      </p:sp>
      <p:sp>
        <p:nvSpPr>
          <p:cNvPr id="5" name="Title 4"/>
          <p:cNvSpPr>
            <a:spLocks noGrp="1"/>
          </p:cNvSpPr>
          <p:nvPr>
            <p:ph type="title"/>
          </p:nvPr>
        </p:nvSpPr>
        <p:spPr>
          <a:xfrm>
            <a:off x="422032" y="472037"/>
            <a:ext cx="7664693" cy="428157"/>
          </a:xfrm>
        </p:spPr>
        <p:txBody>
          <a:bodyPr anchor="ctr">
            <a:normAutofit fontScale="90000"/>
          </a:bodyPr>
          <a:lstStyle/>
          <a:p>
            <a:pPr>
              <a:lnSpc>
                <a:spcPct val="90000"/>
              </a:lnSpc>
            </a:pPr>
            <a:r>
              <a:rPr lang="es-ES" dirty="0" err="1"/>
              <a:t>Introduction</a:t>
            </a:r>
            <a:endParaRPr lang="es-ES" dirty="0"/>
          </a:p>
        </p:txBody>
      </p:sp>
      <p:sp>
        <p:nvSpPr>
          <p:cNvPr id="10" name="Content Placeholder 5">
            <a:extLst>
              <a:ext uri="{FF2B5EF4-FFF2-40B4-BE49-F238E27FC236}">
                <a16:creationId xmlns:a16="http://schemas.microsoft.com/office/drawing/2014/main" id="{015EAE2D-3649-4D63-AE52-25D910C8FE98}"/>
              </a:ext>
            </a:extLst>
          </p:cNvPr>
          <p:cNvSpPr txBox="1">
            <a:spLocks/>
          </p:cNvSpPr>
          <p:nvPr/>
        </p:nvSpPr>
        <p:spPr>
          <a:xfrm>
            <a:off x="422032" y="4683774"/>
            <a:ext cx="8208784" cy="394454"/>
          </a:xfrm>
          <a:prstGeom prst="rect">
            <a:avLst/>
          </a:prstGeom>
          <a:solidFill>
            <a:schemeClr val="accent6">
              <a:lumMod val="20000"/>
              <a:lumOff val="80000"/>
            </a:schemeClr>
          </a:solidFill>
        </p:spPr>
        <p:txBody>
          <a:bodyPr vert="horz" lIns="91440" tIns="45720" rIns="91440" bIns="45720" rtlCol="0">
            <a:normAutofit/>
          </a:bodyPr>
          <a:lst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18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4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2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a:lstStyle>
          <a:p>
            <a:pPr marL="0" indent="0">
              <a:lnSpc>
                <a:spcPct val="90000"/>
              </a:lnSpc>
              <a:buFont typeface="Arial" panose="020B0604020202020204" pitchFamily="34" charset="0"/>
              <a:buNone/>
            </a:pPr>
            <a:r>
              <a:rPr lang="es-ES" sz="1900" b="1" dirty="0" err="1">
                <a:solidFill>
                  <a:srgbClr val="00A3AD"/>
                </a:solidFill>
                <a:latin typeface="Arial Black" charset="0"/>
              </a:rPr>
              <a:t>Required</a:t>
            </a:r>
            <a:r>
              <a:rPr lang="es-ES" sz="1900" b="1" dirty="0">
                <a:solidFill>
                  <a:srgbClr val="00A3AD"/>
                </a:solidFill>
                <a:latin typeface="Arial Black" charset="0"/>
              </a:rPr>
              <a:t> files:</a:t>
            </a:r>
            <a:endParaRPr lang="es-ES" sz="1900" dirty="0"/>
          </a:p>
        </p:txBody>
      </p:sp>
      <p:sp>
        <p:nvSpPr>
          <p:cNvPr id="13" name="Content Placeholder 5">
            <a:extLst>
              <a:ext uri="{FF2B5EF4-FFF2-40B4-BE49-F238E27FC236}">
                <a16:creationId xmlns:a16="http://schemas.microsoft.com/office/drawing/2014/main" id="{156B81ED-9769-4DA6-B0BC-3E2208A2679C}"/>
              </a:ext>
            </a:extLst>
          </p:cNvPr>
          <p:cNvSpPr txBox="1">
            <a:spLocks/>
          </p:cNvSpPr>
          <p:nvPr/>
        </p:nvSpPr>
        <p:spPr>
          <a:xfrm>
            <a:off x="422032" y="1032044"/>
            <a:ext cx="8208784" cy="394454"/>
          </a:xfrm>
          <a:prstGeom prst="rect">
            <a:avLst/>
          </a:prstGeom>
          <a:solidFill>
            <a:schemeClr val="accent6">
              <a:lumMod val="20000"/>
              <a:lumOff val="80000"/>
            </a:schemeClr>
          </a:solidFill>
        </p:spPr>
        <p:txBody>
          <a:bodyPr vert="horz" lIns="91440" tIns="45720" rIns="91440" bIns="45720" rtlCol="0">
            <a:normAutofit/>
          </a:bodyPr>
          <a:lst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18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4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2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a:lstStyle>
          <a:p>
            <a:pPr marL="0" indent="0">
              <a:lnSpc>
                <a:spcPct val="90000"/>
              </a:lnSpc>
              <a:buFont typeface="Arial" panose="020B0604020202020204" pitchFamily="34" charset="0"/>
              <a:buNone/>
            </a:pPr>
            <a:r>
              <a:rPr lang="es-ES" sz="1900" b="1" dirty="0" err="1">
                <a:solidFill>
                  <a:srgbClr val="00A3AD"/>
                </a:solidFill>
                <a:latin typeface="Arial Black" charset="0"/>
              </a:rPr>
              <a:t>Competencies</a:t>
            </a:r>
            <a:endParaRPr lang="es-ES" sz="1900" dirty="0"/>
          </a:p>
        </p:txBody>
      </p:sp>
      <p:sp>
        <p:nvSpPr>
          <p:cNvPr id="14" name="Content Placeholder 5">
            <a:extLst>
              <a:ext uri="{FF2B5EF4-FFF2-40B4-BE49-F238E27FC236}">
                <a16:creationId xmlns:a16="http://schemas.microsoft.com/office/drawing/2014/main" id="{1C0FFC7A-2086-41D2-8F55-71D479408594}"/>
              </a:ext>
            </a:extLst>
          </p:cNvPr>
          <p:cNvSpPr txBox="1">
            <a:spLocks/>
          </p:cNvSpPr>
          <p:nvPr/>
        </p:nvSpPr>
        <p:spPr>
          <a:xfrm>
            <a:off x="422032" y="2331605"/>
            <a:ext cx="8208784" cy="394454"/>
          </a:xfrm>
          <a:prstGeom prst="rect">
            <a:avLst/>
          </a:prstGeom>
          <a:solidFill>
            <a:schemeClr val="accent6">
              <a:lumMod val="20000"/>
              <a:lumOff val="80000"/>
            </a:schemeClr>
          </a:solidFill>
        </p:spPr>
        <p:txBody>
          <a:bodyPr vert="horz" lIns="91440" tIns="45720" rIns="91440" bIns="45720" rtlCol="0">
            <a:normAutofit/>
          </a:bodyPr>
          <a:lst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18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4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2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a:lstStyle>
          <a:p>
            <a:pPr marL="0" indent="0">
              <a:lnSpc>
                <a:spcPct val="90000"/>
              </a:lnSpc>
              <a:buFont typeface="Arial" panose="020B0604020202020204" pitchFamily="34" charset="0"/>
              <a:buNone/>
            </a:pPr>
            <a:r>
              <a:rPr lang="en-US" sz="1900" b="1" dirty="0">
                <a:solidFill>
                  <a:srgbClr val="00A3AD"/>
                </a:solidFill>
                <a:latin typeface="Arial Black" charset="0"/>
              </a:rPr>
              <a:t>Learning with Arduino Engineering Kits…</a:t>
            </a:r>
            <a:endParaRPr lang="es-ES" sz="1900" dirty="0"/>
          </a:p>
        </p:txBody>
      </p:sp>
      <p:pic>
        <p:nvPicPr>
          <p:cNvPr id="15" name="Imagen 14">
            <a:extLst>
              <a:ext uri="{FF2B5EF4-FFF2-40B4-BE49-F238E27FC236}">
                <a16:creationId xmlns:a16="http://schemas.microsoft.com/office/drawing/2014/main" id="{FD8C400D-3F46-442A-AC49-54547EC1DF9F}"/>
              </a:ext>
            </a:extLst>
          </p:cNvPr>
          <p:cNvPicPr>
            <a:picLocks noChangeAspect="1"/>
          </p:cNvPicPr>
          <p:nvPr/>
        </p:nvPicPr>
        <p:blipFill>
          <a:blip r:embed="rId3">
            <a:alphaModFix/>
          </a:blip>
          <a:stretch>
            <a:fillRect/>
          </a:stretch>
        </p:blipFill>
        <p:spPr>
          <a:xfrm>
            <a:off x="633046" y="3231373"/>
            <a:ext cx="2266217" cy="1302229"/>
          </a:xfrm>
          <a:prstGeom prst="rect">
            <a:avLst/>
          </a:prstGeom>
          <a:ln>
            <a:noFill/>
          </a:ln>
          <a:effectLst>
            <a:softEdge rad="112500"/>
          </a:effectLst>
        </p:spPr>
      </p:pic>
      <p:sp>
        <p:nvSpPr>
          <p:cNvPr id="18" name="CuadroTexto 17">
            <a:extLst>
              <a:ext uri="{FF2B5EF4-FFF2-40B4-BE49-F238E27FC236}">
                <a16:creationId xmlns:a16="http://schemas.microsoft.com/office/drawing/2014/main" id="{0339FFDA-262A-4CB9-95D5-29BBA776C1A1}"/>
              </a:ext>
            </a:extLst>
          </p:cNvPr>
          <p:cNvSpPr txBox="1"/>
          <p:nvPr/>
        </p:nvSpPr>
        <p:spPr>
          <a:xfrm>
            <a:off x="587253" y="2725737"/>
            <a:ext cx="2435469" cy="523220"/>
          </a:xfrm>
          <a:prstGeom prst="rect">
            <a:avLst/>
          </a:prstGeom>
          <a:noFill/>
        </p:spPr>
        <p:txBody>
          <a:bodyPr wrap="square">
            <a:spAutoFit/>
          </a:bodyPr>
          <a:lstStyle/>
          <a:p>
            <a:pPr algn="ctr"/>
            <a:r>
              <a:rPr lang="es-ES" sz="1400" b="0" i="0" cap="all" dirty="0">
                <a:solidFill>
                  <a:srgbClr val="434F54"/>
                </a:solidFill>
                <a:effectLst/>
                <a:latin typeface="Open Sans" panose="020B0606030504020204" pitchFamily="34" charset="0"/>
              </a:rPr>
              <a:t>SELF-BALANCING MOTORCYCLE</a:t>
            </a:r>
          </a:p>
        </p:txBody>
      </p:sp>
      <p:pic>
        <p:nvPicPr>
          <p:cNvPr id="19" name="Imagen 18">
            <a:extLst>
              <a:ext uri="{FF2B5EF4-FFF2-40B4-BE49-F238E27FC236}">
                <a16:creationId xmlns:a16="http://schemas.microsoft.com/office/drawing/2014/main" id="{A6BBE5B7-C288-4235-A2B8-6604299EB4F9}"/>
              </a:ext>
            </a:extLst>
          </p:cNvPr>
          <p:cNvPicPr>
            <a:picLocks noChangeAspect="1"/>
          </p:cNvPicPr>
          <p:nvPr/>
        </p:nvPicPr>
        <p:blipFill>
          <a:blip r:embed="rId4"/>
          <a:stretch>
            <a:fillRect/>
          </a:stretch>
        </p:blipFill>
        <p:spPr>
          <a:xfrm>
            <a:off x="3356603" y="3249279"/>
            <a:ext cx="2105620" cy="1302229"/>
          </a:xfrm>
          <a:prstGeom prst="rect">
            <a:avLst/>
          </a:prstGeom>
          <a:ln>
            <a:noFill/>
          </a:ln>
          <a:effectLst>
            <a:softEdge rad="112500"/>
          </a:effectLst>
        </p:spPr>
      </p:pic>
      <p:sp>
        <p:nvSpPr>
          <p:cNvPr id="22" name="CuadroTexto 21">
            <a:extLst>
              <a:ext uri="{FF2B5EF4-FFF2-40B4-BE49-F238E27FC236}">
                <a16:creationId xmlns:a16="http://schemas.microsoft.com/office/drawing/2014/main" id="{EF079624-E8E2-4E2E-A892-3B3D66F18BFB}"/>
              </a:ext>
            </a:extLst>
          </p:cNvPr>
          <p:cNvSpPr txBox="1"/>
          <p:nvPr/>
        </p:nvSpPr>
        <p:spPr>
          <a:xfrm>
            <a:off x="3194537" y="2743643"/>
            <a:ext cx="2435469" cy="523220"/>
          </a:xfrm>
          <a:prstGeom prst="rect">
            <a:avLst/>
          </a:prstGeom>
          <a:noFill/>
        </p:spPr>
        <p:txBody>
          <a:bodyPr wrap="square">
            <a:spAutoFit/>
          </a:bodyPr>
          <a:lstStyle/>
          <a:p>
            <a:pPr algn="ctr"/>
            <a:r>
              <a:rPr lang="es-ES" sz="1400" b="0" i="0" cap="all" dirty="0">
                <a:solidFill>
                  <a:srgbClr val="434F54"/>
                </a:solidFill>
                <a:effectLst/>
                <a:latin typeface="Open Sans" panose="020B0606030504020204" pitchFamily="34" charset="0"/>
              </a:rPr>
              <a:t>WEBCAM CONTROLLED ROVER</a:t>
            </a:r>
          </a:p>
        </p:txBody>
      </p:sp>
      <p:pic>
        <p:nvPicPr>
          <p:cNvPr id="23" name="Imagen 22">
            <a:extLst>
              <a:ext uri="{FF2B5EF4-FFF2-40B4-BE49-F238E27FC236}">
                <a16:creationId xmlns:a16="http://schemas.microsoft.com/office/drawing/2014/main" id="{E091B452-AD8B-443E-AC92-ABA6A4F700BC}"/>
              </a:ext>
            </a:extLst>
          </p:cNvPr>
          <p:cNvPicPr>
            <a:picLocks noChangeAspect="1"/>
          </p:cNvPicPr>
          <p:nvPr/>
        </p:nvPicPr>
        <p:blipFill>
          <a:blip r:embed="rId5">
            <a:alphaModFix/>
          </a:blip>
          <a:stretch>
            <a:fillRect/>
          </a:stretch>
        </p:blipFill>
        <p:spPr>
          <a:xfrm>
            <a:off x="5921723" y="3301472"/>
            <a:ext cx="2261716" cy="1232129"/>
          </a:xfrm>
          <a:prstGeom prst="rect">
            <a:avLst/>
          </a:prstGeom>
          <a:ln>
            <a:noFill/>
          </a:ln>
          <a:effectLst>
            <a:softEdge rad="112500"/>
          </a:effectLst>
        </p:spPr>
      </p:pic>
      <p:sp>
        <p:nvSpPr>
          <p:cNvPr id="24" name="CuadroTexto 23">
            <a:extLst>
              <a:ext uri="{FF2B5EF4-FFF2-40B4-BE49-F238E27FC236}">
                <a16:creationId xmlns:a16="http://schemas.microsoft.com/office/drawing/2014/main" id="{5D38C98A-7800-484B-8A3A-4F796F614282}"/>
              </a:ext>
            </a:extLst>
          </p:cNvPr>
          <p:cNvSpPr txBox="1"/>
          <p:nvPr/>
        </p:nvSpPr>
        <p:spPr>
          <a:xfrm>
            <a:off x="5992157" y="2808797"/>
            <a:ext cx="2094568" cy="307777"/>
          </a:xfrm>
          <a:prstGeom prst="rect">
            <a:avLst/>
          </a:prstGeom>
          <a:noFill/>
        </p:spPr>
        <p:txBody>
          <a:bodyPr wrap="square">
            <a:spAutoFit/>
          </a:bodyPr>
          <a:lstStyle/>
          <a:p>
            <a:pPr algn="ctr"/>
            <a:r>
              <a:rPr lang="es-ES" sz="1400" b="0" i="0" cap="all" dirty="0">
                <a:solidFill>
                  <a:srgbClr val="434F54"/>
                </a:solidFill>
                <a:effectLst/>
                <a:latin typeface="Open Sans" panose="020B0606030504020204" pitchFamily="34" charset="0"/>
              </a:rPr>
              <a:t>DRAWING ROBOT</a:t>
            </a:r>
          </a:p>
        </p:txBody>
      </p:sp>
      <p:sp>
        <p:nvSpPr>
          <p:cNvPr id="26" name="CuadroTexto 25">
            <a:extLst>
              <a:ext uri="{FF2B5EF4-FFF2-40B4-BE49-F238E27FC236}">
                <a16:creationId xmlns:a16="http://schemas.microsoft.com/office/drawing/2014/main" id="{C8591FBC-EE2E-4FA9-868B-0C2903D07C07}"/>
              </a:ext>
            </a:extLst>
          </p:cNvPr>
          <p:cNvSpPr txBox="1"/>
          <p:nvPr/>
        </p:nvSpPr>
        <p:spPr>
          <a:xfrm>
            <a:off x="723534" y="1558348"/>
            <a:ext cx="4598376" cy="369332"/>
          </a:xfrm>
          <a:prstGeom prst="rect">
            <a:avLst/>
          </a:prstGeom>
          <a:noFill/>
        </p:spPr>
        <p:txBody>
          <a:bodyPr wrap="square">
            <a:spAutoFit/>
          </a:bodyPr>
          <a:lstStyle/>
          <a:p>
            <a:pPr marL="285750" indent="-285750">
              <a:buFont typeface="Arial" panose="020B0604020202020204" pitchFamily="34" charset="0"/>
              <a:buChar char="•"/>
            </a:pPr>
            <a:r>
              <a:rPr lang="en-US" dirty="0"/>
              <a:t>Coordinate geometry</a:t>
            </a:r>
            <a:endParaRPr lang="es-ES" dirty="0"/>
          </a:p>
        </p:txBody>
      </p:sp>
      <p:pic>
        <p:nvPicPr>
          <p:cNvPr id="7" name="Imagen 6">
            <a:extLst>
              <a:ext uri="{FF2B5EF4-FFF2-40B4-BE49-F238E27FC236}">
                <a16:creationId xmlns:a16="http://schemas.microsoft.com/office/drawing/2014/main" id="{13831A96-0DF1-4EB1-B611-93ED4DCF69BC}"/>
              </a:ext>
            </a:extLst>
          </p:cNvPr>
          <p:cNvPicPr>
            <a:picLocks noChangeAspect="1"/>
          </p:cNvPicPr>
          <p:nvPr/>
        </p:nvPicPr>
        <p:blipFill>
          <a:blip r:embed="rId6"/>
          <a:stretch>
            <a:fillRect/>
          </a:stretch>
        </p:blipFill>
        <p:spPr>
          <a:xfrm>
            <a:off x="4078749" y="5045478"/>
            <a:ext cx="895350" cy="1447800"/>
          </a:xfrm>
          <a:prstGeom prst="rect">
            <a:avLst/>
          </a:prstGeom>
        </p:spPr>
      </p:pic>
    </p:spTree>
    <p:extLst>
      <p:ext uri="{BB962C8B-B14F-4D97-AF65-F5344CB8AC3E}">
        <p14:creationId xmlns:p14="http://schemas.microsoft.com/office/powerpoint/2010/main" val="13646373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21.02.22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30</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err="1"/>
              <a:t>Drawing</a:t>
            </a:r>
            <a:r>
              <a:rPr lang="es-ES" sz="2400" dirty="0"/>
              <a:t> Robot</a:t>
            </a:r>
          </a:p>
        </p:txBody>
      </p:sp>
      <p:sp>
        <p:nvSpPr>
          <p:cNvPr id="8" name="Content Placeholder 5">
            <a:extLst>
              <a:ext uri="{FF2B5EF4-FFF2-40B4-BE49-F238E27FC236}">
                <a16:creationId xmlns:a16="http://schemas.microsoft.com/office/drawing/2014/main" id="{C2138931-4D32-4DBD-8E06-92DF46E495D7}"/>
              </a:ext>
            </a:extLst>
          </p:cNvPr>
          <p:cNvSpPr>
            <a:spLocks noGrp="1"/>
          </p:cNvSpPr>
          <p:nvPr>
            <p:ph idx="1"/>
          </p:nvPr>
        </p:nvSpPr>
        <p:spPr>
          <a:xfrm>
            <a:off x="422030" y="2140510"/>
            <a:ext cx="3987692" cy="3930834"/>
          </a:xfrm>
        </p:spPr>
        <p:txBody>
          <a:bodyPr>
            <a:normAutofit/>
          </a:bodyPr>
          <a:lstStyle/>
          <a:p>
            <a:pPr marL="0" indent="0">
              <a:lnSpc>
                <a:spcPct val="90000"/>
              </a:lnSpc>
              <a:buNone/>
            </a:pPr>
            <a:endParaRPr lang="en-US" dirty="0"/>
          </a:p>
          <a:p>
            <a:pPr marL="0" indent="0">
              <a:lnSpc>
                <a:spcPct val="90000"/>
              </a:lnSpc>
              <a:buNone/>
            </a:pPr>
            <a:r>
              <a:rPr lang="en-US" dirty="0"/>
              <a:t>Robot draughtsman on a blackboard. The robot works on an image and extracts the line drawing from that image and scales the drawing to the extent of the whiteboard on which it subsequently makes the drawing. </a:t>
            </a:r>
          </a:p>
          <a:p>
            <a:pPr marL="0" indent="0">
              <a:lnSpc>
                <a:spcPct val="90000"/>
              </a:lnSpc>
              <a:buNone/>
            </a:pPr>
            <a:r>
              <a:rPr lang="en-US" dirty="0"/>
              <a:t>Finally, it plays the drawing by moving a marker pen and following the path.</a:t>
            </a:r>
            <a:endParaRPr lang="es-ES" sz="1900" dirty="0"/>
          </a:p>
        </p:txBody>
      </p:sp>
      <p:pic>
        <p:nvPicPr>
          <p:cNvPr id="2050" name="Picture 2">
            <a:extLst>
              <a:ext uri="{FF2B5EF4-FFF2-40B4-BE49-F238E27FC236}">
                <a16:creationId xmlns:a16="http://schemas.microsoft.com/office/drawing/2014/main" id="{8DA4807B-4626-46AF-A10A-3649091750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453516"/>
            <a:ext cx="4019550" cy="25336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9" name="Gráfico 8">
            <a:extLst>
              <a:ext uri="{FF2B5EF4-FFF2-40B4-BE49-F238E27FC236}">
                <a16:creationId xmlns:a16="http://schemas.microsoft.com/office/drawing/2014/main" id="{4952AC6D-D39A-479A-AC12-3AA1CB5D650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48061" y="4216638"/>
            <a:ext cx="1571625" cy="323850"/>
          </a:xfrm>
          <a:prstGeom prst="rect">
            <a:avLst/>
          </a:prstGeom>
        </p:spPr>
      </p:pic>
    </p:spTree>
    <p:extLst>
      <p:ext uri="{BB962C8B-B14F-4D97-AF65-F5344CB8AC3E}">
        <p14:creationId xmlns:p14="http://schemas.microsoft.com/office/powerpoint/2010/main" val="2084204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5">
            <a:extLst>
              <a:ext uri="{FF2B5EF4-FFF2-40B4-BE49-F238E27FC236}">
                <a16:creationId xmlns:a16="http://schemas.microsoft.com/office/drawing/2014/main" id="{E9BC254B-BAA9-4401-9E95-D8F57670BEBA}"/>
              </a:ext>
            </a:extLst>
          </p:cNvPr>
          <p:cNvSpPr>
            <a:spLocks noGrp="1"/>
          </p:cNvSpPr>
          <p:nvPr>
            <p:ph idx="1"/>
          </p:nvPr>
        </p:nvSpPr>
        <p:spPr>
          <a:xfrm>
            <a:off x="266686" y="1714943"/>
            <a:ext cx="3987692" cy="4745585"/>
          </a:xfrm>
        </p:spPr>
        <p:txBody>
          <a:bodyPr>
            <a:normAutofit/>
          </a:bodyPr>
          <a:lstStyle/>
          <a:p>
            <a:pPr marL="0" indent="0">
              <a:lnSpc>
                <a:spcPct val="90000"/>
              </a:lnSpc>
              <a:buNone/>
            </a:pPr>
            <a:r>
              <a:rPr lang="en-US" sz="1900" dirty="0"/>
              <a:t>The black circles on either side of the diagram represent the pulleys from which the robot hangs.</a:t>
            </a:r>
          </a:p>
          <a:p>
            <a:pPr marL="0" indent="0">
              <a:lnSpc>
                <a:spcPct val="90000"/>
              </a:lnSpc>
              <a:buNone/>
            </a:pPr>
            <a:r>
              <a:rPr lang="en-US" sz="1900" dirty="0"/>
              <a:t>
The robot hangs from two wires that are connected to the eastern arms, which is where the motors are located. The threads go from the robot's arm to the pulley and back to the engine. </a:t>
            </a:r>
          </a:p>
          <a:p>
            <a:pPr marL="0" indent="0">
              <a:lnSpc>
                <a:spcPct val="90000"/>
              </a:lnSpc>
              <a:buNone/>
            </a:pPr>
            <a:r>
              <a:rPr lang="en-US" sz="1900" dirty="0"/>
              <a:t>
The reference frame is located in the pulley on the left, and the distances x and y from the slate are measured in reference to that point.</a:t>
            </a:r>
            <a:endParaRPr lang="es-ES" sz="1900" dirty="0"/>
          </a:p>
        </p:txBody>
      </p:sp>
      <p:sp>
        <p:nvSpPr>
          <p:cNvPr id="2" name="Date Placeholder 1"/>
          <p:cNvSpPr>
            <a:spLocks noGrp="1"/>
          </p:cNvSpPr>
          <p:nvPr>
            <p:ph type="dt" sz="half" idx="10"/>
          </p:nvPr>
        </p:nvSpPr>
        <p:spPr/>
        <p:txBody>
          <a:bodyPr anchor="ctr">
            <a:normAutofit/>
          </a:bodyPr>
          <a:lstStyle/>
          <a:p>
            <a:pPr>
              <a:spcAft>
                <a:spcPts val="600"/>
              </a:spcAft>
            </a:pPr>
            <a:fld id="{33C92E6B-C9E1-344F-A8D2-A6916349F0EE}" type="datetime3">
              <a:rPr lang="es-ES_tradnl" smtClean="0"/>
              <a:pPr>
                <a:spcAft>
                  <a:spcPts val="600"/>
                </a:spcAft>
              </a:pPr>
              <a:t>21.02.22</a:t>
            </a:fld>
            <a:endParaRPr lang="en-US"/>
          </a:p>
        </p:txBody>
      </p:sp>
      <p:sp>
        <p:nvSpPr>
          <p:cNvPr id="3" name="Footer Placeholder 2"/>
          <p:cNvSpPr>
            <a:spLocks noGrp="1"/>
          </p:cNvSpPr>
          <p:nvPr>
            <p:ph type="ftr" sz="quarter" idx="11"/>
          </p:nvPr>
        </p:nvSpPr>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p:txBody>
          <a:bodyPr anchor="ctr">
            <a:normAutofit/>
          </a:bodyPr>
          <a:lstStyle/>
          <a:p>
            <a:pPr>
              <a:spcAft>
                <a:spcPts val="600"/>
              </a:spcAft>
            </a:pPr>
            <a:fld id="{F7356FEA-1119-414E-9BDA-0F3F06B9EA58}" type="slidenum">
              <a:rPr lang="en-US" smtClean="0"/>
              <a:pPr>
                <a:spcAft>
                  <a:spcPts val="600"/>
                </a:spcAft>
              </a:pPr>
              <a:t>31</a:t>
            </a:fld>
            <a:endParaRPr lang="en-US"/>
          </a:p>
        </p:txBody>
      </p:sp>
      <p:sp>
        <p:nvSpPr>
          <p:cNvPr id="5" name="Title 4"/>
          <p:cNvSpPr>
            <a:spLocks noGrp="1"/>
          </p:cNvSpPr>
          <p:nvPr>
            <p:ph type="title"/>
          </p:nvPr>
        </p:nvSpPr>
        <p:spPr/>
        <p:txBody>
          <a:bodyPr anchor="ctr">
            <a:normAutofit/>
          </a:bodyPr>
          <a:lstStyle/>
          <a:p>
            <a:pPr>
              <a:lnSpc>
                <a:spcPct val="90000"/>
              </a:lnSpc>
            </a:pPr>
            <a:r>
              <a:rPr lang="es-ES" sz="2400" dirty="0" err="1"/>
              <a:t>Drawing</a:t>
            </a:r>
            <a:r>
              <a:rPr lang="es-ES" sz="2400" dirty="0"/>
              <a:t> Robot</a:t>
            </a:r>
          </a:p>
        </p:txBody>
      </p:sp>
      <p:pic>
        <p:nvPicPr>
          <p:cNvPr id="9218" name="Picture 2" descr="AEK-CH4-SC4.2-DEFINE-DISTANCE-01">
            <a:extLst>
              <a:ext uri="{FF2B5EF4-FFF2-40B4-BE49-F238E27FC236}">
                <a16:creationId xmlns:a16="http://schemas.microsoft.com/office/drawing/2014/main" id="{972FDA16-5012-49BC-89F2-62EEB513179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562" t="4074" r="11562"/>
          <a:stretch/>
        </p:blipFill>
        <p:spPr bwMode="auto">
          <a:xfrm>
            <a:off x="4572000" y="1567314"/>
            <a:ext cx="4168884" cy="292612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9" name="Content Placeholder 5">
            <a:extLst>
              <a:ext uri="{FF2B5EF4-FFF2-40B4-BE49-F238E27FC236}">
                <a16:creationId xmlns:a16="http://schemas.microsoft.com/office/drawing/2014/main" id="{756EC582-CEFB-41D2-B178-796E4FAD4FBE}"/>
              </a:ext>
            </a:extLst>
          </p:cNvPr>
          <p:cNvSpPr txBox="1">
            <a:spLocks/>
          </p:cNvSpPr>
          <p:nvPr/>
        </p:nvSpPr>
        <p:spPr>
          <a:xfrm>
            <a:off x="4599042" y="4642341"/>
            <a:ext cx="4698037" cy="428157"/>
          </a:xfrm>
          <a:prstGeom prst="rect">
            <a:avLst/>
          </a:prstGeom>
        </p:spPr>
        <p:txBody>
          <a:bodyPr vert="horz" lIns="91440" tIns="45720" rIns="91440" bIns="45720" rtlCol="0">
            <a:normAutofit fontScale="92500"/>
          </a:bodyPr>
          <a:lst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18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4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2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a:lstStyle>
          <a:p>
            <a:pPr marL="0" indent="0">
              <a:lnSpc>
                <a:spcPct val="90000"/>
              </a:lnSpc>
              <a:buNone/>
            </a:pPr>
            <a:r>
              <a:rPr lang="en-US" sz="1900" dirty="0"/>
              <a:t>Drawing Robot hanging on the blackboard</a:t>
            </a:r>
            <a:endParaRPr lang="es-ES" sz="1900" dirty="0"/>
          </a:p>
        </p:txBody>
      </p:sp>
    </p:spTree>
    <p:extLst>
      <p:ext uri="{BB962C8B-B14F-4D97-AF65-F5344CB8AC3E}">
        <p14:creationId xmlns:p14="http://schemas.microsoft.com/office/powerpoint/2010/main" val="27756118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388110" y="2754427"/>
            <a:ext cx="4292090" cy="1362075"/>
          </a:xfrm>
        </p:spPr>
        <p:txBody>
          <a:bodyPr>
            <a:normAutofit fontScale="90000"/>
          </a:bodyPr>
          <a:lstStyle/>
          <a:p>
            <a:r>
              <a:rPr lang="es-ES" dirty="0" err="1"/>
              <a:t>Working</a:t>
            </a:r>
            <a:r>
              <a:rPr lang="es-ES" dirty="0"/>
              <a:t> </a:t>
            </a:r>
            <a:r>
              <a:rPr lang="es-ES" dirty="0" err="1"/>
              <a:t>with</a:t>
            </a:r>
            <a:r>
              <a:rPr lang="es-ES" dirty="0"/>
              <a:t> MATLAB &amp; </a:t>
            </a:r>
            <a:r>
              <a:rPr lang="es-ES" dirty="0" err="1"/>
              <a:t>Simulink</a:t>
            </a:r>
            <a:endParaRPr lang="es-ES" dirty="0"/>
          </a:p>
        </p:txBody>
      </p:sp>
      <p:sp>
        <p:nvSpPr>
          <p:cNvPr id="7" name="Content Placeholder 6"/>
          <p:cNvSpPr>
            <a:spLocks noGrp="1"/>
          </p:cNvSpPr>
          <p:nvPr>
            <p:ph sz="quarter" idx="10"/>
          </p:nvPr>
        </p:nvSpPr>
        <p:spPr/>
        <p:txBody>
          <a:bodyPr>
            <a:normAutofit fontScale="77500" lnSpcReduction="20000"/>
          </a:bodyPr>
          <a:lstStyle/>
          <a:p>
            <a:r>
              <a:rPr lang="en-US" dirty="0"/>
              <a:t>3.2</a:t>
            </a:r>
          </a:p>
        </p:txBody>
      </p:sp>
    </p:spTree>
    <p:extLst>
      <p:ext uri="{BB962C8B-B14F-4D97-AF65-F5344CB8AC3E}">
        <p14:creationId xmlns:p14="http://schemas.microsoft.com/office/powerpoint/2010/main" val="7856949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21.02.22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33</a:t>
            </a:fld>
            <a:endParaRPr lang="en-US"/>
          </a:p>
        </p:txBody>
      </p:sp>
      <p:sp>
        <p:nvSpPr>
          <p:cNvPr id="5" name="Title 4"/>
          <p:cNvSpPr>
            <a:spLocks noGrp="1"/>
          </p:cNvSpPr>
          <p:nvPr>
            <p:ph type="title"/>
          </p:nvPr>
        </p:nvSpPr>
        <p:spPr>
          <a:xfrm>
            <a:off x="422032" y="472037"/>
            <a:ext cx="7664693" cy="428157"/>
          </a:xfrm>
        </p:spPr>
        <p:txBody>
          <a:bodyPr anchor="ctr">
            <a:normAutofit fontScale="90000"/>
          </a:bodyPr>
          <a:lstStyle/>
          <a:p>
            <a:pPr>
              <a:lnSpc>
                <a:spcPct val="90000"/>
              </a:lnSpc>
            </a:pPr>
            <a:r>
              <a:rPr lang="en-US" sz="2400" dirty="0"/>
              <a:t>Initial position of the robot on the whiteboard</a:t>
            </a:r>
            <a:endParaRPr lang="es-ES" sz="2400" dirty="0"/>
          </a:p>
        </p:txBody>
      </p:sp>
      <p:pic>
        <p:nvPicPr>
          <p:cNvPr id="52" name="Imagen 51" descr="Logotipo, nombre de la empresa&#10;&#10;Descripción generada automáticamente">
            <a:extLst>
              <a:ext uri="{FF2B5EF4-FFF2-40B4-BE49-F238E27FC236}">
                <a16:creationId xmlns:a16="http://schemas.microsoft.com/office/drawing/2014/main" id="{74B54450-76CC-4120-845B-BEC9E1563ED3}"/>
              </a:ext>
            </a:extLst>
          </p:cNvPr>
          <p:cNvPicPr>
            <a:picLocks noChangeAspect="1"/>
          </p:cNvPicPr>
          <p:nvPr/>
        </p:nvPicPr>
        <p:blipFill rotWithShape="1">
          <a:blip r:embed="rId3"/>
          <a:srcRect t="31889" b="23023"/>
          <a:stretch/>
        </p:blipFill>
        <p:spPr>
          <a:xfrm>
            <a:off x="123619" y="5700481"/>
            <a:ext cx="3028950" cy="682841"/>
          </a:xfrm>
          <a:prstGeom prst="rect">
            <a:avLst/>
          </a:prstGeom>
        </p:spPr>
      </p:pic>
      <p:pic>
        <p:nvPicPr>
          <p:cNvPr id="56" name="Imagen 55" descr="Texto&#10;&#10;Descripción generada automáticamente">
            <a:extLst>
              <a:ext uri="{FF2B5EF4-FFF2-40B4-BE49-F238E27FC236}">
                <a16:creationId xmlns:a16="http://schemas.microsoft.com/office/drawing/2014/main" id="{90DF6543-FC34-4906-9248-1DA2E9E5C048}"/>
              </a:ext>
            </a:extLst>
          </p:cNvPr>
          <p:cNvPicPr>
            <a:picLocks noChangeAspect="1"/>
          </p:cNvPicPr>
          <p:nvPr/>
        </p:nvPicPr>
        <p:blipFill>
          <a:blip r:embed="rId4"/>
          <a:stretch>
            <a:fillRect/>
          </a:stretch>
        </p:blipFill>
        <p:spPr>
          <a:xfrm>
            <a:off x="3339643" y="5674528"/>
            <a:ext cx="2317930" cy="662266"/>
          </a:xfrm>
          <a:prstGeom prst="rect">
            <a:avLst/>
          </a:prstGeom>
        </p:spPr>
      </p:pic>
      <p:sp>
        <p:nvSpPr>
          <p:cNvPr id="10" name="Content Placeholder 5">
            <a:extLst>
              <a:ext uri="{FF2B5EF4-FFF2-40B4-BE49-F238E27FC236}">
                <a16:creationId xmlns:a16="http://schemas.microsoft.com/office/drawing/2014/main" id="{85E3C277-344E-456F-ABEC-D0196D0C6135}"/>
              </a:ext>
            </a:extLst>
          </p:cNvPr>
          <p:cNvSpPr txBox="1">
            <a:spLocks/>
          </p:cNvSpPr>
          <p:nvPr/>
        </p:nvSpPr>
        <p:spPr>
          <a:xfrm>
            <a:off x="418978" y="1361406"/>
            <a:ext cx="8048014" cy="394454"/>
          </a:xfrm>
          <a:prstGeom prst="rect">
            <a:avLst/>
          </a:prstGeom>
          <a:solidFill>
            <a:schemeClr val="accent6">
              <a:lumMod val="20000"/>
              <a:lumOff val="80000"/>
            </a:schemeClr>
          </a:solidFill>
        </p:spPr>
        <p:txBody>
          <a:bodyPr vert="horz" lIns="91440" tIns="45720" rIns="91440" bIns="45720" rtlCol="0">
            <a:normAutofit/>
          </a:bodyPr>
          <a:lst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18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4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2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a:lstStyle>
          <a:p>
            <a:pPr marL="0" indent="0">
              <a:lnSpc>
                <a:spcPct val="90000"/>
              </a:lnSpc>
              <a:buNone/>
            </a:pPr>
            <a:r>
              <a:rPr lang="es-ES" sz="1900" b="1" dirty="0" err="1">
                <a:solidFill>
                  <a:srgbClr val="00A3AD"/>
                </a:solidFill>
                <a:latin typeface="Arial Black" charset="0"/>
              </a:rPr>
              <a:t>Exercise</a:t>
            </a:r>
            <a:r>
              <a:rPr lang="es-ES" sz="1900" b="1" dirty="0">
                <a:solidFill>
                  <a:srgbClr val="00A3AD"/>
                </a:solidFill>
                <a:latin typeface="Arial Black" charset="0"/>
              </a:rPr>
              <a:t> </a:t>
            </a:r>
            <a:r>
              <a:rPr lang="es-ES" sz="1900" b="1" dirty="0" err="1">
                <a:solidFill>
                  <a:srgbClr val="00A3AD"/>
                </a:solidFill>
                <a:latin typeface="Arial Black" charset="0"/>
              </a:rPr>
              <a:t>proposal</a:t>
            </a:r>
            <a:r>
              <a:rPr lang="es-ES" sz="1900" b="1" dirty="0">
                <a:solidFill>
                  <a:srgbClr val="00A3AD"/>
                </a:solidFill>
                <a:latin typeface="Arial Black" charset="0"/>
              </a:rPr>
              <a:t>:</a:t>
            </a:r>
            <a:endParaRPr lang="es-ES" sz="1900" dirty="0"/>
          </a:p>
        </p:txBody>
      </p:sp>
      <p:sp>
        <p:nvSpPr>
          <p:cNvPr id="11" name="Content Placeholder 5">
            <a:extLst>
              <a:ext uri="{FF2B5EF4-FFF2-40B4-BE49-F238E27FC236}">
                <a16:creationId xmlns:a16="http://schemas.microsoft.com/office/drawing/2014/main" id="{72BAC3CB-5B8F-44EE-AB8A-DFA977B4158C}"/>
              </a:ext>
            </a:extLst>
          </p:cNvPr>
          <p:cNvSpPr txBox="1">
            <a:spLocks/>
          </p:cNvSpPr>
          <p:nvPr/>
        </p:nvSpPr>
        <p:spPr>
          <a:xfrm>
            <a:off x="2631736" y="2022290"/>
            <a:ext cx="5536317" cy="1791214"/>
          </a:xfrm>
          <a:prstGeom prst="rect">
            <a:avLst/>
          </a:prstGeom>
        </p:spPr>
        <p:txBody>
          <a:bodyPr vert="horz" lIns="91440" tIns="45720" rIns="91440" bIns="45720" rtlCol="0">
            <a:normAutofit/>
          </a:bodyPr>
          <a:lst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18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4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2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en-US" sz="1800" dirty="0"/>
              <a:t>The new position of the robot is defined by the variables Base, Z₁ and Z₂.</a:t>
            </a:r>
          </a:p>
          <a:p>
            <a:pPr marL="0" indent="0">
              <a:lnSpc>
                <a:spcPct val="120000"/>
              </a:lnSpc>
              <a:buFont typeface="Arial" panose="020B0604020202020204" pitchFamily="34" charset="0"/>
              <a:buNone/>
            </a:pPr>
            <a:r>
              <a:rPr lang="en-US" sz="1800" dirty="0"/>
              <a:t>Use these values to calculate the current values of x and y adding the necessary in the Live Script “Calculate Drawing Robot Position”.</a:t>
            </a:r>
            <a:endParaRPr lang="es-ES" sz="1900" dirty="0"/>
          </a:p>
        </p:txBody>
      </p:sp>
      <p:pic>
        <p:nvPicPr>
          <p:cNvPr id="7" name="Imagen 6">
            <a:extLst>
              <a:ext uri="{FF2B5EF4-FFF2-40B4-BE49-F238E27FC236}">
                <a16:creationId xmlns:a16="http://schemas.microsoft.com/office/drawing/2014/main" id="{26F38B13-BB7C-41C8-9020-D970A2E6F4FF}"/>
              </a:ext>
            </a:extLst>
          </p:cNvPr>
          <p:cNvPicPr>
            <a:picLocks noChangeAspect="1"/>
          </p:cNvPicPr>
          <p:nvPr/>
        </p:nvPicPr>
        <p:blipFill>
          <a:blip r:embed="rId5"/>
          <a:stretch>
            <a:fillRect/>
          </a:stretch>
        </p:blipFill>
        <p:spPr>
          <a:xfrm>
            <a:off x="1275344" y="2091343"/>
            <a:ext cx="895350" cy="1447800"/>
          </a:xfrm>
          <a:prstGeom prst="rect">
            <a:avLst/>
          </a:prstGeom>
        </p:spPr>
      </p:pic>
      <p:pic>
        <p:nvPicPr>
          <p:cNvPr id="8" name="Imagen 7">
            <a:extLst>
              <a:ext uri="{FF2B5EF4-FFF2-40B4-BE49-F238E27FC236}">
                <a16:creationId xmlns:a16="http://schemas.microsoft.com/office/drawing/2014/main" id="{E085EC4A-86C1-4BF7-A56A-821467957090}"/>
              </a:ext>
            </a:extLst>
          </p:cNvPr>
          <p:cNvPicPr>
            <a:picLocks noChangeAspect="1"/>
          </p:cNvPicPr>
          <p:nvPr/>
        </p:nvPicPr>
        <p:blipFill rotWithShape="1">
          <a:blip r:embed="rId6"/>
          <a:srcRect t="6800"/>
          <a:stretch/>
        </p:blipFill>
        <p:spPr>
          <a:xfrm>
            <a:off x="5845243" y="3890711"/>
            <a:ext cx="2205636" cy="1566501"/>
          </a:xfrm>
          <a:prstGeom prst="rect">
            <a:avLst/>
          </a:prstGeom>
        </p:spPr>
      </p:pic>
    </p:spTree>
    <p:extLst>
      <p:ext uri="{BB962C8B-B14F-4D97-AF65-F5344CB8AC3E}">
        <p14:creationId xmlns:p14="http://schemas.microsoft.com/office/powerpoint/2010/main" val="9927141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7100" y="4812626"/>
            <a:ext cx="2672863" cy="1150681"/>
          </a:xfrm>
        </p:spPr>
        <p:txBody>
          <a:bodyPr/>
          <a:lstStyle/>
          <a:p>
            <a:pPr lvl="0"/>
            <a:r>
              <a:rPr lang="es-ES" b="1" dirty="0"/>
              <a:t>John Smith</a:t>
            </a:r>
          </a:p>
          <a:p>
            <a:pPr lvl="0"/>
            <a:r>
              <a:rPr lang="es-ES" dirty="0" err="1"/>
              <a:t>email@email.com</a:t>
            </a:r>
            <a:endParaRPr lang="es-ES" dirty="0"/>
          </a:p>
          <a:p>
            <a:pPr lvl="0"/>
            <a:endParaRPr lang="es-ES" dirty="0"/>
          </a:p>
          <a:p>
            <a:pPr lvl="0"/>
            <a:r>
              <a:rPr lang="es-ES" dirty="0" err="1"/>
              <a:t>Loramendi</a:t>
            </a:r>
            <a:r>
              <a:rPr lang="es-ES" dirty="0"/>
              <a:t>, 4. Apartado 23</a:t>
            </a:r>
          </a:p>
          <a:p>
            <a:pPr lvl="0"/>
            <a:r>
              <a:rPr lang="es-ES" dirty="0"/>
              <a:t>20500 </a:t>
            </a:r>
            <a:r>
              <a:rPr lang="es-ES" dirty="0" err="1"/>
              <a:t>Arrasate</a:t>
            </a:r>
            <a:r>
              <a:rPr lang="es-ES" dirty="0"/>
              <a:t> </a:t>
            </a:r>
            <a:r>
              <a:rPr lang="mr-IN" dirty="0"/>
              <a:t>–</a:t>
            </a:r>
            <a:r>
              <a:rPr lang="es-ES" dirty="0"/>
              <a:t> </a:t>
            </a:r>
            <a:r>
              <a:rPr lang="es-ES" dirty="0" err="1"/>
              <a:t>Mondragon</a:t>
            </a:r>
            <a:endParaRPr lang="es-ES" dirty="0"/>
          </a:p>
          <a:p>
            <a:pPr lvl="0"/>
            <a:r>
              <a:rPr lang="es-ES" dirty="0"/>
              <a:t>T. 943 71 21 85</a:t>
            </a:r>
          </a:p>
          <a:p>
            <a:pPr lvl="0"/>
            <a:r>
              <a:rPr lang="es-ES" dirty="0" err="1"/>
              <a:t>info@mondragon.edu</a:t>
            </a:r>
            <a:endParaRPr lang="en-US" dirty="0"/>
          </a:p>
        </p:txBody>
      </p:sp>
      <p:sp>
        <p:nvSpPr>
          <p:cNvPr id="4" name="Marcador de contenido 1"/>
          <p:cNvSpPr txBox="1">
            <a:spLocks/>
          </p:cNvSpPr>
          <p:nvPr/>
        </p:nvSpPr>
        <p:spPr>
          <a:xfrm>
            <a:off x="3255254" y="2648673"/>
            <a:ext cx="2895602" cy="1150681"/>
          </a:xfrm>
          <a:prstGeom prst="rect">
            <a:avLst/>
          </a:prstGeom>
        </p:spPr>
        <p:txBody>
          <a:bodyPr vert="horz" lIns="91440" tIns="45720" rIns="91440" bIns="45720" rtlCol="0">
            <a:noAutofit/>
          </a:bodyPr>
          <a:lstStyle>
            <a:lvl1pPr marL="0" marR="0" indent="0" algn="l" defTabSz="457189" rtl="0" eaLnBrk="1" fontAlgn="auto" latinLnBrk="0" hangingPunct="1">
              <a:lnSpc>
                <a:spcPct val="100000"/>
              </a:lnSpc>
              <a:spcBef>
                <a:spcPct val="20000"/>
              </a:spcBef>
              <a:spcAft>
                <a:spcPts val="0"/>
              </a:spcAft>
              <a:buClr>
                <a:srgbClr val="00A3AE"/>
              </a:buClr>
              <a:buSzTx/>
              <a:buFont typeface="Arial"/>
              <a:buNone/>
              <a:tabLst/>
              <a:defRPr lang="es-ES_tradnl" sz="1400" b="0" i="0" kern="1200" noProof="0">
                <a:solidFill>
                  <a:srgbClr val="FFFFFF"/>
                </a:solidFill>
                <a:latin typeface="Arial Nova Light" charset="0"/>
                <a:ea typeface="Arial Nova Light" charset="0"/>
                <a:cs typeface="Arial Nova Light" charset="0"/>
              </a:defRPr>
            </a:lvl1pPr>
            <a:lvl2pPr marL="457188" marR="0" indent="0" algn="l" defTabSz="457189" rtl="0" eaLnBrk="1" fontAlgn="auto" latinLnBrk="0" hangingPunct="1">
              <a:lnSpc>
                <a:spcPct val="100000"/>
              </a:lnSpc>
              <a:spcBef>
                <a:spcPct val="20000"/>
              </a:spcBef>
              <a:spcAft>
                <a:spcPts val="0"/>
              </a:spcAft>
              <a:buClr>
                <a:srgbClr val="00A3AE"/>
              </a:buClr>
              <a:buSzTx/>
              <a:buFont typeface="Arial"/>
              <a:buNone/>
              <a:tabLst/>
              <a:defRPr lang="es-ES_tradnl" sz="1200" b="0" i="0" kern="1200" noProof="0">
                <a:solidFill>
                  <a:srgbClr val="FFFFFF"/>
                </a:solidFill>
                <a:latin typeface="Arial Nova Light" charset="0"/>
                <a:ea typeface="Arial Nova Light" charset="0"/>
                <a:cs typeface="Arial Nova Light" charset="0"/>
              </a:defRPr>
            </a:lvl2pPr>
            <a:lvl3pPr marL="914377" marR="0" indent="0" algn="l" defTabSz="457189" rtl="0" eaLnBrk="1" fontAlgn="auto" latinLnBrk="0" hangingPunct="1">
              <a:lnSpc>
                <a:spcPct val="100000"/>
              </a:lnSpc>
              <a:spcBef>
                <a:spcPct val="20000"/>
              </a:spcBef>
              <a:spcAft>
                <a:spcPts val="0"/>
              </a:spcAft>
              <a:buClr>
                <a:srgbClr val="00A3AE"/>
              </a:buClr>
              <a:buSzTx/>
              <a:buFont typeface="Arial"/>
              <a:buNone/>
              <a:tabLst/>
              <a:defRPr lang="es-ES_tradnl" sz="1100" b="0" i="0" kern="1200" noProof="0">
                <a:solidFill>
                  <a:srgbClr val="FFFFFF"/>
                </a:solidFill>
                <a:latin typeface="Arial Nova Light" charset="0"/>
                <a:ea typeface="Arial Nova Light" charset="0"/>
                <a:cs typeface="Arial Nova Light" charset="0"/>
              </a:defRPr>
            </a:lvl3pPr>
            <a:lvl4pPr marL="1371566" marR="0" indent="0" algn="l" defTabSz="457189" rtl="0" eaLnBrk="1" fontAlgn="auto" latinLnBrk="0" hangingPunct="1">
              <a:lnSpc>
                <a:spcPct val="100000"/>
              </a:lnSpc>
              <a:spcBef>
                <a:spcPct val="20000"/>
              </a:spcBef>
              <a:spcAft>
                <a:spcPts val="0"/>
              </a:spcAft>
              <a:buClr>
                <a:srgbClr val="00A3AE"/>
              </a:buClr>
              <a:buSzTx/>
              <a:buFont typeface="Arial"/>
              <a:buNone/>
              <a:tabLst/>
              <a:defRPr lang="es-ES_tradnl" sz="1050" b="0" i="0" kern="1200" noProof="0">
                <a:solidFill>
                  <a:srgbClr val="FFFFFF"/>
                </a:solidFill>
                <a:latin typeface="Arial Nova Light" charset="0"/>
                <a:ea typeface="Arial Nova Light" charset="0"/>
                <a:cs typeface="Arial Nova Light" charset="0"/>
              </a:defRPr>
            </a:lvl4pPr>
            <a:lvl5pPr marL="1828755" marR="0" indent="0" algn="l" defTabSz="457189" rtl="0" eaLnBrk="1" fontAlgn="auto" latinLnBrk="0" hangingPunct="1">
              <a:lnSpc>
                <a:spcPct val="100000"/>
              </a:lnSpc>
              <a:spcBef>
                <a:spcPct val="20000"/>
              </a:spcBef>
              <a:spcAft>
                <a:spcPts val="0"/>
              </a:spcAft>
              <a:buClr>
                <a:srgbClr val="00A3AE"/>
              </a:buClr>
              <a:buSzTx/>
              <a:buFont typeface="Arial"/>
              <a:buNone/>
              <a:tabLst/>
              <a:defRPr lang="en-US" sz="1050" b="0" i="0" kern="1200" noProof="0">
                <a:solidFill>
                  <a:srgbClr val="FFFFFF"/>
                </a:solidFill>
                <a:latin typeface="Arial Nova Light" charset="0"/>
                <a:ea typeface="Arial Nova Light" charset="0"/>
                <a:cs typeface="Arial Nova Light"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s-ES" sz="2400" b="1" dirty="0" err="1"/>
              <a:t>Eskerrik</a:t>
            </a:r>
            <a:r>
              <a:rPr lang="es-ES" sz="2400" b="1" dirty="0"/>
              <a:t> </a:t>
            </a:r>
            <a:r>
              <a:rPr lang="es-ES" sz="2400" b="1" dirty="0" err="1"/>
              <a:t>asko</a:t>
            </a:r>
            <a:endParaRPr lang="es-ES" sz="2400" b="1" dirty="0"/>
          </a:p>
          <a:p>
            <a:pPr algn="ctr"/>
            <a:r>
              <a:rPr lang="es-ES" sz="2400" b="1" dirty="0"/>
              <a:t>Muchas gracias</a:t>
            </a:r>
          </a:p>
          <a:p>
            <a:pPr algn="ctr"/>
            <a:r>
              <a:rPr lang="es-ES" sz="2400" b="1" dirty="0" err="1"/>
              <a:t>Thank</a:t>
            </a:r>
            <a:r>
              <a:rPr lang="es-ES" sz="2400" b="1" dirty="0"/>
              <a:t> </a:t>
            </a:r>
            <a:r>
              <a:rPr lang="es-ES" sz="2400" b="1" dirty="0" err="1"/>
              <a:t>you</a:t>
            </a:r>
            <a:endParaRPr lang="es-ES" sz="2400" b="1" dirty="0"/>
          </a:p>
        </p:txBody>
      </p:sp>
    </p:spTree>
    <p:extLst>
      <p:ext uri="{BB962C8B-B14F-4D97-AF65-F5344CB8AC3E}">
        <p14:creationId xmlns:p14="http://schemas.microsoft.com/office/powerpoint/2010/main" val="4027416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388110" y="2754427"/>
            <a:ext cx="3443064" cy="1362075"/>
          </a:xfrm>
        </p:spPr>
        <p:txBody>
          <a:bodyPr>
            <a:normAutofit/>
          </a:bodyPr>
          <a:lstStyle/>
          <a:p>
            <a:r>
              <a:rPr lang="es-ES" dirty="0"/>
              <a:t>Fundamentals </a:t>
            </a:r>
          </a:p>
        </p:txBody>
      </p:sp>
      <p:sp>
        <p:nvSpPr>
          <p:cNvPr id="11" name="Content Placeholder 10"/>
          <p:cNvSpPr>
            <a:spLocks noGrp="1"/>
          </p:cNvSpPr>
          <p:nvPr>
            <p:ph sz="quarter" idx="10"/>
          </p:nvPr>
        </p:nvSpPr>
        <p:spPr/>
        <p:txBody>
          <a:bodyPr/>
          <a:lstStyle/>
          <a:p>
            <a:r>
              <a:rPr lang="es-ES"/>
              <a:t>1</a:t>
            </a:r>
          </a:p>
        </p:txBody>
      </p:sp>
    </p:spTree>
    <p:extLst>
      <p:ext uri="{BB962C8B-B14F-4D97-AF65-F5344CB8AC3E}">
        <p14:creationId xmlns:p14="http://schemas.microsoft.com/office/powerpoint/2010/main" val="1077654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en-US" dirty="0"/>
              <a:t>Coordinate system</a:t>
            </a:r>
          </a:p>
        </p:txBody>
      </p:sp>
      <p:sp>
        <p:nvSpPr>
          <p:cNvPr id="10" name="Text Placeholder 9"/>
          <p:cNvSpPr>
            <a:spLocks noGrp="1"/>
          </p:cNvSpPr>
          <p:nvPr>
            <p:ph type="body" idx="1"/>
          </p:nvPr>
        </p:nvSpPr>
        <p:spPr/>
        <p:txBody>
          <a:bodyPr/>
          <a:lstStyle/>
          <a:p>
            <a:r>
              <a:rPr lang="en-US" dirty="0"/>
              <a:t>Cartesian coordinates</a:t>
            </a:r>
          </a:p>
        </p:txBody>
      </p:sp>
      <p:sp>
        <p:nvSpPr>
          <p:cNvPr id="7" name="Content Placeholder 6"/>
          <p:cNvSpPr>
            <a:spLocks noGrp="1"/>
          </p:cNvSpPr>
          <p:nvPr>
            <p:ph sz="quarter" idx="10"/>
          </p:nvPr>
        </p:nvSpPr>
        <p:spPr/>
        <p:txBody>
          <a:bodyPr>
            <a:normAutofit fontScale="77500" lnSpcReduction="20000"/>
          </a:bodyPr>
          <a:lstStyle/>
          <a:p>
            <a:r>
              <a:rPr lang="en-US"/>
              <a:t>1.1</a:t>
            </a:r>
            <a:endParaRPr lang="en-US" dirty="0"/>
          </a:p>
        </p:txBody>
      </p:sp>
    </p:spTree>
    <p:extLst>
      <p:ext uri="{BB962C8B-B14F-4D97-AF65-F5344CB8AC3E}">
        <p14:creationId xmlns:p14="http://schemas.microsoft.com/office/powerpoint/2010/main" val="1954005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22030" y="949407"/>
            <a:ext cx="8721970" cy="1112658"/>
          </a:xfrm>
        </p:spPr>
        <p:txBody>
          <a:bodyPr>
            <a:normAutofit/>
          </a:bodyPr>
          <a:lstStyle/>
          <a:p>
            <a:pPr marL="0" indent="0">
              <a:lnSpc>
                <a:spcPct val="90000"/>
              </a:lnSpc>
              <a:buNone/>
            </a:pPr>
            <a:endParaRPr lang="en-US" sz="1900" dirty="0"/>
          </a:p>
          <a:p>
            <a:pPr marL="0" indent="0">
              <a:lnSpc>
                <a:spcPct val="90000"/>
              </a:lnSpc>
              <a:buNone/>
            </a:pPr>
            <a:r>
              <a:rPr lang="en-US" sz="1900" dirty="0"/>
              <a:t>A coordinate system is the basis of analytic geometry. 
There are four types of coordinate systems in general:</a:t>
            </a:r>
          </a:p>
        </p:txBody>
      </p:sp>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21.02.22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6</a:t>
            </a:fld>
            <a:endParaRPr lang="en-US"/>
          </a:p>
        </p:txBody>
      </p:sp>
      <p:pic>
        <p:nvPicPr>
          <p:cNvPr id="13" name="Imagen 12">
            <a:extLst>
              <a:ext uri="{FF2B5EF4-FFF2-40B4-BE49-F238E27FC236}">
                <a16:creationId xmlns:a16="http://schemas.microsoft.com/office/drawing/2014/main" id="{B8B7302D-D06B-492D-A378-8B5E9A1554DE}"/>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1407023" y="2535890"/>
            <a:ext cx="2152993" cy="1725406"/>
          </a:xfrm>
          <a:prstGeom prst="rect">
            <a:avLst/>
          </a:prstGeom>
          <a:noFill/>
          <a:ln>
            <a:noFill/>
          </a:ln>
        </p:spPr>
      </p:pic>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err="1"/>
              <a:t>Coordinate</a:t>
            </a:r>
            <a:r>
              <a:rPr lang="es-ES" sz="2400" dirty="0"/>
              <a:t> </a:t>
            </a:r>
            <a:r>
              <a:rPr lang="es-ES" sz="2400" dirty="0" err="1"/>
              <a:t>system</a:t>
            </a:r>
            <a:endParaRPr lang="es-ES" sz="2400" dirty="0"/>
          </a:p>
        </p:txBody>
      </p:sp>
      <p:sp>
        <p:nvSpPr>
          <p:cNvPr id="7" name="Rectángulo 6">
            <a:extLst>
              <a:ext uri="{FF2B5EF4-FFF2-40B4-BE49-F238E27FC236}">
                <a16:creationId xmlns:a16="http://schemas.microsoft.com/office/drawing/2014/main" id="{813EB2CC-669B-482E-8FC8-C7563D9BD455}"/>
              </a:ext>
            </a:extLst>
          </p:cNvPr>
          <p:cNvSpPr/>
          <p:nvPr/>
        </p:nvSpPr>
        <p:spPr>
          <a:xfrm>
            <a:off x="1194321" y="2190313"/>
            <a:ext cx="2578398" cy="369332"/>
          </a:xfrm>
          <a:prstGeom prst="rect">
            <a:avLst/>
          </a:prstGeom>
        </p:spPr>
        <p:txBody>
          <a:bodyPr wrap="none">
            <a:spAutoFit/>
          </a:bodyPr>
          <a:lstStyle/>
          <a:p>
            <a:r>
              <a:rPr lang="es-ES" dirty="0">
                <a:solidFill>
                  <a:srgbClr val="3A3A3A"/>
                </a:solidFill>
                <a:latin typeface="Abhaya Libre"/>
              </a:rPr>
              <a:t>Coordenadas cartesianas</a:t>
            </a:r>
            <a:endParaRPr lang="es-ES" dirty="0"/>
          </a:p>
        </p:txBody>
      </p:sp>
      <p:sp>
        <p:nvSpPr>
          <p:cNvPr id="9" name="Rectángulo 8">
            <a:extLst>
              <a:ext uri="{FF2B5EF4-FFF2-40B4-BE49-F238E27FC236}">
                <a16:creationId xmlns:a16="http://schemas.microsoft.com/office/drawing/2014/main" id="{A06F8DCD-6FB7-4361-88E3-1E740CE382D9}"/>
              </a:ext>
            </a:extLst>
          </p:cNvPr>
          <p:cNvSpPr/>
          <p:nvPr/>
        </p:nvSpPr>
        <p:spPr>
          <a:xfrm>
            <a:off x="5733751" y="2190313"/>
            <a:ext cx="1818255" cy="369332"/>
          </a:xfrm>
          <a:prstGeom prst="rect">
            <a:avLst/>
          </a:prstGeom>
        </p:spPr>
        <p:txBody>
          <a:bodyPr wrap="none">
            <a:spAutoFit/>
          </a:bodyPr>
          <a:lstStyle/>
          <a:p>
            <a:r>
              <a:rPr lang="es-ES" dirty="0">
                <a:solidFill>
                  <a:srgbClr val="3A3A3A"/>
                </a:solidFill>
                <a:latin typeface="Abhaya Libre"/>
              </a:rPr>
              <a:t>Polar </a:t>
            </a:r>
            <a:r>
              <a:rPr lang="es-ES" dirty="0" err="1">
                <a:solidFill>
                  <a:srgbClr val="3A3A3A"/>
                </a:solidFill>
                <a:latin typeface="Abhaya Libre"/>
              </a:rPr>
              <a:t>coordinates</a:t>
            </a:r>
            <a:endParaRPr lang="es-ES" dirty="0"/>
          </a:p>
        </p:txBody>
      </p:sp>
      <p:pic>
        <p:nvPicPr>
          <p:cNvPr id="10" name="Imagen 9">
            <a:extLst>
              <a:ext uri="{FF2B5EF4-FFF2-40B4-BE49-F238E27FC236}">
                <a16:creationId xmlns:a16="http://schemas.microsoft.com/office/drawing/2014/main" id="{9D2F80AB-35C7-4613-8EEA-8999ABF1DB8E}"/>
              </a:ext>
            </a:extLst>
          </p:cNvPr>
          <p:cNvPicPr>
            <a:picLocks noChangeAspect="1"/>
          </p:cNvPicPr>
          <p:nvPr/>
        </p:nvPicPr>
        <p:blipFill>
          <a:blip r:embed="rId4"/>
          <a:stretch>
            <a:fillRect/>
          </a:stretch>
        </p:blipFill>
        <p:spPr>
          <a:xfrm>
            <a:off x="4987548" y="2765678"/>
            <a:ext cx="3147819" cy="1246827"/>
          </a:xfrm>
          <a:prstGeom prst="rect">
            <a:avLst/>
          </a:prstGeom>
        </p:spPr>
      </p:pic>
      <p:pic>
        <p:nvPicPr>
          <p:cNvPr id="11" name="Imagen 10">
            <a:extLst>
              <a:ext uri="{FF2B5EF4-FFF2-40B4-BE49-F238E27FC236}">
                <a16:creationId xmlns:a16="http://schemas.microsoft.com/office/drawing/2014/main" id="{8BB8EE30-94EE-48F4-A1CF-39E12146CF97}"/>
              </a:ext>
            </a:extLst>
          </p:cNvPr>
          <p:cNvPicPr>
            <a:picLocks noChangeAspect="1"/>
          </p:cNvPicPr>
          <p:nvPr/>
        </p:nvPicPr>
        <p:blipFill>
          <a:blip r:embed="rId5"/>
          <a:stretch>
            <a:fillRect/>
          </a:stretch>
        </p:blipFill>
        <p:spPr>
          <a:xfrm>
            <a:off x="1638094" y="4683290"/>
            <a:ext cx="2003690" cy="1967093"/>
          </a:xfrm>
          <a:prstGeom prst="rect">
            <a:avLst/>
          </a:prstGeom>
        </p:spPr>
      </p:pic>
      <p:sp>
        <p:nvSpPr>
          <p:cNvPr id="14" name="Rectángulo 13">
            <a:extLst>
              <a:ext uri="{FF2B5EF4-FFF2-40B4-BE49-F238E27FC236}">
                <a16:creationId xmlns:a16="http://schemas.microsoft.com/office/drawing/2014/main" id="{8790FEB8-B6F7-4BFC-AB14-F5E27042A34A}"/>
              </a:ext>
            </a:extLst>
          </p:cNvPr>
          <p:cNvSpPr/>
          <p:nvPr/>
        </p:nvSpPr>
        <p:spPr>
          <a:xfrm>
            <a:off x="1194320" y="4243708"/>
            <a:ext cx="2308261" cy="369332"/>
          </a:xfrm>
          <a:prstGeom prst="rect">
            <a:avLst/>
          </a:prstGeom>
        </p:spPr>
        <p:txBody>
          <a:bodyPr wrap="none">
            <a:spAutoFit/>
          </a:bodyPr>
          <a:lstStyle/>
          <a:p>
            <a:r>
              <a:rPr lang="es-ES" dirty="0" err="1">
                <a:solidFill>
                  <a:srgbClr val="3A3A3A"/>
                </a:solidFill>
                <a:latin typeface="Abhaya Libre"/>
              </a:rPr>
              <a:t>Cylindrical</a:t>
            </a:r>
            <a:r>
              <a:rPr lang="es-ES" dirty="0">
                <a:solidFill>
                  <a:srgbClr val="3A3A3A"/>
                </a:solidFill>
                <a:latin typeface="Abhaya Libre"/>
              </a:rPr>
              <a:t> </a:t>
            </a:r>
            <a:r>
              <a:rPr lang="es-ES" dirty="0" err="1">
                <a:solidFill>
                  <a:srgbClr val="3A3A3A"/>
                </a:solidFill>
                <a:latin typeface="Abhaya Libre"/>
              </a:rPr>
              <a:t>coordinates</a:t>
            </a:r>
            <a:endParaRPr lang="es-ES" dirty="0"/>
          </a:p>
        </p:txBody>
      </p:sp>
      <p:sp>
        <p:nvSpPr>
          <p:cNvPr id="15" name="Rectángulo 14">
            <a:extLst>
              <a:ext uri="{FF2B5EF4-FFF2-40B4-BE49-F238E27FC236}">
                <a16:creationId xmlns:a16="http://schemas.microsoft.com/office/drawing/2014/main" id="{E07B89B0-2941-48A4-8863-8238131C8D35}"/>
              </a:ext>
            </a:extLst>
          </p:cNvPr>
          <p:cNvSpPr/>
          <p:nvPr/>
        </p:nvSpPr>
        <p:spPr>
          <a:xfrm>
            <a:off x="5522492" y="4218538"/>
            <a:ext cx="2196050" cy="369332"/>
          </a:xfrm>
          <a:prstGeom prst="rect">
            <a:avLst/>
          </a:prstGeom>
        </p:spPr>
        <p:txBody>
          <a:bodyPr wrap="none">
            <a:spAutoFit/>
          </a:bodyPr>
          <a:lstStyle/>
          <a:p>
            <a:r>
              <a:rPr lang="es-ES" dirty="0" err="1">
                <a:solidFill>
                  <a:srgbClr val="3A3A3A"/>
                </a:solidFill>
                <a:latin typeface="Abhaya Libre"/>
              </a:rPr>
              <a:t>Spherical</a:t>
            </a:r>
            <a:r>
              <a:rPr lang="es-ES" dirty="0">
                <a:solidFill>
                  <a:srgbClr val="3A3A3A"/>
                </a:solidFill>
                <a:latin typeface="Abhaya Libre"/>
              </a:rPr>
              <a:t> </a:t>
            </a:r>
            <a:r>
              <a:rPr lang="es-ES" dirty="0" err="1">
                <a:solidFill>
                  <a:srgbClr val="3A3A3A"/>
                </a:solidFill>
                <a:latin typeface="Abhaya Libre"/>
              </a:rPr>
              <a:t>coordinates</a:t>
            </a:r>
            <a:endParaRPr lang="es-ES" dirty="0"/>
          </a:p>
        </p:txBody>
      </p:sp>
      <p:pic>
        <p:nvPicPr>
          <p:cNvPr id="1026" name="Picture 2" descr="Coordenadas esféricas - Wikiwand">
            <a:extLst>
              <a:ext uri="{FF2B5EF4-FFF2-40B4-BE49-F238E27FC236}">
                <a16:creationId xmlns:a16="http://schemas.microsoft.com/office/drawing/2014/main" id="{CB37B15D-6C77-43B8-A151-2FED3C1E470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9965" y="4552448"/>
            <a:ext cx="1943499" cy="1943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7225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22030" y="1364829"/>
            <a:ext cx="3987692" cy="4847192"/>
          </a:xfrm>
        </p:spPr>
        <p:txBody>
          <a:bodyPr>
            <a:normAutofit/>
          </a:bodyPr>
          <a:lstStyle/>
          <a:p>
            <a:pPr>
              <a:lnSpc>
                <a:spcPct val="90000"/>
              </a:lnSpc>
            </a:pPr>
            <a:endParaRPr lang="en-US" sz="1900" dirty="0"/>
          </a:p>
          <a:p>
            <a:pPr marL="0" indent="0">
              <a:lnSpc>
                <a:spcPct val="90000"/>
              </a:lnSpc>
              <a:buNone/>
            </a:pPr>
            <a:r>
              <a:rPr lang="en-US" sz="1900" dirty="0"/>
              <a:t>The Cartesian coordinate system is a system for locating a point in space characterized by having as a reference orthogonal axes that concur at the point of origin</a:t>
            </a:r>
            <a:r>
              <a:rPr lang="es-ES" sz="1900" dirty="0"/>
              <a:t>.</a:t>
            </a:r>
          </a:p>
          <a:p>
            <a:pPr marL="0" indent="0">
              <a:lnSpc>
                <a:spcPct val="90000"/>
              </a:lnSpc>
              <a:buNone/>
            </a:pPr>
            <a:endParaRPr lang="en-US" sz="1900" dirty="0"/>
          </a:p>
          <a:p>
            <a:pPr marL="0" indent="0">
              <a:lnSpc>
                <a:spcPct val="90000"/>
              </a:lnSpc>
              <a:buNone/>
            </a:pPr>
            <a:r>
              <a:rPr lang="en-US" sz="1900" dirty="0"/>
              <a:t>You usually work with Cartesian coordinates in spaces of one dimension or two, three and four dimensions, but you can express Cartesian coordinates in spaces of more dimensions (d-dimensions).
</a:t>
            </a:r>
          </a:p>
        </p:txBody>
      </p:sp>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21.02.22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7</a:t>
            </a:fld>
            <a:endParaRPr lang="en-US"/>
          </a:p>
        </p:txBody>
      </p:sp>
      <p:pic>
        <p:nvPicPr>
          <p:cNvPr id="13" name="Imagen 12">
            <a:extLst>
              <a:ext uri="{FF2B5EF4-FFF2-40B4-BE49-F238E27FC236}">
                <a16:creationId xmlns:a16="http://schemas.microsoft.com/office/drawing/2014/main" id="{B8B7302D-D06B-492D-A378-8B5E9A1554DE}"/>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4731582" y="1794579"/>
            <a:ext cx="3987692" cy="3987692"/>
          </a:xfrm>
          <a:prstGeom prst="rect">
            <a:avLst/>
          </a:prstGeom>
          <a:noFill/>
          <a:ln>
            <a:noFill/>
          </a:ln>
        </p:spPr>
      </p:pic>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err="1"/>
              <a:t>Cartesian</a:t>
            </a:r>
            <a:r>
              <a:rPr lang="es-ES" sz="2400" dirty="0"/>
              <a:t> </a:t>
            </a:r>
            <a:r>
              <a:rPr lang="es-ES" sz="2400" dirty="0" err="1"/>
              <a:t>coordinate</a:t>
            </a:r>
            <a:r>
              <a:rPr lang="es-ES" sz="2400" dirty="0"/>
              <a:t> </a:t>
            </a:r>
            <a:r>
              <a:rPr lang="es-ES" sz="2400" dirty="0" err="1"/>
              <a:t>system</a:t>
            </a:r>
            <a:endParaRPr lang="es-ES" sz="2400" dirty="0"/>
          </a:p>
        </p:txBody>
      </p:sp>
    </p:spTree>
    <p:extLst>
      <p:ext uri="{BB962C8B-B14F-4D97-AF65-F5344CB8AC3E}">
        <p14:creationId xmlns:p14="http://schemas.microsoft.com/office/powerpoint/2010/main" val="1051685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es-ES" dirty="0"/>
              <a:t>Reference </a:t>
            </a:r>
            <a:r>
              <a:rPr lang="es-ES" dirty="0" err="1"/>
              <a:t>system</a:t>
            </a:r>
            <a:endParaRPr lang="es-ES" dirty="0"/>
          </a:p>
        </p:txBody>
      </p:sp>
      <p:sp>
        <p:nvSpPr>
          <p:cNvPr id="7" name="Content Placeholder 6"/>
          <p:cNvSpPr>
            <a:spLocks noGrp="1"/>
          </p:cNvSpPr>
          <p:nvPr>
            <p:ph sz="quarter" idx="10"/>
          </p:nvPr>
        </p:nvSpPr>
        <p:spPr/>
        <p:txBody>
          <a:bodyPr>
            <a:normAutofit fontScale="77500" lnSpcReduction="20000"/>
          </a:bodyPr>
          <a:lstStyle/>
          <a:p>
            <a:r>
              <a:rPr lang="es-ES"/>
              <a:t>1.2</a:t>
            </a:r>
          </a:p>
        </p:txBody>
      </p:sp>
    </p:spTree>
    <p:extLst>
      <p:ext uri="{BB962C8B-B14F-4D97-AF65-F5344CB8AC3E}">
        <p14:creationId xmlns:p14="http://schemas.microsoft.com/office/powerpoint/2010/main" val="384170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22030" y="1364829"/>
            <a:ext cx="3987692" cy="4847192"/>
          </a:xfrm>
        </p:spPr>
        <p:txBody>
          <a:bodyPr>
            <a:normAutofit/>
          </a:bodyPr>
          <a:lstStyle/>
          <a:p>
            <a:pPr>
              <a:lnSpc>
                <a:spcPct val="90000"/>
              </a:lnSpc>
            </a:pPr>
            <a:endParaRPr lang="en-US" sz="1900" dirty="0"/>
          </a:p>
          <a:p>
            <a:pPr marL="0" indent="0">
              <a:lnSpc>
                <a:spcPct val="90000"/>
              </a:lnSpc>
              <a:buNone/>
            </a:pPr>
            <a:r>
              <a:rPr lang="en-US" sz="1900" dirty="0"/>
              <a:t>A reference frame is a set of conventions used by an observer to measure the position and other physical magnitudes of a physical or mechanical system.</a:t>
            </a:r>
            <a:r>
              <a:rPr lang="es-ES" sz="1900" dirty="0"/>
              <a:t>. </a:t>
            </a:r>
          </a:p>
          <a:p>
            <a:pPr marL="0" indent="0">
              <a:lnSpc>
                <a:spcPct val="90000"/>
              </a:lnSpc>
              <a:buNone/>
            </a:pPr>
            <a:endParaRPr lang="es-ES" sz="1900" dirty="0"/>
          </a:p>
          <a:p>
            <a:pPr marL="0" indent="0">
              <a:lnSpc>
                <a:spcPct val="90000"/>
              </a:lnSpc>
              <a:buNone/>
            </a:pPr>
            <a:r>
              <a:rPr lang="en-US" sz="1900" dirty="0"/>
              <a:t>The measured trajectories and the numerical value of the magnitudes are relative to the reference system being considered</a:t>
            </a:r>
            <a:r>
              <a:rPr lang="es-ES" sz="1900" dirty="0"/>
              <a:t>.</a:t>
            </a:r>
          </a:p>
        </p:txBody>
      </p:sp>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21.02.22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9</a:t>
            </a:fld>
            <a:endParaRPr lang="en-US"/>
          </a:p>
        </p:txBody>
      </p:sp>
      <p:pic>
        <p:nvPicPr>
          <p:cNvPr id="8" name="Imagen 7">
            <a:extLst>
              <a:ext uri="{FF2B5EF4-FFF2-40B4-BE49-F238E27FC236}">
                <a16:creationId xmlns:a16="http://schemas.microsoft.com/office/drawing/2014/main" id="{C034A427-8ADE-4E0D-809D-2AEC4E92FC9E}"/>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4731582" y="2515546"/>
            <a:ext cx="3987692" cy="2545758"/>
          </a:xfrm>
          <a:prstGeom prst="rect">
            <a:avLst/>
          </a:prstGeom>
          <a:noFill/>
          <a:ln>
            <a:noFill/>
          </a:ln>
        </p:spPr>
      </p:pic>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a:t>Reference </a:t>
            </a:r>
            <a:r>
              <a:rPr lang="es-ES" sz="2400" dirty="0" err="1"/>
              <a:t>system</a:t>
            </a:r>
            <a:endParaRPr lang="es-ES" sz="2400" dirty="0"/>
          </a:p>
        </p:txBody>
      </p:sp>
    </p:spTree>
    <p:extLst>
      <p:ext uri="{BB962C8B-B14F-4D97-AF65-F5344CB8AC3E}">
        <p14:creationId xmlns:p14="http://schemas.microsoft.com/office/powerpoint/2010/main" val="3221789295"/>
      </p:ext>
    </p:extLst>
  </p:cSld>
  <p:clrMapOvr>
    <a:masterClrMapping/>
  </p:clrMapOvr>
</p:sld>
</file>

<file path=ppt/theme/theme1.xml><?xml version="1.0" encoding="utf-8"?>
<a:theme xmlns:a="http://schemas.openxmlformats.org/drawingml/2006/main" name="MU Theme">
  <a:themeElements>
    <a:clrScheme name="Goi Eskola Politeknikoa">
      <a:dk1>
        <a:srgbClr val="004851"/>
      </a:dk1>
      <a:lt1>
        <a:srgbClr val="FFFFFF"/>
      </a:lt1>
      <a:dk2>
        <a:srgbClr val="000000"/>
      </a:dk2>
      <a:lt2>
        <a:srgbClr val="FFC72C"/>
      </a:lt2>
      <a:accent1>
        <a:srgbClr val="004851"/>
      </a:accent1>
      <a:accent2>
        <a:srgbClr val="00A3AD"/>
      </a:accent2>
      <a:accent3>
        <a:srgbClr val="B33D26"/>
      </a:accent3>
      <a:accent4>
        <a:srgbClr val="DC6B2F"/>
      </a:accent4>
      <a:accent5>
        <a:srgbClr val="ED8B00"/>
      </a:accent5>
      <a:accent6>
        <a:srgbClr val="F6C580"/>
      </a:accent6>
      <a:hlink>
        <a:srgbClr val="FFC72C"/>
      </a:hlink>
      <a:folHlink>
        <a:srgbClr val="00485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A3AD"/>
        </a:solidFill>
        <a:ln>
          <a:noFill/>
        </a:ln>
        <a:effectLst/>
      </a:spPr>
      <a:bodyPr rtlCol="0" anchor="ctr"/>
      <a:lstStyle>
        <a:defPPr algn="ctr">
          <a:defRPr dirty="0" smtClean="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SoloVerde_MGEP" id="{912D819A-F009-0D4F-A6F2-06FA7B853B4A}" vid="{A10D757F-8599-0D45-BE73-313E7C3AB0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883</TotalTime>
  <Words>1319</Words>
  <Application>Microsoft Office PowerPoint</Application>
  <PresentationFormat>Presentación en pantalla (4:3)</PresentationFormat>
  <Paragraphs>248</Paragraphs>
  <Slides>34</Slides>
  <Notes>18</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34</vt:i4>
      </vt:variant>
    </vt:vector>
  </HeadingPairs>
  <TitlesOfParts>
    <vt:vector size="45" baseType="lpstr">
      <vt:lpstr>Abhaya Libre</vt:lpstr>
      <vt:lpstr>AppleSymbols</vt:lpstr>
      <vt:lpstr>Arial</vt:lpstr>
      <vt:lpstr>Arial Black</vt:lpstr>
      <vt:lpstr>Arial Nova Light</vt:lpstr>
      <vt:lpstr>Calibri</vt:lpstr>
      <vt:lpstr>Cambria Math</vt:lpstr>
      <vt:lpstr>Courier New</vt:lpstr>
      <vt:lpstr>Menlo</vt:lpstr>
      <vt:lpstr>Open Sans</vt:lpstr>
      <vt:lpstr>MU Theme</vt:lpstr>
      <vt:lpstr>Coordinate geometry</vt:lpstr>
      <vt:lpstr>Gaining knowledge to coordinate geometry
</vt:lpstr>
      <vt:lpstr>Introduction</vt:lpstr>
      <vt:lpstr>Fundamentals </vt:lpstr>
      <vt:lpstr>Coordinate system</vt:lpstr>
      <vt:lpstr>Coordinate system</vt:lpstr>
      <vt:lpstr>Cartesian coordinate system</vt:lpstr>
      <vt:lpstr>Reference system</vt:lpstr>
      <vt:lpstr>Reference system</vt:lpstr>
      <vt:lpstr>Coordinate geometry in two dimensions (2D)</vt:lpstr>
      <vt:lpstr>Coordinate axes in 2D</vt:lpstr>
      <vt:lpstr>2D coordinates</vt:lpstr>
      <vt:lpstr>Plot a point</vt:lpstr>
      <vt:lpstr>The quadrant</vt:lpstr>
      <vt:lpstr>Changing the origin of coordinates</vt:lpstr>
      <vt:lpstr>Working with Matlab</vt:lpstr>
      <vt:lpstr>2D graphics</vt:lpstr>
      <vt:lpstr>The plot(x, y…) function</vt:lpstr>
      <vt:lpstr>The plot(x, y…) function</vt:lpstr>
      <vt:lpstr>Drawing points</vt:lpstr>
      <vt:lpstr>Dibujando puntos</vt:lpstr>
      <vt:lpstr>Drawing a function</vt:lpstr>
      <vt:lpstr>Drawing a function</vt:lpstr>
      <vt:lpstr>Drawing multiple functions</vt:lpstr>
      <vt:lpstr>Dibujando varias funciones</vt:lpstr>
      <vt:lpstr>Changing the origin of coordinates</vt:lpstr>
      <vt:lpstr>Changing the origin of coordinates</vt:lpstr>
      <vt:lpstr>Case in practice</vt:lpstr>
      <vt:lpstr>Introduction of the robot</vt:lpstr>
      <vt:lpstr>Drawing Robot</vt:lpstr>
      <vt:lpstr>Drawing Robot</vt:lpstr>
      <vt:lpstr>Working with MATLAB &amp; Simulink</vt:lpstr>
      <vt:lpstr>Initial position of the robot on the whiteboard</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and knowledge transfer</dc:title>
  <dc:creator>Uribeetxeberria, Roberto</dc:creator>
  <cp:lastModifiedBy>Gaizka Bellido</cp:lastModifiedBy>
  <cp:revision>180</cp:revision>
  <cp:lastPrinted>2018-07-13T13:37:53Z</cp:lastPrinted>
  <dcterms:created xsi:type="dcterms:W3CDTF">2017-11-28T21:27:45Z</dcterms:created>
  <dcterms:modified xsi:type="dcterms:W3CDTF">2022-02-21T16:31:31Z</dcterms:modified>
</cp:coreProperties>
</file>