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92" r:id="rId2"/>
    <p:sldId id="494" r:id="rId3"/>
    <p:sldId id="500" r:id="rId4"/>
    <p:sldId id="460" r:id="rId5"/>
    <p:sldId id="509" r:id="rId6"/>
    <p:sldId id="511" r:id="rId7"/>
    <p:sldId id="523" r:id="rId8"/>
    <p:sldId id="599" r:id="rId9"/>
    <p:sldId id="550" r:id="rId10"/>
    <p:sldId id="526" r:id="rId11"/>
    <p:sldId id="536" r:id="rId12"/>
    <p:sldId id="613" r:id="rId13"/>
    <p:sldId id="537" r:id="rId14"/>
    <p:sldId id="601" r:id="rId15"/>
    <p:sldId id="565" r:id="rId16"/>
    <p:sldId id="566" r:id="rId17"/>
    <p:sldId id="568" r:id="rId18"/>
    <p:sldId id="573" r:id="rId19"/>
    <p:sldId id="570" r:id="rId20"/>
    <p:sldId id="574" r:id="rId21"/>
    <p:sldId id="577" r:id="rId22"/>
    <p:sldId id="612" r:id="rId23"/>
    <p:sldId id="501" r:id="rId24"/>
    <p:sldId id="611" r:id="rId2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6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AD"/>
    <a:srgbClr val="004851"/>
    <a:srgbClr val="C90026"/>
    <a:srgbClr val="FFFFFF"/>
    <a:srgbClr val="ED8800"/>
    <a:srgbClr val="F650DE"/>
    <a:srgbClr val="030A4F"/>
    <a:srgbClr val="4E0443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518F6-FFC5-4E88-BDFA-65A11A34075C}" v="2" dt="2023-06-13T08:31:58.401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8" autoAdjust="0"/>
    <p:restoredTop sz="94404" autoAdjust="0"/>
  </p:normalViewPr>
  <p:slideViewPr>
    <p:cSldViewPr snapToGrid="0" snapToObjects="1" showGuides="1">
      <p:cViewPr>
        <p:scale>
          <a:sx n="100" d="100"/>
          <a:sy n="100" d="100"/>
        </p:scale>
        <p:origin x="870" y="180"/>
      </p:cViewPr>
      <p:guideLst>
        <p:guide orient="horz"/>
        <p:guide pos="623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RETXEDERRETA MONTERO" userId="400bdf5f-e941-4790-95f6-f08f8b3e3ce6" providerId="ADAL" clId="{09D518F6-FFC5-4E88-BDFA-65A11A34075C}"/>
    <pc:docChg chg="custSel delSld modSld sldOrd">
      <pc:chgData name="PAUL ARETXEDERRETA MONTERO" userId="400bdf5f-e941-4790-95f6-f08f8b3e3ce6" providerId="ADAL" clId="{09D518F6-FFC5-4E88-BDFA-65A11A34075C}" dt="2023-06-13T08:33:12.505" v="95" actId="403"/>
      <pc:docMkLst>
        <pc:docMk/>
      </pc:docMkLst>
      <pc:sldChg chg="modSp mod">
        <pc:chgData name="PAUL ARETXEDERRETA MONTERO" userId="400bdf5f-e941-4790-95f6-f08f8b3e3ce6" providerId="ADAL" clId="{09D518F6-FFC5-4E88-BDFA-65A11A34075C}" dt="2023-06-13T08:33:12.505" v="95" actId="403"/>
        <pc:sldMkLst>
          <pc:docMk/>
          <pc:sldMk cId="537333452" sldId="494"/>
        </pc:sldMkLst>
        <pc:spChg chg="mod">
          <ac:chgData name="PAUL ARETXEDERRETA MONTERO" userId="400bdf5f-e941-4790-95f6-f08f8b3e3ce6" providerId="ADAL" clId="{09D518F6-FFC5-4E88-BDFA-65A11A34075C}" dt="2023-06-13T08:33:12.505" v="95" actId="403"/>
          <ac:spMkLst>
            <pc:docMk/>
            <pc:sldMk cId="537333452" sldId="494"/>
            <ac:spMk id="9" creationId="{61141410-43A0-370E-33AF-24055FCA329D}"/>
          </ac:spMkLst>
        </pc:spChg>
      </pc:sldChg>
      <pc:sldChg chg="del">
        <pc:chgData name="PAUL ARETXEDERRETA MONTERO" userId="400bdf5f-e941-4790-95f6-f08f8b3e3ce6" providerId="ADAL" clId="{09D518F6-FFC5-4E88-BDFA-65A11A34075C}" dt="2023-06-13T08:26:41.807" v="0" actId="47"/>
        <pc:sldMkLst>
          <pc:docMk/>
          <pc:sldMk cId="3694331737" sldId="495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102420123" sldId="49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149989142" sldId="499"/>
        </pc:sldMkLst>
      </pc:sldChg>
      <pc:sldChg chg="del">
        <pc:chgData name="PAUL ARETXEDERRETA MONTERO" userId="400bdf5f-e941-4790-95f6-f08f8b3e3ce6" providerId="ADAL" clId="{09D518F6-FFC5-4E88-BDFA-65A11A34075C}" dt="2023-06-13T08:26:57.545" v="1" actId="47"/>
        <pc:sldMkLst>
          <pc:docMk/>
          <pc:sldMk cId="1811378493" sldId="502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3997173136" sldId="503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2366990923" sldId="504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486436153" sldId="505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770007666" sldId="506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411827763" sldId="507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1247402032" sldId="508"/>
        </pc:sldMkLst>
      </pc:sldChg>
      <pc:sldChg chg="del">
        <pc:chgData name="PAUL ARETXEDERRETA MONTERO" userId="400bdf5f-e941-4790-95f6-f08f8b3e3ce6" providerId="ADAL" clId="{09D518F6-FFC5-4E88-BDFA-65A11A34075C}" dt="2023-06-13T08:27:22.435" v="3" actId="47"/>
        <pc:sldMkLst>
          <pc:docMk/>
          <pc:sldMk cId="1892821515" sldId="510"/>
        </pc:sldMkLst>
      </pc:sldChg>
      <pc:sldChg chg="del">
        <pc:chgData name="PAUL ARETXEDERRETA MONTERO" userId="400bdf5f-e941-4790-95f6-f08f8b3e3ce6" providerId="ADAL" clId="{09D518F6-FFC5-4E88-BDFA-65A11A34075C}" dt="2023-06-13T08:27:33.859" v="4" actId="47"/>
        <pc:sldMkLst>
          <pc:docMk/>
          <pc:sldMk cId="1418549701" sldId="512"/>
        </pc:sldMkLst>
      </pc:sldChg>
      <pc:sldChg chg="del">
        <pc:chgData name="PAUL ARETXEDERRETA MONTERO" userId="400bdf5f-e941-4790-95f6-f08f8b3e3ce6" providerId="ADAL" clId="{09D518F6-FFC5-4E88-BDFA-65A11A34075C}" dt="2023-06-13T08:27:33.859" v="4" actId="47"/>
        <pc:sldMkLst>
          <pc:docMk/>
          <pc:sldMk cId="1997962845" sldId="513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3944637112" sldId="514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363267590" sldId="515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542644290" sldId="516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2131471839" sldId="517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32759983" sldId="518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4074022721" sldId="519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725329850" sldId="520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67763849" sldId="521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335962026" sldId="522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3547864338" sldId="524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2334835071" sldId="525"/>
        </pc:sldMkLst>
      </pc:sldChg>
      <pc:sldChg chg="modSp mod ord">
        <pc:chgData name="PAUL ARETXEDERRETA MONTERO" userId="400bdf5f-e941-4790-95f6-f08f8b3e3ce6" providerId="ADAL" clId="{09D518F6-FFC5-4E88-BDFA-65A11A34075C}" dt="2023-06-13T08:30:13.766" v="33" actId="20577"/>
        <pc:sldMkLst>
          <pc:docMk/>
          <pc:sldMk cId="2168634230" sldId="526"/>
        </pc:sldMkLst>
        <pc:spChg chg="mod">
          <ac:chgData name="PAUL ARETXEDERRETA MONTERO" userId="400bdf5f-e941-4790-95f6-f08f8b3e3ce6" providerId="ADAL" clId="{09D518F6-FFC5-4E88-BDFA-65A11A34075C}" dt="2023-06-13T08:30:13.766" v="33" actId="20577"/>
          <ac:spMkLst>
            <pc:docMk/>
            <pc:sldMk cId="2168634230" sldId="526"/>
            <ac:spMk id="5" creationId="{67BDA27C-996E-C382-2AF1-095EC39FDEA6}"/>
          </ac:spMkLst>
        </pc:spChg>
      </pc:sldChg>
      <pc:sldChg chg="modSp mod ord">
        <pc:chgData name="PAUL ARETXEDERRETA MONTERO" userId="400bdf5f-e941-4790-95f6-f08f8b3e3ce6" providerId="ADAL" clId="{09D518F6-FFC5-4E88-BDFA-65A11A34075C}" dt="2023-06-13T08:30:29.945" v="45" actId="20577"/>
        <pc:sldMkLst>
          <pc:docMk/>
          <pc:sldMk cId="1439006654" sldId="527"/>
        </pc:sldMkLst>
        <pc:spChg chg="mod">
          <ac:chgData name="PAUL ARETXEDERRETA MONTERO" userId="400bdf5f-e941-4790-95f6-f08f8b3e3ce6" providerId="ADAL" clId="{09D518F6-FFC5-4E88-BDFA-65A11A34075C}" dt="2023-06-13T08:30:29.945" v="45" actId="20577"/>
          <ac:spMkLst>
            <pc:docMk/>
            <pc:sldMk cId="1439006654" sldId="527"/>
            <ac:spMk id="5" creationId="{67BDA27C-996E-C382-2AF1-095EC39FDEA6}"/>
          </ac:spMkLst>
        </pc:spChg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4119718163" sldId="528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01669994" sldId="529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795725578" sldId="530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63361178" sldId="531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1793089676" sldId="532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10270040" sldId="533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1276325706" sldId="534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4090632316" sldId="535"/>
        </pc:sldMkLst>
      </pc:sldChg>
      <pc:sldChg chg="modSp mod ord">
        <pc:chgData name="PAUL ARETXEDERRETA MONTERO" userId="400bdf5f-e941-4790-95f6-f08f8b3e3ce6" providerId="ADAL" clId="{09D518F6-FFC5-4E88-BDFA-65A11A34075C}" dt="2023-06-13T08:30:20.740" v="34"/>
        <pc:sldMkLst>
          <pc:docMk/>
          <pc:sldMk cId="2921641229" sldId="536"/>
        </pc:sldMkLst>
        <pc:spChg chg="mod">
          <ac:chgData name="PAUL ARETXEDERRETA MONTERO" userId="400bdf5f-e941-4790-95f6-f08f8b3e3ce6" providerId="ADAL" clId="{09D518F6-FFC5-4E88-BDFA-65A11A34075C}" dt="2023-06-13T08:30:20.740" v="34"/>
          <ac:spMkLst>
            <pc:docMk/>
            <pc:sldMk cId="2921641229" sldId="536"/>
            <ac:spMk id="5" creationId="{58E7A739-7B37-E8CF-C038-F6B09B115485}"/>
          </ac:spMkLst>
        </pc:spChg>
      </pc:sldChg>
      <pc:sldChg chg="modSp mod ord">
        <pc:chgData name="PAUL ARETXEDERRETA MONTERO" userId="400bdf5f-e941-4790-95f6-f08f8b3e3ce6" providerId="ADAL" clId="{09D518F6-FFC5-4E88-BDFA-65A11A34075C}" dt="2023-06-13T08:30:33.902" v="46" actId="20577"/>
        <pc:sldMkLst>
          <pc:docMk/>
          <pc:sldMk cId="4259492674" sldId="537"/>
        </pc:sldMkLst>
        <pc:spChg chg="mod">
          <ac:chgData name="PAUL ARETXEDERRETA MONTERO" userId="400bdf5f-e941-4790-95f6-f08f8b3e3ce6" providerId="ADAL" clId="{09D518F6-FFC5-4E88-BDFA-65A11A34075C}" dt="2023-06-13T08:30:33.902" v="46" actId="20577"/>
          <ac:spMkLst>
            <pc:docMk/>
            <pc:sldMk cId="4259492674" sldId="537"/>
            <ac:spMk id="5" creationId="{58E7A739-7B37-E8CF-C038-F6B09B115485}"/>
          </ac:spMkLst>
        </pc:spChg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3234768526" sldId="538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48712412" sldId="539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2487344106" sldId="540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1552163893" sldId="541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346488490" sldId="542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64194206" sldId="543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978656366" sldId="544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550437062" sldId="545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426946456" sldId="546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1109245900" sldId="547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970565226" sldId="548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519336342" sldId="549"/>
        </pc:sldMkLst>
      </pc:sldChg>
      <pc:sldChg chg="ord">
        <pc:chgData name="PAUL ARETXEDERRETA MONTERO" userId="400bdf5f-e941-4790-95f6-f08f8b3e3ce6" providerId="ADAL" clId="{09D518F6-FFC5-4E88-BDFA-65A11A34075C}" dt="2023-06-13T08:29:50.202" v="20"/>
        <pc:sldMkLst>
          <pc:docMk/>
          <pc:sldMk cId="361341451" sldId="550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3673922173" sldId="551"/>
        </pc:sldMkLst>
      </pc:sldChg>
      <pc:sldChg chg="ord">
        <pc:chgData name="PAUL ARETXEDERRETA MONTERO" userId="400bdf5f-e941-4790-95f6-f08f8b3e3ce6" providerId="ADAL" clId="{09D518F6-FFC5-4E88-BDFA-65A11A34075C}" dt="2023-06-13T08:30:39.363" v="48"/>
        <pc:sldMkLst>
          <pc:docMk/>
          <pc:sldMk cId="4130771978" sldId="552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699718379" sldId="553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180153942" sldId="554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06284294" sldId="555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575107903" sldId="556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74371630" sldId="557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221500951" sldId="558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367630853" sldId="560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96727356" sldId="561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492114563" sldId="562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72907464" sldId="564"/>
        </pc:sldMkLst>
      </pc:sldChg>
      <pc:sldChg chg="del">
        <pc:chgData name="PAUL ARETXEDERRETA MONTERO" userId="400bdf5f-e941-4790-95f6-f08f8b3e3ce6" providerId="ADAL" clId="{09D518F6-FFC5-4E88-BDFA-65A11A34075C}" dt="2023-06-13T08:30:48.513" v="49" actId="47"/>
        <pc:sldMkLst>
          <pc:docMk/>
          <pc:sldMk cId="1356559684" sldId="567"/>
        </pc:sldMkLst>
      </pc:sldChg>
      <pc:sldChg chg="del">
        <pc:chgData name="PAUL ARETXEDERRETA MONTERO" userId="400bdf5f-e941-4790-95f6-f08f8b3e3ce6" providerId="ADAL" clId="{09D518F6-FFC5-4E88-BDFA-65A11A34075C}" dt="2023-06-13T08:31:05.915" v="52" actId="47"/>
        <pc:sldMkLst>
          <pc:docMk/>
          <pc:sldMk cId="3604271296" sldId="569"/>
        </pc:sldMkLst>
      </pc:sldChg>
      <pc:sldChg chg="del">
        <pc:chgData name="PAUL ARETXEDERRETA MONTERO" userId="400bdf5f-e941-4790-95f6-f08f8b3e3ce6" providerId="ADAL" clId="{09D518F6-FFC5-4E88-BDFA-65A11A34075C}" dt="2023-06-13T08:30:56.004" v="50" actId="47"/>
        <pc:sldMkLst>
          <pc:docMk/>
          <pc:sldMk cId="1505570627" sldId="571"/>
        </pc:sldMkLst>
      </pc:sldChg>
      <pc:sldChg chg="del">
        <pc:chgData name="PAUL ARETXEDERRETA MONTERO" userId="400bdf5f-e941-4790-95f6-f08f8b3e3ce6" providerId="ADAL" clId="{09D518F6-FFC5-4E88-BDFA-65A11A34075C}" dt="2023-06-13T08:31:00.584" v="51" actId="47"/>
        <pc:sldMkLst>
          <pc:docMk/>
          <pc:sldMk cId="2710846639" sldId="572"/>
        </pc:sldMkLst>
      </pc:sldChg>
      <pc:sldChg chg="del">
        <pc:chgData name="PAUL ARETXEDERRETA MONTERO" userId="400bdf5f-e941-4790-95f6-f08f8b3e3ce6" providerId="ADAL" clId="{09D518F6-FFC5-4E88-BDFA-65A11A34075C}" dt="2023-06-13T08:31:08.200" v="53" actId="47"/>
        <pc:sldMkLst>
          <pc:docMk/>
          <pc:sldMk cId="1143113397" sldId="575"/>
        </pc:sldMkLst>
      </pc:sldChg>
      <pc:sldChg chg="del">
        <pc:chgData name="PAUL ARETXEDERRETA MONTERO" userId="400bdf5f-e941-4790-95f6-f08f8b3e3ce6" providerId="ADAL" clId="{09D518F6-FFC5-4E88-BDFA-65A11A34075C}" dt="2023-06-13T08:31:11.303" v="54" actId="47"/>
        <pc:sldMkLst>
          <pc:docMk/>
          <pc:sldMk cId="1961617963" sldId="576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3465245484" sldId="578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2875781574" sldId="579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1677953082" sldId="580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2039023523" sldId="581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3869956637" sldId="582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3213699537" sldId="583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719138061" sldId="584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9361543" sldId="586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1697146429" sldId="587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509674328" sldId="58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727229554" sldId="589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034185984" sldId="590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129069967" sldId="592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337459392" sldId="593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392793098" sldId="594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255253165" sldId="595"/>
        </pc:sldMkLst>
      </pc:sldChg>
      <pc:sldChg chg="del">
        <pc:chgData name="PAUL ARETXEDERRETA MONTERO" userId="400bdf5f-e941-4790-95f6-f08f8b3e3ce6" providerId="ADAL" clId="{09D518F6-FFC5-4E88-BDFA-65A11A34075C}" dt="2023-06-13T08:29:53.674" v="21" actId="47"/>
        <pc:sldMkLst>
          <pc:docMk/>
          <pc:sldMk cId="2479705379" sldId="597"/>
        </pc:sldMkLst>
      </pc:sldChg>
      <pc:sldChg chg="del">
        <pc:chgData name="PAUL ARETXEDERRETA MONTERO" userId="400bdf5f-e941-4790-95f6-f08f8b3e3ce6" providerId="ADAL" clId="{09D518F6-FFC5-4E88-BDFA-65A11A34075C}" dt="2023-06-13T08:29:53.674" v="21" actId="47"/>
        <pc:sldMkLst>
          <pc:docMk/>
          <pc:sldMk cId="1090852088" sldId="598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694827908" sldId="600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3578465816" sldId="602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1936026658" sldId="603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3980514941" sldId="604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979235200" sldId="605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69248323" sldId="606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589043578" sldId="607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195570158" sldId="60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533059154" sldId="610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316224951" sldId="612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1831833567" sldId="6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11/07/2023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11/07/2023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53" y="-2608"/>
            <a:ext cx="1908968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7281" y="4712421"/>
            <a:ext cx="5437369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3" y="613372"/>
            <a:ext cx="10627066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26784" y="2703495"/>
            <a:ext cx="4759828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526784" y="4120285"/>
            <a:ext cx="4759828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6;p5">
            <a:extLst>
              <a:ext uri="{FF2B5EF4-FFF2-40B4-BE49-F238E27FC236}">
                <a16:creationId xmlns:a16="http://schemas.microsoft.com/office/drawing/2014/main" id="{06192A86-356F-CCF1-B2EB-C82BE77A18B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054944" y="692754"/>
            <a:ext cx="7851056" cy="61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30073" y="2703495"/>
            <a:ext cx="4759828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330073" y="4120285"/>
            <a:ext cx="4759828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B5ECF1E7-4F2E-2CC1-5F5D-27A0B6A315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8;p8">
            <a:extLst>
              <a:ext uri="{FF2B5EF4-FFF2-40B4-BE49-F238E27FC236}">
                <a16:creationId xmlns:a16="http://schemas.microsoft.com/office/drawing/2014/main" id="{C600BA14-B597-1276-9C8D-D3C4C29F94F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2"/>
            <a:ext cx="6986349" cy="628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0;p8">
            <a:extLst>
              <a:ext uri="{FF2B5EF4-FFF2-40B4-BE49-F238E27FC236}">
                <a16:creationId xmlns:a16="http://schemas.microsoft.com/office/drawing/2014/main" id="{5C1ECA4E-9241-DA9C-45B2-EB07A62B12D7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5376"/>
            <a:ext cx="1855656" cy="3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 userDrawn="1"/>
        </p:nvSpPr>
        <p:spPr>
          <a:xfrm>
            <a:off x="6801684" y="-1144093"/>
            <a:ext cx="18473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95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7119" y="2754428"/>
            <a:ext cx="3569703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587119" y="4171218"/>
            <a:ext cx="3569703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536510" y="2771844"/>
            <a:ext cx="782637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9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45;p9">
            <a:extLst>
              <a:ext uri="{FF2B5EF4-FFF2-40B4-BE49-F238E27FC236}">
                <a16:creationId xmlns:a16="http://schemas.microsoft.com/office/drawing/2014/main" id="{DBC77510-475B-A492-9C1D-432C40C0539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011611" cy="63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 userDrawn="1"/>
        </p:nvSpPr>
        <p:spPr>
          <a:xfrm>
            <a:off x="6801684" y="-1144093"/>
            <a:ext cx="18473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95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87119" y="2754428"/>
            <a:ext cx="3569703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87119" y="4171218"/>
            <a:ext cx="3569703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oogle Shape;46;p9">
            <a:extLst>
              <a:ext uri="{FF2B5EF4-FFF2-40B4-BE49-F238E27FC236}">
                <a16:creationId xmlns:a16="http://schemas.microsoft.com/office/drawing/2014/main" id="{30982899-1FC1-A674-553F-B4E1BB52FC7F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5376"/>
            <a:ext cx="1855656" cy="3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536510" y="2771844"/>
            <a:ext cx="782637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9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7093"/>
            <a:ext cx="127930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1586" y="6460530"/>
            <a:ext cx="517548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251" y="6460529"/>
            <a:ext cx="120455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275347"/>
            <a:ext cx="8991601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11" name="Google Shape;81;p13">
            <a:extLst>
              <a:ext uri="{FF2B5EF4-FFF2-40B4-BE49-F238E27FC236}">
                <a16:creationId xmlns:a16="http://schemas.microsoft.com/office/drawing/2014/main" id="{5E9E1C19-F463-7AEE-4C3A-DB9D08E6052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9E6AF2B-29CB-54CC-C3B4-FCECC4CCB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5891" y="134731"/>
            <a:ext cx="878813" cy="8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2201" y="-1"/>
            <a:ext cx="7094133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8579" y="5319254"/>
            <a:ext cx="2895602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1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2" indent="0">
              <a:buNone/>
              <a:defRPr sz="13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90545" indent="0">
              <a:buNone/>
              <a:defRPr sz="1192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485817" indent="0">
              <a:buNone/>
              <a:defRPr sz="113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981090" indent="0">
              <a:buNone/>
              <a:defRPr sz="113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978576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9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64" y="-11104"/>
            <a:ext cx="1482014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" preserve="1">
  <p:cSld name="Contraportada">
    <p:bg>
      <p:bgPr>
        <a:solidFill>
          <a:srgbClr val="00485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78579" y="5319254"/>
            <a:ext cx="2895602" cy="115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97" lvl="0" indent="-228599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95" lvl="1" indent="-22859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92" lvl="2" indent="-228599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89" lvl="3" indent="-228599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87" lvl="4" indent="-228599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84" lvl="5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81" lvl="6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79" lvl="7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76" lvl="8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" name="Google Shape;94;p16">
            <a:extLst>
              <a:ext uri="{FF2B5EF4-FFF2-40B4-BE49-F238E27FC236}">
                <a16:creationId xmlns:a16="http://schemas.microsoft.com/office/drawing/2014/main" id="{132F0082-B0AC-E738-78B1-C50153D60ED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352801" y="0"/>
            <a:ext cx="65531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954B7500-2EF6-47E2-32CE-B5BE769BFA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9" cy="18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2" y="472038"/>
            <a:ext cx="8303417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60529"/>
            <a:ext cx="12624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695" y="6460529"/>
            <a:ext cx="4789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0747" y="6460528"/>
            <a:ext cx="1268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991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Google Shape;81;p13">
            <a:extLst>
              <a:ext uri="{FF2B5EF4-FFF2-40B4-BE49-F238E27FC236}">
                <a16:creationId xmlns:a16="http://schemas.microsoft.com/office/drawing/2014/main" id="{713CE7F9-6FD3-D429-EDBF-A8150DC9491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9" r:id="rId2"/>
    <p:sldLayoutId id="2147483701" r:id="rId3"/>
    <p:sldLayoutId id="2147483678" r:id="rId4"/>
    <p:sldLayoutId id="2147483703" r:id="rId5"/>
    <p:sldLayoutId id="2147483655" r:id="rId6"/>
    <p:sldLayoutId id="2147483749" r:id="rId7"/>
  </p:sldLayoutIdLst>
  <p:hf hdr="0"/>
  <p:txStyles>
    <p:titleStyle>
      <a:lvl1pPr algn="l" defTabSz="495285" rtl="0" eaLnBrk="1" latinLnBrk="0" hangingPunct="1">
        <a:spcBef>
          <a:spcPct val="0"/>
        </a:spcBef>
        <a:buNone/>
        <a:defRPr sz="2800" b="1" i="0" kern="1200">
          <a:solidFill>
            <a:srgbClr val="00485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95285" marR="0" indent="-495285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600" b="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1pPr>
      <a:lvl2pPr marL="804818" marR="0" indent="-30954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167" b="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2pPr>
      <a:lvl3pPr marL="1238180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95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3pPr>
      <a:lvl4pPr marL="1733453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733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4pPr>
      <a:lvl5pPr marL="2228726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733" b="0" kern="1200" noProof="0" dirty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5pPr>
      <a:lvl6pPr marL="2724066" indent="-247642" algn="l" defTabSz="495285" rtl="0" eaLnBrk="1" latinLnBrk="0" hangingPunct="1">
        <a:spcBef>
          <a:spcPct val="20000"/>
        </a:spcBef>
        <a:buFont typeface="Arial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495285" rtl="0" eaLnBrk="1" latinLnBrk="0" hangingPunct="1">
        <a:spcBef>
          <a:spcPct val="20000"/>
        </a:spcBef>
        <a:buFont typeface="Arial"/>
        <a:buChar char="•"/>
        <a:defRPr sz="411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495285" rtl="0" eaLnBrk="1" latinLnBrk="0" hangingPunct="1">
        <a:spcBef>
          <a:spcPct val="20000"/>
        </a:spcBef>
        <a:buFont typeface="Arial"/>
        <a:buChar char="•"/>
        <a:defRPr sz="108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495285" rtl="0" eaLnBrk="1" latinLnBrk="0" hangingPunct="1">
        <a:spcBef>
          <a:spcPct val="20000"/>
        </a:spcBef>
        <a:buFont typeface="Arial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paretxederreta@cafpower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45D-5E07-414A-8015-438F312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System Architecture</a:t>
            </a:r>
            <a:endParaRPr lang="es-ES" dirty="0"/>
          </a:p>
        </p:txBody>
      </p:sp>
      <p:sp>
        <p:nvSpPr>
          <p:cNvPr id="6" name="Google Shape;111;p1">
            <a:extLst>
              <a:ext uri="{FF2B5EF4-FFF2-40B4-BE49-F238E27FC236}">
                <a16:creationId xmlns:a16="http://schemas.microsoft.com/office/drawing/2014/main" id="{1C8A72BB-4D8A-1ADE-23DB-97325EBBB153}"/>
              </a:ext>
            </a:extLst>
          </p:cNvPr>
          <p:cNvSpPr txBox="1">
            <a:spLocks/>
          </p:cNvSpPr>
          <p:nvPr/>
        </p:nvSpPr>
        <p:spPr>
          <a:xfrm>
            <a:off x="3330073" y="4171085"/>
            <a:ext cx="3569702" cy="13620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/>
          </a:bodyPr>
          <a:lstStyle>
            <a:lvl1pPr marL="0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167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950" b="0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2pPr>
            <a:lvl3pPr marL="990545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733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3pPr>
            <a:lvl4pPr marL="1485817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517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 marL="1981089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517" b="0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5pPr>
            <a:lvl6pPr marL="2476362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34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07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179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ts val="2000"/>
            </a:pPr>
            <a:r>
              <a:rPr lang="en-US">
                <a:latin typeface="Arial Nova Light" panose="020B0304020202020204" pitchFamily="34" charset="0"/>
              </a:rPr>
              <a:t>Testing and validation plaforms</a:t>
            </a:r>
          </a:p>
          <a:p>
            <a:pPr>
              <a:spcBef>
                <a:spcPts val="0"/>
              </a:spcBef>
              <a:buSzPts val="2000"/>
            </a:pPr>
            <a:endParaRPr lang="en-US">
              <a:latin typeface="Arial Nova Light" panose="020B0304020202020204" pitchFamily="34" charset="0"/>
            </a:endParaRPr>
          </a:p>
          <a:p>
            <a:pPr>
              <a:spcBef>
                <a:spcPts val="0"/>
              </a:spcBef>
              <a:buSzPts val="2000"/>
            </a:pPr>
            <a:r>
              <a:rPr lang="en-US">
                <a:latin typeface="Arial Nova Light" panose="020B0304020202020204" pitchFamily="34" charset="0"/>
              </a:rPr>
              <a:t>Master’s Degree in Smart Energy Systems</a:t>
            </a:r>
          </a:p>
          <a:p>
            <a:pPr>
              <a:spcBef>
                <a:spcPts val="400"/>
              </a:spcBef>
              <a:buSzPts val="2000"/>
            </a:pPr>
            <a:endParaRPr lang="en-U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Structural Decomposition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AC1A43-A83A-CB5B-041D-AD328C0DE145}"/>
              </a:ext>
            </a:extLst>
          </p:cNvPr>
          <p:cNvSpPr/>
          <p:nvPr/>
        </p:nvSpPr>
        <p:spPr>
          <a:xfrm>
            <a:off x="682313" y="1381856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Example: light bulb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FFBE09-71FD-26C6-C86C-A0FF6A6F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2015806"/>
            <a:ext cx="5175481" cy="388161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2DF28D6-0FE6-7BA9-A87F-9027F59D4291}"/>
              </a:ext>
            </a:extLst>
          </p:cNvPr>
          <p:cNvSpPr txBox="1"/>
          <p:nvPr/>
        </p:nvSpPr>
        <p:spPr>
          <a:xfrm>
            <a:off x="1096851" y="4766944"/>
            <a:ext cx="1106054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ACE9B1D-71D4-8AD7-2FE2-FA3B27DF9205}"/>
              </a:ext>
            </a:extLst>
          </p:cNvPr>
          <p:cNvCxnSpPr>
            <a:stCxn id="18" idx="3"/>
          </p:cNvCxnSpPr>
          <p:nvPr/>
        </p:nvCxnSpPr>
        <p:spPr>
          <a:xfrm>
            <a:off x="2202905" y="4979855"/>
            <a:ext cx="410986" cy="212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D9B7AE9-7C67-AA8E-50E4-53F1B4B01DA4}"/>
              </a:ext>
            </a:extLst>
          </p:cNvPr>
          <p:cNvSpPr txBox="1"/>
          <p:nvPr/>
        </p:nvSpPr>
        <p:spPr>
          <a:xfrm>
            <a:off x="4008680" y="2226180"/>
            <a:ext cx="1106054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leds</a:t>
            </a:r>
            <a:endParaRPr lang="en-GB" sz="2167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17C6B17-0B69-3397-771B-97FE0C6E94BA}"/>
              </a:ext>
            </a:extLst>
          </p:cNvPr>
          <p:cNvCxnSpPr>
            <a:cxnSpLocks/>
          </p:cNvCxnSpPr>
          <p:nvPr/>
        </p:nvCxnSpPr>
        <p:spPr>
          <a:xfrm>
            <a:off x="4733832" y="2472496"/>
            <a:ext cx="761804" cy="340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837AAF6-F0A9-70A0-B490-E6EC14786BA6}"/>
              </a:ext>
            </a:extLst>
          </p:cNvPr>
          <p:cNvSpPr txBox="1"/>
          <p:nvPr/>
        </p:nvSpPr>
        <p:spPr>
          <a:xfrm>
            <a:off x="2202905" y="2949148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electronics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704B35F-FB47-E486-612E-D1EB2D977658}"/>
              </a:ext>
            </a:extLst>
          </p:cNvPr>
          <p:cNvCxnSpPr>
            <a:cxnSpLocks/>
          </p:cNvCxnSpPr>
          <p:nvPr/>
        </p:nvCxnSpPr>
        <p:spPr>
          <a:xfrm>
            <a:off x="3633326" y="3160563"/>
            <a:ext cx="975584" cy="511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8255A12-F0B6-2FDA-94A7-8639600518F2}"/>
              </a:ext>
            </a:extLst>
          </p:cNvPr>
          <p:cNvSpPr txBox="1"/>
          <p:nvPr/>
        </p:nvSpPr>
        <p:spPr>
          <a:xfrm>
            <a:off x="1649878" y="3706552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case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7C484A7-F2B0-CC93-9803-F114A9034E4B}"/>
              </a:ext>
            </a:extLst>
          </p:cNvPr>
          <p:cNvCxnSpPr>
            <a:cxnSpLocks/>
          </p:cNvCxnSpPr>
          <p:nvPr/>
        </p:nvCxnSpPr>
        <p:spPr>
          <a:xfrm>
            <a:off x="2399096" y="3958920"/>
            <a:ext cx="1119959" cy="169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F48C14A-4133-F736-A110-582A90359CD4}"/>
              </a:ext>
            </a:extLst>
          </p:cNvPr>
          <p:cNvSpPr txBox="1"/>
          <p:nvPr/>
        </p:nvSpPr>
        <p:spPr>
          <a:xfrm>
            <a:off x="6701691" y="4554033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base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05BD86C-712B-98A6-858E-813F708EDBCE}"/>
              </a:ext>
            </a:extLst>
          </p:cNvPr>
          <p:cNvCxnSpPr>
            <a:cxnSpLocks/>
          </p:cNvCxnSpPr>
          <p:nvPr/>
        </p:nvCxnSpPr>
        <p:spPr>
          <a:xfrm>
            <a:off x="5921942" y="4255391"/>
            <a:ext cx="779749" cy="511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1969E66-77C5-45E2-C07C-532034D48B62}"/>
              </a:ext>
            </a:extLst>
          </p:cNvPr>
          <p:cNvSpPr txBox="1"/>
          <p:nvPr/>
        </p:nvSpPr>
        <p:spPr>
          <a:xfrm>
            <a:off x="8119241" y="2646187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cover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09F0C2B-3256-C031-D517-9CCEECDD358F}"/>
              </a:ext>
            </a:extLst>
          </p:cNvPr>
          <p:cNvCxnSpPr>
            <a:cxnSpLocks/>
          </p:cNvCxnSpPr>
          <p:nvPr/>
        </p:nvCxnSpPr>
        <p:spPr>
          <a:xfrm>
            <a:off x="7343344" y="2539632"/>
            <a:ext cx="761804" cy="340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040FD22-E684-57A8-40D8-450FC775E697}"/>
              </a:ext>
            </a:extLst>
          </p:cNvPr>
          <p:cNvSpPr txBox="1"/>
          <p:nvPr/>
        </p:nvSpPr>
        <p:spPr>
          <a:xfrm>
            <a:off x="212377" y="6123689"/>
            <a:ext cx="6876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Vista explotada de la bombilla led</a:t>
            </a:r>
          </a:p>
          <a:p>
            <a:r>
              <a:rPr lang="es-ES" sz="700" dirty="0" err="1">
                <a:solidFill>
                  <a:srgbClr val="004851"/>
                </a:solidFill>
                <a:latin typeface="Arial Nova Light" panose="020B0304020202020204" pitchFamily="34" charset="0"/>
              </a:rPr>
              <a:t>DepositPhotos</a:t>
            </a:r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, 2016. ID:121401858</a:t>
            </a:r>
            <a:endParaRPr lang="en-GB" sz="700" dirty="0">
              <a:solidFill>
                <a:srgbClr val="00485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3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7228A-0183-9B76-263B-FCEB5CA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1DD60-1E3E-07A8-3364-D220125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6C7F-D340-823B-AAD4-6735F54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8E7A739-7B37-E8CF-C038-F6B09B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Decomposition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0CE149-D18A-98CA-257F-7D88CF280D66}"/>
              </a:ext>
            </a:extLst>
          </p:cNvPr>
          <p:cNvSpPr/>
          <p:nvPr/>
        </p:nvSpPr>
        <p:spPr>
          <a:xfrm>
            <a:off x="682313" y="1133711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Example: light bulb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51FF91-46B0-8A97-E024-1529A8E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2" y="1665797"/>
            <a:ext cx="4225208" cy="3168906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95E06BFA-2083-AF11-5499-01854BB05793}"/>
              </a:ext>
            </a:extLst>
          </p:cNvPr>
          <p:cNvSpPr txBox="1"/>
          <p:nvPr/>
        </p:nvSpPr>
        <p:spPr>
          <a:xfrm>
            <a:off x="212377" y="6123689"/>
            <a:ext cx="6876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Vista explotada de la bombilla led</a:t>
            </a:r>
          </a:p>
          <a:p>
            <a:r>
              <a:rPr lang="es-ES" sz="700" dirty="0" err="1">
                <a:solidFill>
                  <a:srgbClr val="004851"/>
                </a:solidFill>
                <a:latin typeface="Arial Nova Light" panose="020B0304020202020204" pitchFamily="34" charset="0"/>
              </a:rPr>
              <a:t>DepositPhotos</a:t>
            </a:r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, 2016. ID:121401858</a:t>
            </a:r>
            <a:endParaRPr lang="en-GB" sz="700" dirty="0">
              <a:solidFill>
                <a:srgbClr val="00485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FEF7797B-1218-C101-27B7-ADC45DEBB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49" y="4255647"/>
            <a:ext cx="7667625" cy="15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4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7228A-0183-9B76-263B-FCEB5CA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1DD60-1E3E-07A8-3364-D220125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6C7F-D340-823B-AAD4-6735F54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8E7A739-7B37-E8CF-C038-F6B09B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Decomposition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0CE149-D18A-98CA-257F-7D88CF280D66}"/>
              </a:ext>
            </a:extLst>
          </p:cNvPr>
          <p:cNvSpPr/>
          <p:nvPr/>
        </p:nvSpPr>
        <p:spPr>
          <a:xfrm>
            <a:off x="682313" y="1133711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Example: light bulb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51FF91-46B0-8A97-E024-1529A8E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2" y="1665797"/>
            <a:ext cx="4225208" cy="31689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89701FA-DB99-A6E6-D81D-0C2EF2178B30}"/>
              </a:ext>
            </a:extLst>
          </p:cNvPr>
          <p:cNvSpPr/>
          <p:nvPr/>
        </p:nvSpPr>
        <p:spPr>
          <a:xfrm>
            <a:off x="2914998" y="3940820"/>
            <a:ext cx="3529469" cy="1363322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Each subsystem is decomposed and organized in hierarchies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0F8C71E-E35B-36F3-E315-49EFA59B9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86" t="38982" r="43205" b="33202"/>
          <a:stretch/>
        </p:blipFill>
        <p:spPr>
          <a:xfrm>
            <a:off x="6858285" y="1812089"/>
            <a:ext cx="2760526" cy="323382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EB70623-B63C-FE9D-5F85-7BA55AAA12EB}"/>
              </a:ext>
            </a:extLst>
          </p:cNvPr>
          <p:cNvSpPr txBox="1"/>
          <p:nvPr/>
        </p:nvSpPr>
        <p:spPr>
          <a:xfrm>
            <a:off x="212377" y="6123689"/>
            <a:ext cx="6876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Vista explotada de la bombilla led</a:t>
            </a:r>
          </a:p>
          <a:p>
            <a:r>
              <a:rPr lang="es-ES" sz="700" dirty="0" err="1">
                <a:solidFill>
                  <a:srgbClr val="004851"/>
                </a:solidFill>
                <a:latin typeface="Arial Nova Light" panose="020B0304020202020204" pitchFamily="34" charset="0"/>
              </a:rPr>
              <a:t>DepositPhotos</a:t>
            </a:r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, 2016. ID:121401858</a:t>
            </a:r>
            <a:endParaRPr lang="en-GB" sz="700" dirty="0">
              <a:solidFill>
                <a:srgbClr val="00485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2C4D3B2-29B6-3FEB-401D-C488A3E9540E}"/>
              </a:ext>
            </a:extLst>
          </p:cNvPr>
          <p:cNvCxnSpPr>
            <a:cxnSpLocks/>
          </p:cNvCxnSpPr>
          <p:nvPr/>
        </p:nvCxnSpPr>
        <p:spPr>
          <a:xfrm>
            <a:off x="2895600" y="3581400"/>
            <a:ext cx="4095750" cy="24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6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7228A-0183-9B76-263B-FCEB5CA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1DD60-1E3E-07A8-3364-D220125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6C7F-D340-823B-AAD4-6735F54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8E7A739-7B37-E8CF-C038-F6B09B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Decomposition</a:t>
            </a:r>
            <a:r>
              <a:rPr lang="es-ES" dirty="0"/>
              <a:t> </a:t>
            </a:r>
            <a:r>
              <a:rPr lang="es-ES" dirty="0" err="1"/>
              <a:t>hierarchy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0592393-083B-5C7E-29F0-332B1655017B}"/>
              </a:ext>
            </a:extLst>
          </p:cNvPr>
          <p:cNvSpPr/>
          <p:nvPr/>
        </p:nvSpPr>
        <p:spPr>
          <a:xfrm>
            <a:off x="457202" y="4427526"/>
            <a:ext cx="3529469" cy="1363322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Each subsystem is decomposed and organized in hierarchies</a:t>
            </a:r>
            <a:endParaRPr lang="es-ES" sz="1517" dirty="0">
              <a:solidFill>
                <a:srgbClr val="00485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ABF69C8-F8E8-19EE-4FD3-C42D04619E27}"/>
              </a:ext>
            </a:extLst>
          </p:cNvPr>
          <p:cNvCxnSpPr>
            <a:cxnSpLocks/>
          </p:cNvCxnSpPr>
          <p:nvPr/>
        </p:nvCxnSpPr>
        <p:spPr>
          <a:xfrm>
            <a:off x="5709737" y="2927927"/>
            <a:ext cx="1113391" cy="149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FC5C7EC9-20C4-9992-7937-CADED38DB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2" y="1619426"/>
            <a:ext cx="6402626" cy="21951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44A7C7-229A-5F37-CDDD-86C4D41E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0" y="1736224"/>
            <a:ext cx="2075289" cy="15564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E6D316B-DF67-1D05-28D8-2424A3033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86" t="38982" r="43205" b="33202"/>
          <a:stretch/>
        </p:blipFill>
        <p:spPr>
          <a:xfrm>
            <a:off x="6972012" y="3565310"/>
            <a:ext cx="2228848" cy="26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9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74B84-1C1E-B57A-C422-3320F905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15401-2A5E-BB61-9346-3AC700EB2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Analysis of System Architecture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4F76D0-EACF-366A-C7C0-111F4D3DF0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62358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457202" y="1159266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F4BFFDC-DDED-50D5-F266-386D0290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0" y="2326216"/>
            <a:ext cx="4339230" cy="244463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54A90D1-5370-3135-B480-23567E07D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01" y="2573413"/>
            <a:ext cx="4529931" cy="1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9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4280F94-DF23-DF23-524B-F4FC2D34D2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 (in System Composer)</a:t>
            </a:r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B1EBCE-CFC8-C917-08B3-E15EF3D5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74" y="1929402"/>
            <a:ext cx="7567898" cy="43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F92F2E2-E81F-329B-CFFA-33FD5CFBFD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Diagram: Composition vs. Aggregation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658A1E-C5B9-6F5A-5F25-536023F09024}"/>
              </a:ext>
            </a:extLst>
          </p:cNvPr>
          <p:cNvSpPr/>
          <p:nvPr/>
        </p:nvSpPr>
        <p:spPr>
          <a:xfrm>
            <a:off x="1725346" y="2401455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Car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D6C43198-FD1C-BADC-92D8-298B6D3F6240}"/>
              </a:ext>
            </a:extLst>
          </p:cNvPr>
          <p:cNvSpPr/>
          <p:nvPr/>
        </p:nvSpPr>
        <p:spPr>
          <a:xfrm>
            <a:off x="2659356" y="3251200"/>
            <a:ext cx="230909" cy="249382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85DA928-3656-9676-9353-67829EBF238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774810" y="3500582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26A6BA7-F97D-9A7A-B9A9-7106EE7DA39B}"/>
              </a:ext>
            </a:extLst>
          </p:cNvPr>
          <p:cNvSpPr/>
          <p:nvPr/>
        </p:nvSpPr>
        <p:spPr>
          <a:xfrm>
            <a:off x="1725344" y="4120068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latin typeface="Arial Nova Light" panose="020B0304020202020204" pitchFamily="34" charset="0"/>
              </a:rPr>
              <a:t>Engine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B8571A-94D5-925D-D574-703FEB410345}"/>
              </a:ext>
            </a:extLst>
          </p:cNvPr>
          <p:cNvSpPr/>
          <p:nvPr/>
        </p:nvSpPr>
        <p:spPr>
          <a:xfrm>
            <a:off x="5398478" y="2401455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Car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BCFB3BEA-C6A9-C502-4C75-C475C9C30DA0}"/>
              </a:ext>
            </a:extLst>
          </p:cNvPr>
          <p:cNvSpPr/>
          <p:nvPr/>
        </p:nvSpPr>
        <p:spPr>
          <a:xfrm>
            <a:off x="6332488" y="3251200"/>
            <a:ext cx="230909" cy="249382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50EE59D-2B31-2AB4-E244-84ED72F3D92C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447942" y="3500582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CCA5CF-30C3-6189-A369-9BB9E7DDDF94}"/>
              </a:ext>
            </a:extLst>
          </p:cNvPr>
          <p:cNvSpPr/>
          <p:nvPr/>
        </p:nvSpPr>
        <p:spPr>
          <a:xfrm>
            <a:off x="5398476" y="4120068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latin typeface="Arial Nova Light" panose="020B0304020202020204" pitchFamily="34" charset="0"/>
              </a:rPr>
              <a:t>Passengers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904168-A985-87E6-1F18-C9570384B83D}"/>
              </a:ext>
            </a:extLst>
          </p:cNvPr>
          <p:cNvSpPr txBox="1"/>
          <p:nvPr/>
        </p:nvSpPr>
        <p:spPr>
          <a:xfrm>
            <a:off x="1642411" y="5025677"/>
            <a:ext cx="2181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Composition: every car has an engine</a:t>
            </a:r>
            <a:endParaRPr lang="en-GB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DFD82D6-621F-D5C6-D4E5-7F9B13FAC2FA}"/>
              </a:ext>
            </a:extLst>
          </p:cNvPr>
          <p:cNvSpPr txBox="1"/>
          <p:nvPr/>
        </p:nvSpPr>
        <p:spPr>
          <a:xfrm>
            <a:off x="5398476" y="5025677"/>
            <a:ext cx="2181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Aggregation: cars may have passengers, they come and 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89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076565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Diagram: Composition vs. Aggregation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555C3E-93BF-FFE2-2EB3-6F7A4AD003FC}"/>
              </a:ext>
            </a:extLst>
          </p:cNvPr>
          <p:cNvSpPr/>
          <p:nvPr/>
        </p:nvSpPr>
        <p:spPr>
          <a:xfrm>
            <a:off x="2161727" y="2214370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Car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23D60764-EE28-D691-9400-4BFA631680EF}"/>
              </a:ext>
            </a:extLst>
          </p:cNvPr>
          <p:cNvSpPr/>
          <p:nvPr/>
        </p:nvSpPr>
        <p:spPr>
          <a:xfrm>
            <a:off x="3095737" y="3064115"/>
            <a:ext cx="230909" cy="249382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443991C-DB0A-8EB3-0087-78EDF153A6E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3211191" y="3313497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79C4A21-94A3-9FAE-BD48-D6AC8B900912}"/>
              </a:ext>
            </a:extLst>
          </p:cNvPr>
          <p:cNvSpPr/>
          <p:nvPr/>
        </p:nvSpPr>
        <p:spPr>
          <a:xfrm>
            <a:off x="2161725" y="3932983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latin typeface="Arial Nova Light" panose="020B0304020202020204" pitchFamily="34" charset="0"/>
              </a:rPr>
              <a:t>Engine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42DBB3-45E6-D643-DD86-FE103E8D319C}"/>
              </a:ext>
            </a:extLst>
          </p:cNvPr>
          <p:cNvSpPr/>
          <p:nvPr/>
        </p:nvSpPr>
        <p:spPr>
          <a:xfrm>
            <a:off x="5834859" y="2214370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Car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7CE12987-44EB-06E8-B154-854425F0FC37}"/>
              </a:ext>
            </a:extLst>
          </p:cNvPr>
          <p:cNvSpPr/>
          <p:nvPr/>
        </p:nvSpPr>
        <p:spPr>
          <a:xfrm>
            <a:off x="4260656" y="2509409"/>
            <a:ext cx="230909" cy="249382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1C67DB3-F2D0-C523-50B1-F343DF5B5284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4491565" y="2634100"/>
            <a:ext cx="1343294" cy="5143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359F1A2-A9E9-2314-0BAD-7094B64D7827}"/>
              </a:ext>
            </a:extLst>
          </p:cNvPr>
          <p:cNvSpPr txBox="1"/>
          <p:nvPr/>
        </p:nvSpPr>
        <p:spPr>
          <a:xfrm>
            <a:off x="2078792" y="4838592"/>
            <a:ext cx="2181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Composition: delete the car and the engine is useless</a:t>
            </a:r>
            <a:endParaRPr lang="en-GB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F015EB-1369-583B-B6E2-E0A23E523DEF}"/>
              </a:ext>
            </a:extLst>
          </p:cNvPr>
          <p:cNvSpPr txBox="1"/>
          <p:nvPr/>
        </p:nvSpPr>
        <p:spPr>
          <a:xfrm>
            <a:off x="5856764" y="3161113"/>
            <a:ext cx="21818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Aggregation: delete the car and the passenger can travel somewhere 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8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081711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Use-case Diagram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CD0D492-60B6-E926-85CC-C5305693AC83}"/>
              </a:ext>
            </a:extLst>
          </p:cNvPr>
          <p:cNvSpPr/>
          <p:nvPr/>
        </p:nvSpPr>
        <p:spPr>
          <a:xfrm>
            <a:off x="4051280" y="3919030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Withdraw</a:t>
            </a:r>
            <a:r>
              <a:rPr lang="es-ES" dirty="0"/>
              <a:t> </a:t>
            </a:r>
            <a:r>
              <a:rPr lang="es-ES" dirty="0" err="1"/>
              <a:t>money</a:t>
            </a:r>
            <a:endParaRPr lang="en-GB" dirty="0"/>
          </a:p>
        </p:txBody>
      </p:sp>
      <p:pic>
        <p:nvPicPr>
          <p:cNvPr id="10" name="Gráfico 9" descr="Hombre con relleno sólido">
            <a:extLst>
              <a:ext uri="{FF2B5EF4-FFF2-40B4-BE49-F238E27FC236}">
                <a16:creationId xmlns:a16="http://schemas.microsoft.com/office/drawing/2014/main" id="{D29C5004-D686-B224-DB1F-FA558E02E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899" y="2315651"/>
            <a:ext cx="914400" cy="91440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0275B9E-F5D8-C021-42B1-B66673E7A862}"/>
              </a:ext>
            </a:extLst>
          </p:cNvPr>
          <p:cNvSpPr/>
          <p:nvPr/>
        </p:nvSpPr>
        <p:spPr>
          <a:xfrm>
            <a:off x="5390706" y="3380030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Check</a:t>
            </a:r>
            <a:r>
              <a:rPr lang="es-ES" dirty="0"/>
              <a:t> status</a:t>
            </a:r>
            <a:endParaRPr lang="en-GB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DE9BA1-7746-30D9-6035-6FDE9167EC7E}"/>
              </a:ext>
            </a:extLst>
          </p:cNvPr>
          <p:cNvSpPr/>
          <p:nvPr/>
        </p:nvSpPr>
        <p:spPr>
          <a:xfrm>
            <a:off x="4349047" y="2512417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Transfer </a:t>
            </a:r>
            <a:r>
              <a:rPr lang="es-ES" dirty="0" err="1"/>
              <a:t>money</a:t>
            </a:r>
            <a:endParaRPr lang="en-GB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03F43C2-0BD2-B0F1-CCCA-7BE27164514A}"/>
              </a:ext>
            </a:extLst>
          </p:cNvPr>
          <p:cNvSpPr/>
          <p:nvPr/>
        </p:nvSpPr>
        <p:spPr>
          <a:xfrm>
            <a:off x="3757418" y="2376063"/>
            <a:ext cx="3400425" cy="2437529"/>
          </a:xfrm>
          <a:prstGeom prst="rect">
            <a:avLst/>
          </a:prstGeom>
          <a:noFill/>
          <a:ln w="28575">
            <a:solidFill>
              <a:srgbClr val="00A3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11B8007-8728-C98F-8EE4-653CC0DB4C27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3582299" y="2772851"/>
            <a:ext cx="766748" cy="68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39C6AA1-9C55-5E16-B781-CCE7F3CF765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405767" y="2916878"/>
            <a:ext cx="1984939" cy="791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43B17E3-8107-8DF9-E9E6-4B9DDECAEC5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92144" y="3127265"/>
            <a:ext cx="698662" cy="25276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19D521E-3C6F-9094-10A1-C4ACA7217281}"/>
              </a:ext>
            </a:extLst>
          </p:cNvPr>
          <p:cNvSpPr txBox="1"/>
          <p:nvPr/>
        </p:nvSpPr>
        <p:spPr>
          <a:xfrm>
            <a:off x="5686291" y="2958027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&lt;&lt;include&gt;&gt;</a:t>
            </a:r>
            <a:endParaRPr lang="en-GB" sz="14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488D3D1-AEAD-8ABD-DFE4-D8881465F345}"/>
              </a:ext>
            </a:extLst>
          </p:cNvPr>
          <p:cNvCxnSpPr>
            <a:cxnSpLocks/>
            <a:stCxn id="26" idx="3"/>
            <a:endCxn id="8" idx="2"/>
          </p:cNvCxnSpPr>
          <p:nvPr/>
        </p:nvCxnSpPr>
        <p:spPr>
          <a:xfrm>
            <a:off x="3563429" y="4123234"/>
            <a:ext cx="487851" cy="1244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Gráfico 25" descr="Hombre con relleno sólido">
            <a:extLst>
              <a:ext uri="{FF2B5EF4-FFF2-40B4-BE49-F238E27FC236}">
                <a16:creationId xmlns:a16="http://schemas.microsoft.com/office/drawing/2014/main" id="{E9C65E4B-0125-05D6-81DC-8B6E69728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9029" y="3666034"/>
            <a:ext cx="914400" cy="9144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D975D40-0893-95CB-84B6-E9FE0142FF6B}"/>
              </a:ext>
            </a:extLst>
          </p:cNvPr>
          <p:cNvSpPr txBox="1"/>
          <p:nvPr/>
        </p:nvSpPr>
        <p:spPr>
          <a:xfrm>
            <a:off x="2551091" y="3226141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client</a:t>
            </a:r>
            <a:endParaRPr lang="en-GB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5D0F6BE-DD10-EA8D-6EFC-6D445DE623A4}"/>
              </a:ext>
            </a:extLst>
          </p:cNvPr>
          <p:cNvSpPr txBox="1"/>
          <p:nvPr/>
        </p:nvSpPr>
        <p:spPr>
          <a:xfrm>
            <a:off x="2577678" y="4590851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Bank officer</a:t>
            </a:r>
            <a:endParaRPr lang="en-GB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79DB5AA-BF56-89A5-E48E-9770CE99D2FF}"/>
              </a:ext>
            </a:extLst>
          </p:cNvPr>
          <p:cNvSpPr txBox="1"/>
          <p:nvPr/>
        </p:nvSpPr>
        <p:spPr>
          <a:xfrm>
            <a:off x="6009828" y="4493443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ATM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06070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61141410-43A0-370E-33AF-24055FCA329D}"/>
              </a:ext>
            </a:extLst>
          </p:cNvPr>
          <p:cNvSpPr txBox="1">
            <a:spLocks/>
          </p:cNvSpPr>
          <p:nvPr/>
        </p:nvSpPr>
        <p:spPr>
          <a:xfrm>
            <a:off x="457200" y="1790700"/>
            <a:ext cx="9742623" cy="492956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348">
              <a:lnSpc>
                <a:spcPct val="170000"/>
              </a:lnSpc>
              <a:buFont typeface="Arial"/>
              <a:buAutoNum type="arabicPeriod"/>
            </a:pPr>
            <a:r>
              <a:rPr lang="es-ES" sz="2000">
                <a:latin typeface="Arial Nova Light" panose="020B0304020202020204" pitchFamily="34" charset="0"/>
              </a:rPr>
              <a:t>What </a:t>
            </a:r>
            <a:r>
              <a:rPr lang="es-ES" sz="2000" dirty="0" err="1">
                <a:latin typeface="Arial Nova Light" panose="020B0304020202020204" pitchFamily="34" charset="0"/>
              </a:rPr>
              <a:t>is</a:t>
            </a:r>
            <a:r>
              <a:rPr lang="es-ES" sz="2000" dirty="0">
                <a:latin typeface="Arial Nova Light" panose="020B0304020202020204" pitchFamily="34" charset="0"/>
              </a:rPr>
              <a:t> a </a:t>
            </a:r>
            <a:r>
              <a:rPr lang="es-ES" sz="2000" dirty="0" err="1">
                <a:latin typeface="Arial Nova Light" panose="020B0304020202020204" pitchFamily="34" charset="0"/>
              </a:rPr>
              <a:t>System</a:t>
            </a:r>
            <a:r>
              <a:rPr lang="es-ES" sz="2000" dirty="0">
                <a:latin typeface="Arial Nova Light" panose="020B0304020202020204" pitchFamily="34" charset="0"/>
              </a:rPr>
              <a:t> </a:t>
            </a:r>
            <a:r>
              <a:rPr lang="es-ES" sz="2000" dirty="0" err="1">
                <a:latin typeface="Arial Nova Light" panose="020B0304020202020204" pitchFamily="34" charset="0"/>
              </a:rPr>
              <a:t>Architecture</a:t>
            </a:r>
            <a:endParaRPr lang="es-ES" sz="2000" dirty="0">
              <a:latin typeface="Arial Nova Light" panose="020B0304020202020204" pitchFamily="34" charset="0"/>
            </a:endParaRPr>
          </a:p>
          <a:p>
            <a:pPr marL="1100633" lvl="1" indent="-495285"/>
            <a:r>
              <a:rPr lang="es-ES" sz="1400">
                <a:latin typeface="Arial Nova Light" panose="020B0304020202020204" pitchFamily="34" charset="0"/>
              </a:rPr>
              <a:t>Systems and Emergence</a:t>
            </a:r>
          </a:p>
          <a:p>
            <a:pPr marL="1100633" lvl="1" indent="-495285"/>
            <a:r>
              <a:rPr lang="es-ES" sz="1400">
                <a:latin typeface="Arial Nova Light" panose="020B0304020202020204" pitchFamily="34" charset="0"/>
              </a:rPr>
              <a:t>Architecture and Views</a:t>
            </a:r>
          </a:p>
          <a:p>
            <a:pPr marL="605348">
              <a:lnSpc>
                <a:spcPct val="170000"/>
              </a:lnSpc>
              <a:buFont typeface="Arial"/>
              <a:buAutoNum type="arabicPeriod"/>
            </a:pPr>
            <a:r>
              <a:rPr lang="es-ES" sz="2000">
                <a:latin typeface="Arial Nova Light" panose="020B0304020202020204" pitchFamily="34" charset="0"/>
              </a:rPr>
              <a:t>Analysis </a:t>
            </a:r>
            <a:r>
              <a:rPr lang="es-ES" sz="2000" dirty="0" err="1">
                <a:latin typeface="Arial Nova Light" panose="020B0304020202020204" pitchFamily="34" charset="0"/>
              </a:rPr>
              <a:t>of</a:t>
            </a:r>
            <a:r>
              <a:rPr lang="es-ES" sz="2000" dirty="0">
                <a:latin typeface="Arial Nova Light" panose="020B0304020202020204" pitchFamily="34" charset="0"/>
              </a:rPr>
              <a:t> </a:t>
            </a:r>
            <a:r>
              <a:rPr lang="es-ES" sz="2000" dirty="0" err="1">
                <a:latin typeface="Arial Nova Light" panose="020B0304020202020204" pitchFamily="34" charset="0"/>
              </a:rPr>
              <a:t>System</a:t>
            </a:r>
            <a:r>
              <a:rPr lang="es-ES" sz="2000" dirty="0">
                <a:latin typeface="Arial Nova Light" panose="020B0304020202020204" pitchFamily="34" charset="0"/>
              </a:rPr>
              <a:t> </a:t>
            </a:r>
            <a:r>
              <a:rPr lang="es-ES" sz="2000" dirty="0" err="1">
                <a:latin typeface="Arial Nova Light" panose="020B0304020202020204" pitchFamily="34" charset="0"/>
              </a:rPr>
              <a:t>Architecture</a:t>
            </a:r>
            <a:endParaRPr lang="es-ES" sz="2000" dirty="0">
              <a:latin typeface="Arial Nova Light" panose="020B0304020202020204" pitchFamily="34" charset="0"/>
            </a:endParaRPr>
          </a:p>
          <a:p>
            <a:pPr marL="1100633" lvl="1" indent="-495285">
              <a:lnSpc>
                <a:spcPct val="110000"/>
              </a:lnSpc>
            </a:pPr>
            <a:r>
              <a:rPr lang="es-ES" sz="1400">
                <a:latin typeface="Arial Nova Light" panose="020B0304020202020204" pitchFamily="34" charset="0"/>
              </a:rPr>
              <a:t>Form </a:t>
            </a:r>
            <a:r>
              <a:rPr lang="es-ES" sz="1400" dirty="0">
                <a:latin typeface="Arial Nova Light" panose="020B0304020202020204" pitchFamily="34" charset="0"/>
              </a:rPr>
              <a:t>and </a:t>
            </a:r>
            <a:r>
              <a:rPr lang="es-ES" sz="1400" dirty="0" err="1">
                <a:latin typeface="Arial Nova Light" panose="020B0304020202020204" pitchFamily="34" charset="0"/>
              </a:rPr>
              <a:t>Function</a:t>
            </a:r>
            <a:endParaRPr lang="es-ES" sz="1400" dirty="0">
              <a:solidFill>
                <a:srgbClr val="FF0000"/>
              </a:solidFill>
              <a:latin typeface="Arial Nova Light" panose="020B0304020202020204" pitchFamily="34" charset="0"/>
            </a:endParaRPr>
          </a:p>
          <a:p>
            <a:pPr marL="1100633" lvl="1" indent="-495285">
              <a:lnSpc>
                <a:spcPct val="110000"/>
              </a:lnSpc>
            </a:pPr>
            <a:r>
              <a:rPr lang="es-ES" sz="1400" err="1">
                <a:latin typeface="Arial Nova Light" panose="020B0304020202020204" pitchFamily="34" charset="0"/>
              </a:rPr>
              <a:t>Structural</a:t>
            </a:r>
            <a:r>
              <a:rPr lang="es-ES" sz="1400">
                <a:latin typeface="Arial Nova Light" panose="020B0304020202020204" pitchFamily="34" charset="0"/>
              </a:rPr>
              <a:t> Decomposition and Functional </a:t>
            </a:r>
            <a:r>
              <a:rPr lang="es-ES" sz="1400" dirty="0" err="1">
                <a:latin typeface="Arial Nova Light" panose="020B0304020202020204" pitchFamily="34" charset="0"/>
              </a:rPr>
              <a:t>Decomposition</a:t>
            </a:r>
            <a:endParaRPr lang="es-ES" sz="1400" dirty="0">
              <a:latin typeface="Arial Nova Light" panose="020B0304020202020204" pitchFamily="34" charset="0"/>
            </a:endParaRPr>
          </a:p>
          <a:p>
            <a:pPr marL="1100633" lvl="1" indent="-495285">
              <a:lnSpc>
                <a:spcPct val="110000"/>
              </a:lnSpc>
            </a:pPr>
            <a:r>
              <a:rPr lang="es-ES" sz="1400">
                <a:latin typeface="Arial Nova Light" panose="020B0304020202020204" pitchFamily="34" charset="0"/>
              </a:rPr>
              <a:t>View types</a:t>
            </a:r>
          </a:p>
          <a:p>
            <a:pPr marL="148148" indent="0">
              <a:lnSpc>
                <a:spcPct val="170000"/>
              </a:lnSpc>
              <a:buNone/>
            </a:pPr>
            <a:endParaRPr lang="es-ES" sz="2000" dirty="0">
              <a:latin typeface="Arial Nova Light" panose="020B0304020202020204" pitchFamily="34" charset="0"/>
            </a:endParaRPr>
          </a:p>
          <a:p>
            <a:pPr marL="605348">
              <a:lnSpc>
                <a:spcPct val="170000"/>
              </a:lnSpc>
              <a:buFont typeface="Arial"/>
              <a:buAutoNum type="arabicPeriod"/>
            </a:pPr>
            <a:endParaRPr lang="es-ES" sz="2000" dirty="0">
              <a:latin typeface="Arial Nova Light" panose="020B0304020202020204" pitchFamily="34" charset="0"/>
            </a:endParaRPr>
          </a:p>
          <a:p>
            <a:pPr marL="605348">
              <a:lnSpc>
                <a:spcPct val="170000"/>
              </a:lnSpc>
              <a:buFont typeface="+mj-lt"/>
              <a:buAutoNum type="arabicPeriod" startAt="5"/>
            </a:pPr>
            <a:endParaRPr lang="es-ES" sz="2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129365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Interfaces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C59DFD-59A3-ED3B-AB32-1EBEFB65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7" y="1981865"/>
            <a:ext cx="4015887" cy="3376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66D4F2-056F-2783-578B-93CFF40A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910" y="2334316"/>
            <a:ext cx="5077093" cy="25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2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View </a:t>
            </a:r>
            <a:r>
              <a:rPr lang="es-ES" sz="2600" dirty="0" err="1"/>
              <a:t>Types</a:t>
            </a:r>
            <a:r>
              <a:rPr lang="es-ES" sz="2600" dirty="0"/>
              <a:t> : Standard </a:t>
            </a:r>
            <a:r>
              <a:rPr lang="es-ES" sz="2600" dirty="0" err="1"/>
              <a:t>modelling</a:t>
            </a:r>
            <a:r>
              <a:rPr lang="es-ES" sz="2600" dirty="0"/>
              <a:t> </a:t>
            </a:r>
            <a:r>
              <a:rPr lang="es-ES" sz="2600" dirty="0" err="1"/>
              <a:t>languages</a:t>
            </a:r>
            <a:endParaRPr lang="es-ES" sz="2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175408"/>
            <a:ext cx="8633913" cy="1852558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Architecture modelling can be performed following different languages.</a:t>
            </a:r>
          </a:p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SysML</a:t>
            </a: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is </a:t>
            </a:r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 general-purpose graphical modelling language for specifying, </a:t>
            </a:r>
            <a:r>
              <a:rPr lang="en-GB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analyzing</a:t>
            </a:r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, designing, and verifying complex systems.</a:t>
            </a:r>
            <a:endParaRPr lang="en-US" sz="2167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C408E4-F4B7-25F9-D68F-C4183A4A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11" y="3125870"/>
            <a:ext cx="5365750" cy="30840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3D96E51-DA80-B6DA-7528-87C236F240AE}"/>
              </a:ext>
            </a:extLst>
          </p:cNvPr>
          <p:cNvSpPr txBox="1"/>
          <p:nvPr/>
        </p:nvSpPr>
        <p:spPr>
          <a:xfrm>
            <a:off x="2800350" y="6123723"/>
            <a:ext cx="6553200" cy="208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400"/>
            </a:pPr>
            <a:r>
              <a:rPr lang="en-GB" sz="758" i="1" dirty="0">
                <a:solidFill>
                  <a:schemeClr val="accent2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https://sparxsystems.com/enterprise_architect_user_guide/14.0/model_domains/sysml.html</a:t>
            </a:r>
          </a:p>
        </p:txBody>
      </p:sp>
    </p:spTree>
    <p:extLst>
      <p:ext uri="{BB962C8B-B14F-4D97-AF65-F5344CB8AC3E}">
        <p14:creationId xmlns:p14="http://schemas.microsoft.com/office/powerpoint/2010/main" val="4119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37CCDA3-E1ED-9E94-E0B7-9B1C06D8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GB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CCD4CE4-23FE-7638-1B7E-1E90D91E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EC48370-F6C4-3BDC-BF0E-F82C9B0F78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2B642F-B36E-19DA-5846-612A3777CFC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279525" cy="365125"/>
          </a:xfrm>
        </p:spPr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BBC8D0-856A-0B38-3EE1-210D0971ACF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5175250" cy="365125"/>
          </a:xfrm>
        </p:spPr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B9FA2-6D5A-4D04-E967-7FC2114E44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1088" y="6461125"/>
            <a:ext cx="1204912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E20ED7-84DD-1BA6-39EB-34412A3F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B55271-1CB2-D12B-C7DC-DFA6B2C1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A9EF2-B670-4155-7915-866015F6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327902-9E0B-D82E-9DBE-4670C62B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B31528-5CB2-84E5-B6B3-FAAEF9BEB0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s-ES" sz="3033"/>
              <a:t>System Architecture. Strategy and Product Development for Complex Systems   </a:t>
            </a:r>
            <a:r>
              <a:rPr lang="es-ES" sz="3033" i="1">
                <a:solidFill>
                  <a:srgbClr val="00A3AD"/>
                </a:solidFill>
              </a:rPr>
              <a:t>E. Crawley, B.Cameron, D. Selva (2016)</a:t>
            </a:r>
          </a:p>
          <a:p>
            <a:pPr>
              <a:lnSpc>
                <a:spcPct val="150000"/>
              </a:lnSpc>
            </a:pPr>
            <a:endParaRPr lang="es-ES" sz="3033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/>
              <a:t>Systems Architecting. </a:t>
            </a:r>
            <a:r>
              <a:rPr lang="es-ES" sz="3033" dirty="0"/>
              <a:t>A Business </a:t>
            </a:r>
            <a:r>
              <a:rPr lang="es-ES" sz="3033" dirty="0" err="1"/>
              <a:t>Perspective</a:t>
            </a:r>
            <a:r>
              <a:rPr lang="es-ES" sz="3033" dirty="0"/>
              <a:t>   </a:t>
            </a:r>
            <a:r>
              <a:rPr lang="es-ES" sz="3142" i="1" dirty="0" err="1">
                <a:solidFill>
                  <a:srgbClr val="00A3AD"/>
                </a:solidFill>
              </a:rPr>
              <a:t>Gerrit</a:t>
            </a:r>
            <a:r>
              <a:rPr lang="es-ES" sz="3142" i="1" dirty="0">
                <a:solidFill>
                  <a:srgbClr val="00A3AD"/>
                </a:solidFill>
              </a:rPr>
              <a:t> </a:t>
            </a:r>
            <a:r>
              <a:rPr lang="es-ES" sz="3142" i="1" dirty="0" err="1">
                <a:solidFill>
                  <a:srgbClr val="00A3AD"/>
                </a:solidFill>
              </a:rPr>
              <a:t>Muller</a:t>
            </a:r>
            <a:r>
              <a:rPr lang="es-ES" sz="3142" i="1" dirty="0">
                <a:solidFill>
                  <a:srgbClr val="00A3AD"/>
                </a:solidFill>
              </a:rPr>
              <a:t> (2012)</a:t>
            </a:r>
          </a:p>
          <a:p>
            <a:pPr>
              <a:lnSpc>
                <a:spcPct val="150000"/>
              </a:lnSpc>
            </a:pPr>
            <a:endParaRPr lang="es-ES" sz="3033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 dirty="0" err="1"/>
              <a:t>The</a:t>
            </a:r>
            <a:r>
              <a:rPr lang="es-ES" sz="3033" dirty="0"/>
              <a:t> </a:t>
            </a:r>
            <a:r>
              <a:rPr lang="es-ES" sz="3033" dirty="0" err="1"/>
              <a:t>secret</a:t>
            </a:r>
            <a:r>
              <a:rPr lang="es-ES" sz="3033" dirty="0"/>
              <a:t> </a:t>
            </a:r>
            <a:r>
              <a:rPr lang="es-ES" sz="3033" dirty="0" err="1"/>
              <a:t>of</a:t>
            </a:r>
            <a:r>
              <a:rPr lang="es-ES" sz="3033" dirty="0"/>
              <a:t> APOLO. </a:t>
            </a:r>
            <a:r>
              <a:rPr lang="es-ES" sz="3033" dirty="0" err="1"/>
              <a:t>Systems</a:t>
            </a:r>
            <a:r>
              <a:rPr lang="es-ES" sz="3033" dirty="0"/>
              <a:t> Management in American and </a:t>
            </a:r>
            <a:r>
              <a:rPr lang="es-ES" sz="3033" dirty="0" err="1"/>
              <a:t>European</a:t>
            </a:r>
            <a:r>
              <a:rPr lang="es-ES" sz="3033" dirty="0"/>
              <a:t> </a:t>
            </a:r>
            <a:r>
              <a:rPr lang="es-ES" sz="3033" dirty="0" err="1"/>
              <a:t>Space</a:t>
            </a:r>
            <a:r>
              <a:rPr lang="es-ES" sz="3033" dirty="0"/>
              <a:t> </a:t>
            </a:r>
            <a:r>
              <a:rPr lang="es-ES" sz="3033" dirty="0" err="1"/>
              <a:t>Programs</a:t>
            </a:r>
            <a:r>
              <a:rPr lang="es-ES" sz="3033" dirty="0"/>
              <a:t>   </a:t>
            </a:r>
            <a:r>
              <a:rPr lang="es-ES" sz="3142" i="1" dirty="0">
                <a:solidFill>
                  <a:srgbClr val="00A3AD"/>
                </a:solidFill>
              </a:rPr>
              <a:t>Stephen B. </a:t>
            </a:r>
            <a:r>
              <a:rPr lang="es-ES" sz="3142" i="1" dirty="0" err="1">
                <a:solidFill>
                  <a:srgbClr val="00A3AD"/>
                </a:solidFill>
              </a:rPr>
              <a:t>Johnshon</a:t>
            </a:r>
            <a:r>
              <a:rPr lang="es-ES" sz="3142" i="1" dirty="0">
                <a:solidFill>
                  <a:srgbClr val="00A3AD"/>
                </a:solidFill>
              </a:rPr>
              <a:t> (2002)</a:t>
            </a:r>
          </a:p>
          <a:p>
            <a:pPr>
              <a:lnSpc>
                <a:spcPct val="150000"/>
              </a:lnSpc>
            </a:pPr>
            <a:endParaRPr lang="es-ES" sz="3033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 dirty="0" err="1"/>
              <a:t>Architecting</a:t>
            </a:r>
            <a:r>
              <a:rPr lang="es-ES" sz="3033" dirty="0"/>
              <a:t> Software Intensive </a:t>
            </a:r>
            <a:r>
              <a:rPr lang="es-ES" sz="3033" dirty="0" err="1"/>
              <a:t>Systems</a:t>
            </a:r>
            <a:r>
              <a:rPr lang="es-ES" sz="3033" dirty="0"/>
              <a:t>. A </a:t>
            </a:r>
            <a:r>
              <a:rPr lang="es-ES" sz="3033" dirty="0" err="1"/>
              <a:t>Practitioner’s</a:t>
            </a:r>
            <a:r>
              <a:rPr lang="es-ES" sz="3033" dirty="0"/>
              <a:t> Guide   </a:t>
            </a:r>
            <a:r>
              <a:rPr lang="es-ES" sz="3142" i="1" dirty="0">
                <a:solidFill>
                  <a:srgbClr val="00A3AD"/>
                </a:solidFill>
              </a:rPr>
              <a:t>Anthony J. </a:t>
            </a:r>
            <a:r>
              <a:rPr lang="es-ES" sz="3142" i="1" dirty="0" err="1">
                <a:solidFill>
                  <a:srgbClr val="00A3AD"/>
                </a:solidFill>
              </a:rPr>
              <a:t>Lattanze</a:t>
            </a:r>
            <a:r>
              <a:rPr lang="es-ES" sz="3142" i="1" dirty="0">
                <a:solidFill>
                  <a:srgbClr val="00A3AD"/>
                </a:solidFill>
              </a:rPr>
              <a:t> (2009)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0186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805A2ED0-4685-86EB-3B2A-AAA650996A61}"/>
              </a:ext>
            </a:extLst>
          </p:cNvPr>
          <p:cNvSpPr txBox="1">
            <a:spLocks/>
          </p:cNvSpPr>
          <p:nvPr/>
        </p:nvSpPr>
        <p:spPr>
          <a:xfrm>
            <a:off x="3526525" y="2583646"/>
            <a:ext cx="3136902" cy="1246571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600" b="1" dirty="0" err="1"/>
              <a:t>Eskerrik</a:t>
            </a:r>
            <a:r>
              <a:rPr lang="es-ES" sz="2600" b="1" dirty="0"/>
              <a:t> </a:t>
            </a:r>
            <a:r>
              <a:rPr lang="es-ES" sz="2600" b="1" dirty="0" err="1"/>
              <a:t>asko</a:t>
            </a:r>
            <a:endParaRPr lang="es-ES" sz="2600" b="1" dirty="0"/>
          </a:p>
          <a:p>
            <a:pPr algn="ctr"/>
            <a:r>
              <a:rPr lang="es-ES" sz="2600" b="1" dirty="0"/>
              <a:t>Muchas gracias</a:t>
            </a:r>
          </a:p>
          <a:p>
            <a:pPr algn="ctr"/>
            <a:r>
              <a:rPr lang="es-ES" sz="2600" b="1" dirty="0" err="1"/>
              <a:t>Thank</a:t>
            </a:r>
            <a:r>
              <a:rPr lang="es-ES" sz="2600" b="1" dirty="0"/>
              <a:t> </a:t>
            </a:r>
            <a:r>
              <a:rPr lang="es-ES" sz="2600" b="1" dirty="0" err="1"/>
              <a:t>you</a:t>
            </a:r>
            <a:endParaRPr lang="es-ES" sz="2600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DA6DF9-EA90-0EEB-43A4-1579B1160302}"/>
              </a:ext>
            </a:extLst>
          </p:cNvPr>
          <p:cNvSpPr txBox="1">
            <a:spLocks/>
          </p:cNvSpPr>
          <p:nvPr/>
        </p:nvSpPr>
        <p:spPr>
          <a:xfrm>
            <a:off x="450432" y="4453486"/>
            <a:ext cx="4148782" cy="1904712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17" b="1"/>
              <a:t>Paul Aretxederreta</a:t>
            </a:r>
            <a:endParaRPr lang="es-ES" sz="1517" b="1" dirty="0"/>
          </a:p>
          <a:p>
            <a:r>
              <a:rPr lang="es-ES" sz="1192">
                <a:hlinkClick r:id="rId2"/>
              </a:rPr>
              <a:t>paretxederreta@cafpower.com</a:t>
            </a:r>
            <a:endParaRPr lang="es-ES" sz="1192" dirty="0"/>
          </a:p>
          <a:p>
            <a:r>
              <a:rPr lang="es-ES" sz="1192"/>
              <a:t>www.linkedin.com/in/paul-aretxederreta</a:t>
            </a:r>
          </a:p>
          <a:p>
            <a:endParaRPr lang="es-ES" sz="1192" dirty="0"/>
          </a:p>
          <a:p>
            <a:r>
              <a:rPr lang="es-ES" sz="1192"/>
              <a:t>Parque Tecnológico de San Sebastián  </a:t>
            </a:r>
          </a:p>
          <a:p>
            <a:r>
              <a:rPr lang="es-ES" sz="1192"/>
              <a:t>Paseo Mikeletegi, 58 - 2º </a:t>
            </a:r>
          </a:p>
          <a:p>
            <a:r>
              <a:rPr lang="es-ES" sz="1192"/>
              <a:t>20009 San Sebastián • Spain </a:t>
            </a:r>
          </a:p>
          <a:p>
            <a:r>
              <a:rPr lang="es-ES" sz="1192"/>
              <a:t>www.cafpower.com </a:t>
            </a:r>
            <a:endParaRPr lang="en-US" sz="1192" dirty="0"/>
          </a:p>
        </p:txBody>
      </p:sp>
    </p:spTree>
    <p:extLst>
      <p:ext uri="{BB962C8B-B14F-4D97-AF65-F5344CB8AC3E}">
        <p14:creationId xmlns:p14="http://schemas.microsoft.com/office/powerpoint/2010/main" val="403283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pic>
        <p:nvPicPr>
          <p:cNvPr id="22" name="Imagen 21" descr="Diagrama, Esquemático&#10;&#10;Descripción generada automáticamente">
            <a:extLst>
              <a:ext uri="{FF2B5EF4-FFF2-40B4-BE49-F238E27FC236}">
                <a16:creationId xmlns:a16="http://schemas.microsoft.com/office/drawing/2014/main" id="{62EFFD9F-5769-9892-6981-5E41718C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370"/>
            <a:ext cx="9906000" cy="3773259"/>
          </a:xfrm>
          <a:prstGeom prst="rect">
            <a:avLst/>
          </a:prstGeom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A43214-CF64-3761-3484-84E602FD0655}"/>
              </a:ext>
            </a:extLst>
          </p:cNvPr>
          <p:cNvSpPr/>
          <p:nvPr/>
        </p:nvSpPr>
        <p:spPr>
          <a:xfrm>
            <a:off x="2159452" y="3121989"/>
            <a:ext cx="1077686" cy="73478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098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2D17B5-4BF7-0646-B430-A71538D96616}"/>
              </a:ext>
            </a:extLst>
          </p:cNvPr>
          <p:cNvSpPr txBox="1"/>
          <p:nvPr/>
        </p:nvSpPr>
        <p:spPr>
          <a:xfrm>
            <a:off x="3203104" y="3249386"/>
            <a:ext cx="128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es-E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</a:t>
            </a:r>
            <a:endParaRPr lang="es-E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9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a System Architecture</a:t>
            </a:r>
            <a:endParaRPr lang="en-U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505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7F0BC2-DF9F-D093-D7AD-6DFF259E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83472A-3688-CCFD-DC28-A5A7583C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325E5-179D-26F0-F329-1A3B3370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DC8536A-78EA-DA86-E461-9FA556C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System: Emergence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B3393E-5873-5E53-E835-BE481DBCAAF8}"/>
              </a:ext>
            </a:extLst>
          </p:cNvPr>
          <p:cNvSpPr/>
          <p:nvPr/>
        </p:nvSpPr>
        <p:spPr>
          <a:xfrm>
            <a:off x="281898" y="1779626"/>
            <a:ext cx="9342205" cy="2367443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lvl="0">
              <a:buClr>
                <a:srgbClr val="00A3AE"/>
              </a:buClr>
              <a:buSzPts val="2000"/>
            </a:pPr>
            <a:endParaRPr lang="en-US" sz="1733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r>
              <a:rPr lang="en-U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A system is a set of entities and their relationships, </a:t>
            </a:r>
          </a:p>
          <a:p>
            <a:pPr lvl="0">
              <a:buClr>
                <a:srgbClr val="00A3AE"/>
              </a:buClr>
              <a:buSzPts val="2000"/>
            </a:pPr>
            <a:r>
              <a:rPr lang="en-U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whose functionality is greater than the sum of the individual entities</a:t>
            </a:r>
            <a:r>
              <a:rPr lang="en-US" sz="1950">
                <a:solidFill>
                  <a:srgbClr val="004851"/>
                </a:solidFill>
                <a:latin typeface="Arial Nova Light" panose="020B0304020202020204" pitchFamily="34" charset="0"/>
              </a:rPr>
              <a:t>.</a:t>
            </a:r>
            <a:r>
              <a:rPr lang="en-US" sz="2167">
                <a:solidFill>
                  <a:srgbClr val="004851"/>
                </a:solidFill>
              </a:rPr>
              <a:t> </a:t>
            </a: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Crawley, E. et al., (</a:t>
            </a:r>
            <a:r>
              <a:rPr lang="en-US" sz="1300" i="1">
                <a:solidFill>
                  <a:srgbClr val="00A3AD"/>
                </a:solidFill>
                <a:latin typeface="Arial Nova Light" panose="020B0304020202020204" pitchFamily="34" charset="0"/>
              </a:rPr>
              <a:t>2016)</a:t>
            </a:r>
          </a:p>
          <a:p>
            <a:pPr lvl="0" algn="r">
              <a:buClr>
                <a:srgbClr val="00A3AE"/>
              </a:buClr>
              <a:buSzPts val="2000"/>
            </a:pPr>
            <a:r>
              <a:rPr lang="en-US" sz="1300" i="1">
                <a:solidFill>
                  <a:srgbClr val="00A3AD"/>
                </a:solidFill>
                <a:latin typeface="Arial Nova Light" panose="020B0304020202020204" pitchFamily="34" charset="0"/>
              </a:rPr>
              <a:t> </a:t>
            </a: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System Architecture. Pearson.</a:t>
            </a:r>
          </a:p>
          <a:p>
            <a:pPr lvl="0">
              <a:buClr>
                <a:srgbClr val="00A3AE"/>
              </a:buClr>
              <a:buSzPts val="2000"/>
            </a:pPr>
            <a:endParaRPr lang="en-US" sz="2167" i="1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endParaRPr lang="en-US" sz="2167" i="1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r>
              <a:rPr lang="en-U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A system is not the sum of the parts, but the product of the interaction of those parts</a:t>
            </a:r>
            <a:r>
              <a:rPr lang="en-US" sz="1950">
                <a:solidFill>
                  <a:srgbClr val="004851"/>
                </a:solidFill>
                <a:latin typeface="Arial Nova Light" panose="020B0304020202020204" pitchFamily="34" charset="0"/>
              </a:rPr>
              <a:t>. </a:t>
            </a:r>
          </a:p>
          <a:p>
            <a:pPr lvl="0" algn="r">
              <a:buClr>
                <a:srgbClr val="00A3AE"/>
              </a:buClr>
              <a:buSzPts val="2000"/>
            </a:pPr>
            <a:r>
              <a:rPr lang="en-US" sz="1300" i="1">
                <a:solidFill>
                  <a:srgbClr val="00A3AD"/>
                </a:solidFill>
                <a:latin typeface="Arial Nova Light" panose="020B0304020202020204" pitchFamily="34" charset="0"/>
              </a:rPr>
              <a:t>Russell Ackoff</a:t>
            </a: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.</a:t>
            </a:r>
            <a:endParaRPr lang="es-ES" sz="1300" i="1" dirty="0">
              <a:solidFill>
                <a:srgbClr val="00A3AD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9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277D31-000F-DBA9-8388-64CF85A3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9046D6-D7F5-CBC4-9554-399D0C3E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F732-07D4-9CA3-1A49-AFDF94D7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429FA5E-B8ED-3CBD-E15F-5B25FCF5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What is a System Architecture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6E42AE0C-AD29-D165-FDF5-653D55BDBB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095876"/>
            <a:ext cx="8991601" cy="5213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1950"/>
              <a:t>Architecture</a:t>
            </a:r>
          </a:p>
          <a:p>
            <a:pPr>
              <a:lnSpc>
                <a:spcPct val="150000"/>
              </a:lnSpc>
            </a:pPr>
            <a:r>
              <a:rPr lang="en-US" sz="1950"/>
              <a:t>It is the conceptual model that defines the structure, behavior, and more views of a system. </a:t>
            </a:r>
            <a:r>
              <a:rPr lang="en-US" sz="1950" i="1">
                <a:solidFill>
                  <a:srgbClr val="00A3AD"/>
                </a:solidFill>
              </a:rPr>
              <a:t>Hannu Jaakkola and Bernhard Thalheim. (2011)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1950"/>
              <a:t>View</a:t>
            </a:r>
          </a:p>
          <a:p>
            <a:pPr>
              <a:lnSpc>
                <a:spcPct val="150000"/>
              </a:lnSpc>
            </a:pPr>
            <a:r>
              <a:rPr lang="en-US" sz="1950"/>
              <a:t>The purpose of views and viewpoints is to enable humans to comprehend very complex systems.</a:t>
            </a:r>
            <a:r>
              <a:rPr lang="en-US" sz="1950">
                <a:solidFill>
                  <a:schemeClr val="tx1"/>
                </a:solidFill>
              </a:rPr>
              <a:t> </a:t>
            </a:r>
            <a:r>
              <a:rPr lang="da-DK" sz="1950" i="1">
                <a:solidFill>
                  <a:srgbClr val="00A3AD"/>
                </a:solidFill>
              </a:rPr>
              <a:t>Edward J. Barkmeyer et al. (2003)</a:t>
            </a:r>
            <a:endParaRPr lang="es-ES" sz="1950" dirty="0">
              <a:solidFill>
                <a:srgbClr val="00A3AD"/>
              </a:solidFill>
            </a:endParaRPr>
          </a:p>
          <a:p>
            <a:endParaRPr lang="es-ES" sz="1733" dirty="0"/>
          </a:p>
        </p:txBody>
      </p:sp>
    </p:spTree>
    <p:extLst>
      <p:ext uri="{BB962C8B-B14F-4D97-AF65-F5344CB8AC3E}">
        <p14:creationId xmlns:p14="http://schemas.microsoft.com/office/powerpoint/2010/main" val="391190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System Architecture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5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323DA-C339-062F-7FAE-0EA83746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Structural and Functional Decomposition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B4F077-046A-67B0-F098-F80CC38EA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Analysis of System Architecture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D0E44-0112-0F6B-75BE-9A8E9207C9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387298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D6011-E120-7A3D-5B06-721DE9A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35EC9D-220B-41C9-5E24-067D425C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97484-D537-927C-559F-7109190F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0149695-7BBC-525D-6494-1CD7AAD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Form</a:t>
            </a:r>
            <a:r>
              <a:rPr lang="es-ES" dirty="0"/>
              <a:t> and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29B47C-67DD-DEA9-161B-92D5D55BB43B}"/>
              </a:ext>
            </a:extLst>
          </p:cNvPr>
          <p:cNvSpPr/>
          <p:nvPr/>
        </p:nvSpPr>
        <p:spPr>
          <a:xfrm>
            <a:off x="682314" y="1762919"/>
            <a:ext cx="8303416" cy="1838517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 system’s structure can be decomposed in two forms:</a:t>
            </a:r>
          </a:p>
          <a:p>
            <a:pPr marL="495285" indent="-495285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Structural decomposition (form). 	</a:t>
            </a:r>
          </a:p>
          <a:p>
            <a:pPr marL="495285" indent="-495285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Functional</a:t>
            </a: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lang="es-E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decomposition</a:t>
            </a: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(</a:t>
            </a:r>
            <a:r>
              <a:rPr lang="es-E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function</a:t>
            </a: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). 	</a:t>
            </a:r>
          </a:p>
          <a:p>
            <a:pPr marL="495285" indent="-495285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endParaRPr lang="es-ES" sz="1517" dirty="0">
              <a:solidFill>
                <a:srgbClr val="004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1451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Personalizado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14025</TotalTime>
  <Words>737</Words>
  <Application>Microsoft Office PowerPoint</Application>
  <PresentationFormat>A4 (210 x 297 mm)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AppleSymbols</vt:lpstr>
      <vt:lpstr>Arial</vt:lpstr>
      <vt:lpstr>Arial Black</vt:lpstr>
      <vt:lpstr>Arial Nova Light</vt:lpstr>
      <vt:lpstr>Calibri</vt:lpstr>
      <vt:lpstr>MU Theme</vt:lpstr>
      <vt:lpstr>System Architecture</vt:lpstr>
      <vt:lpstr>Contents</vt:lpstr>
      <vt:lpstr>Contents</vt:lpstr>
      <vt:lpstr>What is a System Architecture</vt:lpstr>
      <vt:lpstr>What is a System: Emergence</vt:lpstr>
      <vt:lpstr>What is a System Architecture</vt:lpstr>
      <vt:lpstr>Analysis of System Architecture</vt:lpstr>
      <vt:lpstr>Structural and Functional Decomposition</vt:lpstr>
      <vt:lpstr>Form and Function</vt:lpstr>
      <vt:lpstr>Structural Decomposition</vt:lpstr>
      <vt:lpstr>Structural Decomposition</vt:lpstr>
      <vt:lpstr>Structural Decomposition</vt:lpstr>
      <vt:lpstr>Decomposition hierarchy</vt:lpstr>
      <vt:lpstr>View Types</vt:lpstr>
      <vt:lpstr>View Types</vt:lpstr>
      <vt:lpstr>View Types</vt:lpstr>
      <vt:lpstr>View Types</vt:lpstr>
      <vt:lpstr>View Types</vt:lpstr>
      <vt:lpstr>View Types</vt:lpstr>
      <vt:lpstr>View Types</vt:lpstr>
      <vt:lpstr>View Types : Standard modelling languages</vt:lpstr>
      <vt:lpstr>References</vt:lpstr>
      <vt:lpstr>References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323</cp:revision>
  <cp:lastPrinted>2018-07-13T13:37:53Z</cp:lastPrinted>
  <dcterms:created xsi:type="dcterms:W3CDTF">2017-11-28T21:27:45Z</dcterms:created>
  <dcterms:modified xsi:type="dcterms:W3CDTF">2023-07-11T18:53:41Z</dcterms:modified>
</cp:coreProperties>
</file>