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492" r:id="rId2"/>
    <p:sldId id="494" r:id="rId3"/>
    <p:sldId id="460" r:id="rId4"/>
    <p:sldId id="501" r:id="rId5"/>
    <p:sldId id="503" r:id="rId6"/>
    <p:sldId id="506" r:id="rId7"/>
    <p:sldId id="508" r:id="rId8"/>
    <p:sldId id="507" r:id="rId9"/>
    <p:sldId id="502" r:id="rId10"/>
    <p:sldId id="500" r:id="rId11"/>
    <p:sldId id="495" r:id="rId12"/>
    <p:sldId id="496" r:id="rId13"/>
    <p:sldId id="498" r:id="rId14"/>
    <p:sldId id="499" r:id="rId15"/>
    <p:sldId id="470" r:id="rId16"/>
    <p:sldId id="479" r:id="rId17"/>
    <p:sldId id="480" r:id="rId18"/>
    <p:sldId id="481" r:id="rId19"/>
    <p:sldId id="482" r:id="rId20"/>
    <p:sldId id="483" r:id="rId21"/>
    <p:sldId id="484" r:id="rId22"/>
    <p:sldId id="465" r:id="rId23"/>
    <p:sldId id="466" r:id="rId24"/>
    <p:sldId id="486" r:id="rId25"/>
    <p:sldId id="489" r:id="rId26"/>
    <p:sldId id="487" r:id="rId27"/>
    <p:sldId id="509" r:id="rId28"/>
    <p:sldId id="476" r:id="rId29"/>
    <p:sldId id="497" r:id="rId30"/>
    <p:sldId id="319" r:id="rId3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026"/>
    <a:srgbClr val="00A3AD"/>
    <a:srgbClr val="FFFFFF"/>
    <a:srgbClr val="ED8800"/>
    <a:srgbClr val="F650DE"/>
    <a:srgbClr val="030A4F"/>
    <a:srgbClr val="4E0443"/>
    <a:srgbClr val="004851"/>
    <a:srgbClr val="053139"/>
    <a:srgbClr val="004E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9" autoAdjust="0"/>
    <p:restoredTop sz="95802" autoAdjust="0"/>
  </p:normalViewPr>
  <p:slideViewPr>
    <p:cSldViewPr snapToGrid="0" snapToObjects="1" showGuides="1">
      <p:cViewPr varScale="1">
        <p:scale>
          <a:sx n="106" d="100"/>
          <a:sy n="106" d="100"/>
        </p:scale>
        <p:origin x="1362" y="102"/>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0E8AC-806E-46F9-B41A-C1EA4F35489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EA74A4FE-9AB3-490B-B4D7-1EE9B5C3E77D}">
      <dgm:prSet phldrT="[Texto]" custT="1"/>
      <dgm:spPr/>
      <dgm:t>
        <a:bodyPr/>
        <a:lstStyle/>
        <a:p>
          <a:r>
            <a:rPr lang="es-ES" sz="1400" noProof="0" dirty="0">
              <a:latin typeface="Arial Nova Light" panose="020B0304020202020204" pitchFamily="34" charset="0"/>
            </a:rPr>
            <a:t>Requisitos</a:t>
          </a:r>
        </a:p>
      </dgm:t>
    </dgm:pt>
    <dgm:pt modelId="{6ED151BB-CCDB-4A64-A69F-97A93D9818A7}" type="parTrans" cxnId="{7A60F767-8D20-4975-95BD-14CAACB3EF6C}">
      <dgm:prSet/>
      <dgm:spPr/>
      <dgm:t>
        <a:bodyPr/>
        <a:lstStyle/>
        <a:p>
          <a:endParaRPr lang="es-ES" sz="3200" noProof="0" dirty="0">
            <a:latin typeface="Arial Nova Light" panose="020B0304020202020204" pitchFamily="34" charset="0"/>
          </a:endParaRPr>
        </a:p>
      </dgm:t>
    </dgm:pt>
    <dgm:pt modelId="{DA17198A-F9D9-425E-A106-4C7A553D23EA}" type="sibTrans" cxnId="{7A60F767-8D20-4975-95BD-14CAACB3EF6C}">
      <dgm:prSet/>
      <dgm:spPr/>
      <dgm:t>
        <a:bodyPr/>
        <a:lstStyle/>
        <a:p>
          <a:endParaRPr lang="es-ES" sz="3200" noProof="0" dirty="0">
            <a:latin typeface="Arial Nova Light" panose="020B0304020202020204" pitchFamily="34" charset="0"/>
          </a:endParaRPr>
        </a:p>
      </dgm:t>
    </dgm:pt>
    <dgm:pt modelId="{56DFD18D-691A-43FD-8EA8-4CF769B27499}">
      <dgm:prSet phldrT="[Texto]" custT="1"/>
      <dgm:spPr/>
      <dgm:t>
        <a:bodyPr/>
        <a:lstStyle/>
        <a:p>
          <a:r>
            <a:rPr lang="es-ES" sz="1400" noProof="0" dirty="0">
              <a:latin typeface="Arial Nova Light" panose="020B0304020202020204" pitchFamily="34" charset="0"/>
            </a:rPr>
            <a:t>Por jerarquía</a:t>
          </a:r>
        </a:p>
      </dgm:t>
    </dgm:pt>
    <dgm:pt modelId="{82928168-FF1D-43C0-A9CC-F1A0AA20E528}" type="parTrans" cxnId="{2E56C8EA-C557-4B9B-B3CC-6A09AE21948B}">
      <dgm:prSet/>
      <dgm:spPr/>
      <dgm:t>
        <a:bodyPr/>
        <a:lstStyle/>
        <a:p>
          <a:endParaRPr lang="es-ES" sz="3200" noProof="0" dirty="0">
            <a:latin typeface="Arial Nova Light" panose="020B0304020202020204" pitchFamily="34" charset="0"/>
          </a:endParaRPr>
        </a:p>
      </dgm:t>
    </dgm:pt>
    <dgm:pt modelId="{D87D87A6-B5AB-488E-9C51-57E16ADC971E}" type="sibTrans" cxnId="{2E56C8EA-C557-4B9B-B3CC-6A09AE21948B}">
      <dgm:prSet/>
      <dgm:spPr/>
      <dgm:t>
        <a:bodyPr/>
        <a:lstStyle/>
        <a:p>
          <a:endParaRPr lang="es-ES" sz="3200" noProof="0" dirty="0">
            <a:latin typeface="Arial Nova Light" panose="020B0304020202020204" pitchFamily="34" charset="0"/>
          </a:endParaRPr>
        </a:p>
      </dgm:t>
    </dgm:pt>
    <dgm:pt modelId="{E3775F6D-EE62-48C8-8CC9-220EFE71689E}">
      <dgm:prSet phldrT="[Texto]" custT="1"/>
      <dgm:spPr/>
      <dgm:t>
        <a:bodyPr/>
        <a:lstStyle/>
        <a:p>
          <a:r>
            <a:rPr lang="es-ES" sz="1400" noProof="0" dirty="0">
              <a:latin typeface="Arial Nova Light" panose="020B0304020202020204" pitchFamily="34" charset="0"/>
            </a:rPr>
            <a:t>Por tipos</a:t>
          </a:r>
        </a:p>
      </dgm:t>
    </dgm:pt>
    <dgm:pt modelId="{AC788879-7AE9-485D-9F1F-27336E435F89}" type="parTrans" cxnId="{F8921557-F6A9-4CF3-80CD-F9866E311B38}">
      <dgm:prSet/>
      <dgm:spPr/>
      <dgm:t>
        <a:bodyPr/>
        <a:lstStyle/>
        <a:p>
          <a:endParaRPr lang="es-ES" sz="3200" noProof="0" dirty="0">
            <a:latin typeface="Arial Nova Light" panose="020B0304020202020204" pitchFamily="34" charset="0"/>
          </a:endParaRPr>
        </a:p>
      </dgm:t>
    </dgm:pt>
    <dgm:pt modelId="{D84B219E-BD88-4CCA-BE22-715C106C07CE}" type="sibTrans" cxnId="{F8921557-F6A9-4CF3-80CD-F9866E311B38}">
      <dgm:prSet/>
      <dgm:spPr/>
      <dgm:t>
        <a:bodyPr/>
        <a:lstStyle/>
        <a:p>
          <a:endParaRPr lang="es-ES" sz="3200" noProof="0" dirty="0">
            <a:latin typeface="Arial Nova Light" panose="020B0304020202020204" pitchFamily="34" charset="0"/>
          </a:endParaRPr>
        </a:p>
      </dgm:t>
    </dgm:pt>
    <dgm:pt modelId="{0DD24AE0-F3F6-48A3-889A-B0F54CA805AE}">
      <dgm:prSet custT="1"/>
      <dgm:spPr/>
      <dgm:t>
        <a:bodyPr/>
        <a:lstStyle/>
        <a:p>
          <a:pPr marL="72000" algn="l"/>
          <a:r>
            <a:rPr lang="es-ES" sz="1400" b="1" noProof="0" dirty="0">
              <a:solidFill>
                <a:schemeClr val="bg1"/>
              </a:solidFill>
              <a:latin typeface="Arial Nova Light" panose="020B0304020202020204" pitchFamily="34" charset="0"/>
            </a:rPr>
            <a:t>Negocio</a:t>
          </a:r>
          <a:r>
            <a:rPr lang="es-ES" sz="1400" noProof="0" dirty="0">
              <a:solidFill>
                <a:schemeClr val="bg1"/>
              </a:solidFill>
              <a:latin typeface="Arial Nova Light" panose="020B0304020202020204" pitchFamily="34" charset="0"/>
            </a:rPr>
            <a:t>: describen objetivos de alto nivel y necesidades estratégicas de la organización.</a:t>
          </a:r>
        </a:p>
      </dgm:t>
    </dgm:pt>
    <dgm:pt modelId="{AE21153D-5410-460B-84B0-8553768E2551}" type="parTrans" cxnId="{0B702CB0-8E09-4327-8EC4-24B7FEEC5CD2}">
      <dgm:prSet/>
      <dgm:spPr/>
      <dgm:t>
        <a:bodyPr/>
        <a:lstStyle/>
        <a:p>
          <a:endParaRPr lang="es-ES" sz="3200" noProof="0" dirty="0">
            <a:latin typeface="Arial Nova Light" panose="020B0304020202020204" pitchFamily="34" charset="0"/>
          </a:endParaRPr>
        </a:p>
      </dgm:t>
    </dgm:pt>
    <dgm:pt modelId="{417439D7-0807-432D-B25F-FED7350DB7C4}" type="sibTrans" cxnId="{0B702CB0-8E09-4327-8EC4-24B7FEEC5CD2}">
      <dgm:prSet/>
      <dgm:spPr/>
      <dgm:t>
        <a:bodyPr/>
        <a:lstStyle/>
        <a:p>
          <a:endParaRPr lang="es-ES" sz="3200" noProof="0" dirty="0">
            <a:latin typeface="Arial Nova Light" panose="020B0304020202020204" pitchFamily="34" charset="0"/>
          </a:endParaRPr>
        </a:p>
      </dgm:t>
    </dgm:pt>
    <dgm:pt modelId="{A11A0ABF-9CF0-4B9D-9556-B2ECBFF52E9E}">
      <dgm:prSet custT="1"/>
      <dgm:spPr/>
      <dgm:t>
        <a:bodyPr/>
        <a:lstStyle/>
        <a:p>
          <a:pPr marL="72000" algn="l"/>
          <a:r>
            <a:rPr lang="es-ES" sz="1400" b="1" noProof="0" dirty="0">
              <a:solidFill>
                <a:schemeClr val="bg1"/>
              </a:solidFill>
              <a:latin typeface="Arial Nova Light" panose="020B0304020202020204" pitchFamily="34" charset="0"/>
            </a:rPr>
            <a:t>Cliente</a:t>
          </a:r>
          <a:r>
            <a:rPr lang="es-ES" sz="1400" noProof="0" dirty="0">
              <a:solidFill>
                <a:schemeClr val="bg1"/>
              </a:solidFill>
              <a:latin typeface="Arial Nova Light" panose="020B0304020202020204" pitchFamily="34" charset="0"/>
            </a:rPr>
            <a:t>: necesidades, expectativas y preferencias del usuario final o del cliente del producto o servicio.</a:t>
          </a:r>
        </a:p>
      </dgm:t>
    </dgm:pt>
    <dgm:pt modelId="{3C09A7BE-0869-4261-A406-32A15D2E71E2}" type="parTrans" cxnId="{E4F44F81-2BDC-4717-9D0B-69167E4B796B}">
      <dgm:prSet/>
      <dgm:spPr/>
      <dgm:t>
        <a:bodyPr/>
        <a:lstStyle/>
        <a:p>
          <a:endParaRPr lang="es-ES" sz="3200" noProof="0" dirty="0">
            <a:latin typeface="Arial Nova Light" panose="020B0304020202020204" pitchFamily="34" charset="0"/>
          </a:endParaRPr>
        </a:p>
      </dgm:t>
    </dgm:pt>
    <dgm:pt modelId="{32890AAD-4E57-43CE-9083-0B91A16CCAF9}" type="sibTrans" cxnId="{E4F44F81-2BDC-4717-9D0B-69167E4B796B}">
      <dgm:prSet/>
      <dgm:spPr/>
      <dgm:t>
        <a:bodyPr/>
        <a:lstStyle/>
        <a:p>
          <a:endParaRPr lang="es-ES" sz="3200" noProof="0" dirty="0">
            <a:latin typeface="Arial Nova Light" panose="020B0304020202020204" pitchFamily="34" charset="0"/>
          </a:endParaRPr>
        </a:p>
      </dgm:t>
    </dgm:pt>
    <dgm:pt modelId="{8134E82E-6003-4C70-9766-B26B2D2210E8}">
      <dgm:prSet custT="1"/>
      <dgm:spPr/>
      <dgm:t>
        <a:bodyPr/>
        <a:lstStyle/>
        <a:p>
          <a:pPr marL="72000" algn="l"/>
          <a:r>
            <a:rPr lang="es-ES" sz="1400" b="1" noProof="0" dirty="0">
              <a:solidFill>
                <a:schemeClr val="bg1"/>
              </a:solidFill>
              <a:latin typeface="Arial Nova Light" panose="020B0304020202020204" pitchFamily="34" charset="0"/>
            </a:rPr>
            <a:t>Sistema</a:t>
          </a:r>
          <a:r>
            <a:rPr lang="es-ES" sz="1400" noProof="0" dirty="0">
              <a:solidFill>
                <a:schemeClr val="bg1"/>
              </a:solidFill>
              <a:latin typeface="Arial Nova Light" panose="020B0304020202020204" pitchFamily="34" charset="0"/>
            </a:rPr>
            <a:t> especifica capacidades, funciones y límites que un producto debe cumplir para satisfacer los requisitos de negocio y cliente.</a:t>
          </a:r>
        </a:p>
      </dgm:t>
    </dgm:pt>
    <dgm:pt modelId="{B62D34DD-5CB5-4337-9B86-354A0F859E7D}" type="parTrans" cxnId="{950FA358-091F-4AC7-941C-30017382698E}">
      <dgm:prSet/>
      <dgm:spPr/>
      <dgm:t>
        <a:bodyPr/>
        <a:lstStyle/>
        <a:p>
          <a:endParaRPr lang="es-ES" sz="3200" noProof="0" dirty="0">
            <a:latin typeface="Arial Nova Light" panose="020B0304020202020204" pitchFamily="34" charset="0"/>
          </a:endParaRPr>
        </a:p>
      </dgm:t>
    </dgm:pt>
    <dgm:pt modelId="{99CC9334-5C28-42FB-AB8D-9E02ADC78ECF}" type="sibTrans" cxnId="{950FA358-091F-4AC7-941C-30017382698E}">
      <dgm:prSet/>
      <dgm:spPr/>
      <dgm:t>
        <a:bodyPr/>
        <a:lstStyle/>
        <a:p>
          <a:endParaRPr lang="es-ES" sz="3200" noProof="0" dirty="0">
            <a:latin typeface="Arial Nova Light" panose="020B0304020202020204" pitchFamily="34" charset="0"/>
          </a:endParaRPr>
        </a:p>
      </dgm:t>
    </dgm:pt>
    <dgm:pt modelId="{5278F318-28F9-4E21-9197-3A99CDA63A0F}">
      <dgm:prSet custT="1"/>
      <dgm:spPr/>
      <dgm:t>
        <a:bodyPr/>
        <a:lstStyle/>
        <a:p>
          <a:pPr marL="36000" algn="r"/>
          <a:r>
            <a:rPr lang="es-ES" sz="1400" b="1" kern="1200" noProof="0" dirty="0">
              <a:solidFill>
                <a:srgbClr val="FFFFFF"/>
              </a:solidFill>
              <a:latin typeface="Arial Nova Light" panose="020B0304020202020204" pitchFamily="34" charset="0"/>
              <a:ea typeface="+mn-ea"/>
              <a:cs typeface="+mn-cs"/>
            </a:rPr>
            <a:t>Funcional</a:t>
          </a:r>
          <a:r>
            <a:rPr lang="es-ES" sz="1400" kern="1200" noProof="0" dirty="0">
              <a:solidFill>
                <a:srgbClr val="FFFFFF"/>
              </a:solidFill>
              <a:latin typeface="Arial Nova Light" panose="020B0304020202020204" pitchFamily="34" charset="0"/>
              <a:ea typeface="+mn-ea"/>
              <a:cs typeface="+mn-cs"/>
            </a:rPr>
            <a:t>: </a:t>
          </a:r>
        </a:p>
        <a:p>
          <a:pPr marL="36000" algn="r"/>
          <a:r>
            <a:rPr lang="es-ES" sz="1400" kern="1200" noProof="0" dirty="0">
              <a:solidFill>
                <a:srgbClr val="FFFFFF"/>
              </a:solidFill>
              <a:latin typeface="Arial Nova Light" panose="020B0304020202020204" pitchFamily="34" charset="0"/>
              <a:ea typeface="+mn-ea"/>
              <a:cs typeface="+mn-cs"/>
            </a:rPr>
            <a:t>Describe funcionalidades y comportamientos específicos</a:t>
          </a:r>
        </a:p>
      </dgm:t>
    </dgm:pt>
    <dgm:pt modelId="{8A088F42-5FE5-4849-96C6-A142778505E0}" type="parTrans" cxnId="{98DDDEC9-5786-4446-8495-EA18A73D76CC}">
      <dgm:prSet/>
      <dgm:spPr/>
      <dgm:t>
        <a:bodyPr/>
        <a:lstStyle/>
        <a:p>
          <a:endParaRPr lang="es-ES" noProof="0" dirty="0"/>
        </a:p>
      </dgm:t>
    </dgm:pt>
    <dgm:pt modelId="{C45EB0B9-6B64-4AE4-90DB-279FB6919F74}" type="sibTrans" cxnId="{98DDDEC9-5786-4446-8495-EA18A73D76CC}">
      <dgm:prSet/>
      <dgm:spPr/>
      <dgm:t>
        <a:bodyPr/>
        <a:lstStyle/>
        <a:p>
          <a:endParaRPr lang="es-ES" noProof="0" dirty="0"/>
        </a:p>
      </dgm:t>
    </dgm:pt>
    <dgm:pt modelId="{7DE31FDD-755D-41FF-AD45-615271521658}">
      <dgm:prSet custT="1"/>
      <dgm:spPr/>
      <dgm:t>
        <a:bodyPr/>
        <a:lstStyle/>
        <a:p>
          <a:pPr algn="r"/>
          <a:r>
            <a:rPr lang="es-ES" sz="1400" b="1" kern="1200" noProof="0" dirty="0">
              <a:solidFill>
                <a:srgbClr val="FFFFFF"/>
              </a:solidFill>
              <a:latin typeface="Arial Nova Light" panose="020B0304020202020204" pitchFamily="34" charset="0"/>
              <a:ea typeface="+mn-ea"/>
              <a:cs typeface="+mn-cs"/>
            </a:rPr>
            <a:t>No-funcional</a:t>
          </a:r>
          <a:r>
            <a:rPr lang="es-ES" sz="1400" kern="1200" noProof="0" dirty="0">
              <a:solidFill>
                <a:srgbClr val="FFFFFF"/>
              </a:solidFill>
              <a:latin typeface="Arial Nova Light" panose="020B0304020202020204" pitchFamily="34" charset="0"/>
              <a:ea typeface="+mn-ea"/>
              <a:cs typeface="+mn-cs"/>
            </a:rPr>
            <a:t>: especifica características, límites y cualidades que un sistema debe tener</a:t>
          </a:r>
        </a:p>
      </dgm:t>
    </dgm:pt>
    <dgm:pt modelId="{5F0DBD7A-2710-4D43-94F3-470F6C9AD4B4}" type="parTrans" cxnId="{22B315F7-88B3-4DEA-926C-F60C49BAC69E}">
      <dgm:prSet/>
      <dgm:spPr/>
      <dgm:t>
        <a:bodyPr/>
        <a:lstStyle/>
        <a:p>
          <a:endParaRPr lang="es-ES" noProof="0" dirty="0"/>
        </a:p>
      </dgm:t>
    </dgm:pt>
    <dgm:pt modelId="{4165ABBF-3EF9-45C8-B74F-4F9236CB7208}" type="sibTrans" cxnId="{22B315F7-88B3-4DEA-926C-F60C49BAC69E}">
      <dgm:prSet/>
      <dgm:spPr/>
      <dgm:t>
        <a:bodyPr/>
        <a:lstStyle/>
        <a:p>
          <a:endParaRPr lang="es-ES" noProof="0" dirty="0"/>
        </a:p>
      </dgm:t>
    </dgm:pt>
    <dgm:pt modelId="{F7391DD2-B7BC-4D20-84BB-CA3C4FB8C2BC}" type="pres">
      <dgm:prSet presAssocID="{1620E8AC-806E-46F9-B41A-C1EA4F35489D}" presName="hierChild1" presStyleCnt="0">
        <dgm:presLayoutVars>
          <dgm:orgChart val="1"/>
          <dgm:chPref val="1"/>
          <dgm:dir/>
          <dgm:animOne val="branch"/>
          <dgm:animLvl val="lvl"/>
          <dgm:resizeHandles/>
        </dgm:presLayoutVars>
      </dgm:prSet>
      <dgm:spPr/>
    </dgm:pt>
    <dgm:pt modelId="{806F09F2-54C0-4DE3-B64F-D9C8B29FF33D}" type="pres">
      <dgm:prSet presAssocID="{EA74A4FE-9AB3-490B-B4D7-1EE9B5C3E77D}" presName="hierRoot1" presStyleCnt="0">
        <dgm:presLayoutVars>
          <dgm:hierBranch val="init"/>
        </dgm:presLayoutVars>
      </dgm:prSet>
      <dgm:spPr/>
    </dgm:pt>
    <dgm:pt modelId="{A38700D1-1123-4B03-8F2A-0E3105967C98}" type="pres">
      <dgm:prSet presAssocID="{EA74A4FE-9AB3-490B-B4D7-1EE9B5C3E77D}" presName="rootComposite1" presStyleCnt="0"/>
      <dgm:spPr/>
    </dgm:pt>
    <dgm:pt modelId="{4FA57B8E-DE99-4E84-B613-7F7AE17E54A7}" type="pres">
      <dgm:prSet presAssocID="{EA74A4FE-9AB3-490B-B4D7-1EE9B5C3E77D}" presName="rootText1" presStyleLbl="node0" presStyleIdx="0" presStyleCnt="1" custLinFactNeighborX="-458" custLinFactNeighborY="-55167">
        <dgm:presLayoutVars>
          <dgm:chPref val="3"/>
        </dgm:presLayoutVars>
      </dgm:prSet>
      <dgm:spPr/>
    </dgm:pt>
    <dgm:pt modelId="{2A4518CF-0465-4C0A-9B49-67B33F0EF996}" type="pres">
      <dgm:prSet presAssocID="{EA74A4FE-9AB3-490B-B4D7-1EE9B5C3E77D}" presName="rootConnector1" presStyleLbl="node1" presStyleIdx="0" presStyleCnt="0"/>
      <dgm:spPr/>
    </dgm:pt>
    <dgm:pt modelId="{9894BFE7-3D98-410F-AAA7-A9B28FF2CEC5}" type="pres">
      <dgm:prSet presAssocID="{EA74A4FE-9AB3-490B-B4D7-1EE9B5C3E77D}" presName="hierChild2" presStyleCnt="0"/>
      <dgm:spPr/>
    </dgm:pt>
    <dgm:pt modelId="{80FC91BC-2F81-4AEF-8E6B-8BB3D2A926FF}" type="pres">
      <dgm:prSet presAssocID="{82928168-FF1D-43C0-A9CC-F1A0AA20E528}" presName="Name37" presStyleLbl="parChTrans1D2" presStyleIdx="0" presStyleCnt="2"/>
      <dgm:spPr/>
    </dgm:pt>
    <dgm:pt modelId="{2210B1CF-E32F-4765-9B4B-06982AE9AA0D}" type="pres">
      <dgm:prSet presAssocID="{56DFD18D-691A-43FD-8EA8-4CF769B27499}" presName="hierRoot2" presStyleCnt="0">
        <dgm:presLayoutVars>
          <dgm:hierBranch val="init"/>
        </dgm:presLayoutVars>
      </dgm:prSet>
      <dgm:spPr/>
    </dgm:pt>
    <dgm:pt modelId="{13C157FF-4D86-492F-9641-2CA80C77EB5A}" type="pres">
      <dgm:prSet presAssocID="{56DFD18D-691A-43FD-8EA8-4CF769B27499}" presName="rootComposite" presStyleCnt="0"/>
      <dgm:spPr/>
    </dgm:pt>
    <dgm:pt modelId="{2EA50ED1-03D9-4A8E-8A59-7DA4F579927D}" type="pres">
      <dgm:prSet presAssocID="{56DFD18D-691A-43FD-8EA8-4CF769B27499}" presName="rootText" presStyleLbl="node2" presStyleIdx="0" presStyleCnt="2" custLinFactX="-8386" custLinFactNeighborX="-100000" custLinFactNeighborY="-1236">
        <dgm:presLayoutVars>
          <dgm:chPref val="3"/>
        </dgm:presLayoutVars>
      </dgm:prSet>
      <dgm:spPr/>
    </dgm:pt>
    <dgm:pt modelId="{EA8351B5-A348-48B9-9662-FA5E37AD9D1B}" type="pres">
      <dgm:prSet presAssocID="{56DFD18D-691A-43FD-8EA8-4CF769B27499}" presName="rootConnector" presStyleLbl="node2" presStyleIdx="0" presStyleCnt="2"/>
      <dgm:spPr/>
    </dgm:pt>
    <dgm:pt modelId="{5CA1C88C-D3C0-4181-BE3F-2BC4022F658E}" type="pres">
      <dgm:prSet presAssocID="{56DFD18D-691A-43FD-8EA8-4CF769B27499}" presName="hierChild4" presStyleCnt="0"/>
      <dgm:spPr/>
    </dgm:pt>
    <dgm:pt modelId="{7AC3967E-7B7A-4A89-B498-11F68F55A02C}" type="pres">
      <dgm:prSet presAssocID="{AE21153D-5410-460B-84B0-8553768E2551}" presName="Name37" presStyleLbl="parChTrans1D3" presStyleIdx="0" presStyleCnt="5"/>
      <dgm:spPr/>
    </dgm:pt>
    <dgm:pt modelId="{FE62092A-FD7E-4A94-B48E-5892908B6F22}" type="pres">
      <dgm:prSet presAssocID="{0DD24AE0-F3F6-48A3-889A-B0F54CA805AE}" presName="hierRoot2" presStyleCnt="0">
        <dgm:presLayoutVars>
          <dgm:hierBranch/>
        </dgm:presLayoutVars>
      </dgm:prSet>
      <dgm:spPr/>
    </dgm:pt>
    <dgm:pt modelId="{EFF83D2C-5625-46FB-BABA-9453098EEDF9}" type="pres">
      <dgm:prSet presAssocID="{0DD24AE0-F3F6-48A3-889A-B0F54CA805AE}" presName="rootComposite" presStyleCnt="0"/>
      <dgm:spPr/>
    </dgm:pt>
    <dgm:pt modelId="{24E52F18-5A31-42E1-90CF-DCF3DBF2C7F8}" type="pres">
      <dgm:prSet presAssocID="{0DD24AE0-F3F6-48A3-889A-B0F54CA805AE}" presName="rootText" presStyleLbl="node3" presStyleIdx="0" presStyleCnt="5" custScaleX="248349" custScaleY="170679" custLinFactNeighborX="-86346" custLinFactNeighborY="-7313">
        <dgm:presLayoutVars>
          <dgm:chPref val="3"/>
        </dgm:presLayoutVars>
      </dgm:prSet>
      <dgm:spPr/>
    </dgm:pt>
    <dgm:pt modelId="{DA7E0D6B-C398-4D68-92E4-D7419CF62691}" type="pres">
      <dgm:prSet presAssocID="{0DD24AE0-F3F6-48A3-889A-B0F54CA805AE}" presName="rootConnector" presStyleLbl="node3" presStyleIdx="0" presStyleCnt="5"/>
      <dgm:spPr/>
    </dgm:pt>
    <dgm:pt modelId="{34DD5BF6-4F3A-4699-B08A-5EEDD2752BE5}" type="pres">
      <dgm:prSet presAssocID="{0DD24AE0-F3F6-48A3-889A-B0F54CA805AE}" presName="hierChild4" presStyleCnt="0"/>
      <dgm:spPr/>
    </dgm:pt>
    <dgm:pt modelId="{7D8499E7-C22D-4E65-BD9E-1E69D0505C26}" type="pres">
      <dgm:prSet presAssocID="{0DD24AE0-F3F6-48A3-889A-B0F54CA805AE}" presName="hierChild5" presStyleCnt="0"/>
      <dgm:spPr/>
    </dgm:pt>
    <dgm:pt modelId="{3D6B6987-D1AA-425A-ABA7-0771C0121087}" type="pres">
      <dgm:prSet presAssocID="{3C09A7BE-0869-4261-A406-32A15D2E71E2}" presName="Name37" presStyleLbl="parChTrans1D3" presStyleIdx="1" presStyleCnt="5"/>
      <dgm:spPr/>
    </dgm:pt>
    <dgm:pt modelId="{8C6C8332-8683-465C-BCEF-BA7B638E4403}" type="pres">
      <dgm:prSet presAssocID="{A11A0ABF-9CF0-4B9D-9556-B2ECBFF52E9E}" presName="hierRoot2" presStyleCnt="0">
        <dgm:presLayoutVars>
          <dgm:hierBranch val="init"/>
        </dgm:presLayoutVars>
      </dgm:prSet>
      <dgm:spPr/>
    </dgm:pt>
    <dgm:pt modelId="{38CCB950-EDF3-4F04-B36A-C6C4CD42D852}" type="pres">
      <dgm:prSet presAssocID="{A11A0ABF-9CF0-4B9D-9556-B2ECBFF52E9E}" presName="rootComposite" presStyleCnt="0"/>
      <dgm:spPr/>
    </dgm:pt>
    <dgm:pt modelId="{D88CCD8F-ECA1-4BE4-9878-FABCDB6040C9}" type="pres">
      <dgm:prSet presAssocID="{A11A0ABF-9CF0-4B9D-9556-B2ECBFF52E9E}" presName="rootText" presStyleLbl="node3" presStyleIdx="1" presStyleCnt="5" custScaleX="248349" custScaleY="157932" custLinFactNeighborX="-82201" custLinFactNeighborY="-27194">
        <dgm:presLayoutVars>
          <dgm:chPref val="3"/>
        </dgm:presLayoutVars>
      </dgm:prSet>
      <dgm:spPr/>
    </dgm:pt>
    <dgm:pt modelId="{9E2895B8-8839-45DD-8B65-4A800ED44958}" type="pres">
      <dgm:prSet presAssocID="{A11A0ABF-9CF0-4B9D-9556-B2ECBFF52E9E}" presName="rootConnector" presStyleLbl="node3" presStyleIdx="1" presStyleCnt="5"/>
      <dgm:spPr/>
    </dgm:pt>
    <dgm:pt modelId="{76625419-AC05-4B5A-B156-791DF342E0EF}" type="pres">
      <dgm:prSet presAssocID="{A11A0ABF-9CF0-4B9D-9556-B2ECBFF52E9E}" presName="hierChild4" presStyleCnt="0"/>
      <dgm:spPr/>
    </dgm:pt>
    <dgm:pt modelId="{5CC3145D-6808-4F07-8A02-3BA413450551}" type="pres">
      <dgm:prSet presAssocID="{A11A0ABF-9CF0-4B9D-9556-B2ECBFF52E9E}" presName="hierChild5" presStyleCnt="0"/>
      <dgm:spPr/>
    </dgm:pt>
    <dgm:pt modelId="{9A98EC15-89C4-42D4-8EA5-1BAA33212CC0}" type="pres">
      <dgm:prSet presAssocID="{B62D34DD-5CB5-4337-9B86-354A0F859E7D}" presName="Name37" presStyleLbl="parChTrans1D3" presStyleIdx="2" presStyleCnt="5"/>
      <dgm:spPr/>
    </dgm:pt>
    <dgm:pt modelId="{8E7350AF-629E-4FD8-850A-B3E03ACFF8FC}" type="pres">
      <dgm:prSet presAssocID="{8134E82E-6003-4C70-9766-B26B2D2210E8}" presName="hierRoot2" presStyleCnt="0">
        <dgm:presLayoutVars>
          <dgm:hierBranch val="init"/>
        </dgm:presLayoutVars>
      </dgm:prSet>
      <dgm:spPr/>
    </dgm:pt>
    <dgm:pt modelId="{346888CC-FF0E-4F13-8253-AEA68EC79E6B}" type="pres">
      <dgm:prSet presAssocID="{8134E82E-6003-4C70-9766-B26B2D2210E8}" presName="rootComposite" presStyleCnt="0"/>
      <dgm:spPr/>
    </dgm:pt>
    <dgm:pt modelId="{6103637C-B4CD-4D07-A5CC-3A83C3772D7C}" type="pres">
      <dgm:prSet presAssocID="{8134E82E-6003-4C70-9766-B26B2D2210E8}" presName="rootText" presStyleLbl="node3" presStyleIdx="2" presStyleCnt="5" custScaleX="248349" custScaleY="147457" custLinFactNeighborX="-82201" custLinFactNeighborY="-44500">
        <dgm:presLayoutVars>
          <dgm:chPref val="3"/>
        </dgm:presLayoutVars>
      </dgm:prSet>
      <dgm:spPr/>
    </dgm:pt>
    <dgm:pt modelId="{63BCA711-C616-4F02-B43F-07E213F84BDB}" type="pres">
      <dgm:prSet presAssocID="{8134E82E-6003-4C70-9766-B26B2D2210E8}" presName="rootConnector" presStyleLbl="node3" presStyleIdx="2" presStyleCnt="5"/>
      <dgm:spPr/>
    </dgm:pt>
    <dgm:pt modelId="{4E22F86A-118F-4920-BA0C-624E6877F779}" type="pres">
      <dgm:prSet presAssocID="{8134E82E-6003-4C70-9766-B26B2D2210E8}" presName="hierChild4" presStyleCnt="0"/>
      <dgm:spPr/>
    </dgm:pt>
    <dgm:pt modelId="{2EC3BD4F-1CC3-4EA1-95FC-006D30D99C55}" type="pres">
      <dgm:prSet presAssocID="{8134E82E-6003-4C70-9766-B26B2D2210E8}" presName="hierChild5" presStyleCnt="0"/>
      <dgm:spPr/>
    </dgm:pt>
    <dgm:pt modelId="{2489C65F-B3DE-4E79-8BC7-66F60F268DDD}" type="pres">
      <dgm:prSet presAssocID="{56DFD18D-691A-43FD-8EA8-4CF769B27499}" presName="hierChild5" presStyleCnt="0"/>
      <dgm:spPr/>
    </dgm:pt>
    <dgm:pt modelId="{8E1A7664-775E-4C10-91C8-09C7BE962B06}" type="pres">
      <dgm:prSet presAssocID="{AC788879-7AE9-485D-9F1F-27336E435F89}" presName="Name37" presStyleLbl="parChTrans1D2" presStyleIdx="1" presStyleCnt="2"/>
      <dgm:spPr/>
    </dgm:pt>
    <dgm:pt modelId="{75BB7365-EA0E-41C3-BC24-B15530EC4D80}" type="pres">
      <dgm:prSet presAssocID="{E3775F6D-EE62-48C8-8CC9-220EFE71689E}" presName="hierRoot2" presStyleCnt="0">
        <dgm:presLayoutVars>
          <dgm:hierBranch val="init"/>
        </dgm:presLayoutVars>
      </dgm:prSet>
      <dgm:spPr/>
    </dgm:pt>
    <dgm:pt modelId="{C5D70FE7-97C9-46DB-98BF-6C3342906069}" type="pres">
      <dgm:prSet presAssocID="{E3775F6D-EE62-48C8-8CC9-220EFE71689E}" presName="rootComposite" presStyleCnt="0"/>
      <dgm:spPr/>
    </dgm:pt>
    <dgm:pt modelId="{0E089F28-C9B0-4C84-A463-2E637D2DFF96}" type="pres">
      <dgm:prSet presAssocID="{E3775F6D-EE62-48C8-8CC9-220EFE71689E}" presName="rootText" presStyleLbl="node2" presStyleIdx="1" presStyleCnt="2" custLinFactX="100000" custLinFactNeighborX="116091">
        <dgm:presLayoutVars>
          <dgm:chPref val="3"/>
        </dgm:presLayoutVars>
      </dgm:prSet>
      <dgm:spPr/>
    </dgm:pt>
    <dgm:pt modelId="{3668A88F-E58A-407D-B8EC-B33C86A9367D}" type="pres">
      <dgm:prSet presAssocID="{E3775F6D-EE62-48C8-8CC9-220EFE71689E}" presName="rootConnector" presStyleLbl="node2" presStyleIdx="1" presStyleCnt="2"/>
      <dgm:spPr/>
    </dgm:pt>
    <dgm:pt modelId="{3798A7F7-BD21-4ADF-8075-A253ADE08A48}" type="pres">
      <dgm:prSet presAssocID="{E3775F6D-EE62-48C8-8CC9-220EFE71689E}" presName="hierChild4" presStyleCnt="0"/>
      <dgm:spPr/>
    </dgm:pt>
    <dgm:pt modelId="{4D2829E7-777B-42F7-B27D-B95E984E8383}" type="pres">
      <dgm:prSet presAssocID="{8A088F42-5FE5-4849-96C6-A142778505E0}" presName="Name37" presStyleLbl="parChTrans1D3" presStyleIdx="3" presStyleCnt="5"/>
      <dgm:spPr/>
    </dgm:pt>
    <dgm:pt modelId="{AF93C3EE-E51B-4E86-9B0A-5971BBD53D74}" type="pres">
      <dgm:prSet presAssocID="{5278F318-28F9-4E21-9197-3A99CDA63A0F}" presName="hierRoot2" presStyleCnt="0">
        <dgm:presLayoutVars>
          <dgm:hierBranch val="init"/>
        </dgm:presLayoutVars>
      </dgm:prSet>
      <dgm:spPr/>
    </dgm:pt>
    <dgm:pt modelId="{6A67872F-8BCF-40FB-94C8-A18DC561007D}" type="pres">
      <dgm:prSet presAssocID="{5278F318-28F9-4E21-9197-3A99CDA63A0F}" presName="rootComposite" presStyleCnt="0"/>
      <dgm:spPr/>
    </dgm:pt>
    <dgm:pt modelId="{B8053DAE-CEE4-4DEB-B0BB-8393B5954D1A}" type="pres">
      <dgm:prSet presAssocID="{5278F318-28F9-4E21-9197-3A99CDA63A0F}" presName="rootText" presStyleLbl="node3" presStyleIdx="3" presStyleCnt="5" custScaleX="146405" custScaleY="267715">
        <dgm:presLayoutVars>
          <dgm:chPref val="3"/>
        </dgm:presLayoutVars>
      </dgm:prSet>
      <dgm:spPr/>
    </dgm:pt>
    <dgm:pt modelId="{9D126CC9-C0A1-4302-83B7-FCCE43487B29}" type="pres">
      <dgm:prSet presAssocID="{5278F318-28F9-4E21-9197-3A99CDA63A0F}" presName="rootConnector" presStyleLbl="node3" presStyleIdx="3" presStyleCnt="5"/>
      <dgm:spPr/>
    </dgm:pt>
    <dgm:pt modelId="{09B7851C-4D42-4408-B89B-9248F5B72A9F}" type="pres">
      <dgm:prSet presAssocID="{5278F318-28F9-4E21-9197-3A99CDA63A0F}" presName="hierChild4" presStyleCnt="0"/>
      <dgm:spPr/>
    </dgm:pt>
    <dgm:pt modelId="{F4007F1C-7F13-4F6D-836E-0C9D7ABFD0BF}" type="pres">
      <dgm:prSet presAssocID="{5278F318-28F9-4E21-9197-3A99CDA63A0F}" presName="hierChild5" presStyleCnt="0"/>
      <dgm:spPr/>
    </dgm:pt>
    <dgm:pt modelId="{10115967-C1B7-4993-84FD-681E2CC44A3D}" type="pres">
      <dgm:prSet presAssocID="{5F0DBD7A-2710-4D43-94F3-470F6C9AD4B4}" presName="Name37" presStyleLbl="parChTrans1D3" presStyleIdx="4" presStyleCnt="5"/>
      <dgm:spPr/>
    </dgm:pt>
    <dgm:pt modelId="{E7E1FCB3-7C53-46C2-AD18-115D418C5BA7}" type="pres">
      <dgm:prSet presAssocID="{7DE31FDD-755D-41FF-AD45-615271521658}" presName="hierRoot2" presStyleCnt="0">
        <dgm:presLayoutVars>
          <dgm:hierBranch val="init"/>
        </dgm:presLayoutVars>
      </dgm:prSet>
      <dgm:spPr/>
    </dgm:pt>
    <dgm:pt modelId="{E0EE5F41-76B4-4562-8C5B-19C50076A408}" type="pres">
      <dgm:prSet presAssocID="{7DE31FDD-755D-41FF-AD45-615271521658}" presName="rootComposite" presStyleCnt="0"/>
      <dgm:spPr/>
    </dgm:pt>
    <dgm:pt modelId="{4048A721-980C-4E0F-9F60-2A6A864AA31F}" type="pres">
      <dgm:prSet presAssocID="{7DE31FDD-755D-41FF-AD45-615271521658}" presName="rootText" presStyleLbl="node3" presStyleIdx="4" presStyleCnt="5" custScaleX="192810" custScaleY="176038">
        <dgm:presLayoutVars>
          <dgm:chPref val="3"/>
        </dgm:presLayoutVars>
      </dgm:prSet>
      <dgm:spPr/>
    </dgm:pt>
    <dgm:pt modelId="{13AE431A-28BE-49F7-8D3D-693F626EA47F}" type="pres">
      <dgm:prSet presAssocID="{7DE31FDD-755D-41FF-AD45-615271521658}" presName="rootConnector" presStyleLbl="node3" presStyleIdx="4" presStyleCnt="5"/>
      <dgm:spPr/>
    </dgm:pt>
    <dgm:pt modelId="{8E056454-627C-4E07-A9F5-BAB4F197FEC1}" type="pres">
      <dgm:prSet presAssocID="{7DE31FDD-755D-41FF-AD45-615271521658}" presName="hierChild4" presStyleCnt="0"/>
      <dgm:spPr/>
    </dgm:pt>
    <dgm:pt modelId="{38A0D0B0-808C-4349-A0EB-5C1BD777FDC3}" type="pres">
      <dgm:prSet presAssocID="{7DE31FDD-755D-41FF-AD45-615271521658}" presName="hierChild5" presStyleCnt="0"/>
      <dgm:spPr/>
    </dgm:pt>
    <dgm:pt modelId="{2A033853-CE90-4F58-91B5-04946B900F7C}" type="pres">
      <dgm:prSet presAssocID="{E3775F6D-EE62-48C8-8CC9-220EFE71689E}" presName="hierChild5" presStyleCnt="0"/>
      <dgm:spPr/>
    </dgm:pt>
    <dgm:pt modelId="{FAE05D45-D5C8-4EC3-BC2E-3ECB1D9B44C2}" type="pres">
      <dgm:prSet presAssocID="{EA74A4FE-9AB3-490B-B4D7-1EE9B5C3E77D}" presName="hierChild3" presStyleCnt="0"/>
      <dgm:spPr/>
    </dgm:pt>
  </dgm:ptLst>
  <dgm:cxnLst>
    <dgm:cxn modelId="{B5F9D801-2763-414B-B838-506647ABB7D6}" type="presOf" srcId="{56DFD18D-691A-43FD-8EA8-4CF769B27499}" destId="{EA8351B5-A348-48B9-9662-FA5E37AD9D1B}" srcOrd="1" destOrd="0" presId="urn:microsoft.com/office/officeart/2005/8/layout/orgChart1"/>
    <dgm:cxn modelId="{5E371F15-ACE2-449D-80CB-45AD6EDFDD9E}" type="presOf" srcId="{0DD24AE0-F3F6-48A3-889A-B0F54CA805AE}" destId="{24E52F18-5A31-42E1-90CF-DCF3DBF2C7F8}" srcOrd="0" destOrd="0" presId="urn:microsoft.com/office/officeart/2005/8/layout/orgChart1"/>
    <dgm:cxn modelId="{7B44E715-FFCD-4589-B5EE-DC981CBA5365}" type="presOf" srcId="{8134E82E-6003-4C70-9766-B26B2D2210E8}" destId="{6103637C-B4CD-4D07-A5CC-3A83C3772D7C}" srcOrd="0" destOrd="0" presId="urn:microsoft.com/office/officeart/2005/8/layout/orgChart1"/>
    <dgm:cxn modelId="{2598C427-19F6-4A3C-B25F-E32B75B8C3F8}" type="presOf" srcId="{56DFD18D-691A-43FD-8EA8-4CF769B27499}" destId="{2EA50ED1-03D9-4A8E-8A59-7DA4F579927D}" srcOrd="0" destOrd="0" presId="urn:microsoft.com/office/officeart/2005/8/layout/orgChart1"/>
    <dgm:cxn modelId="{64EA632C-8243-4377-B389-F99AEE1DEA98}" type="presOf" srcId="{7DE31FDD-755D-41FF-AD45-615271521658}" destId="{13AE431A-28BE-49F7-8D3D-693F626EA47F}" srcOrd="1" destOrd="0" presId="urn:microsoft.com/office/officeart/2005/8/layout/orgChart1"/>
    <dgm:cxn modelId="{31FE7D43-A377-4A08-9002-ACD15D11C90A}" type="presOf" srcId="{5278F318-28F9-4E21-9197-3A99CDA63A0F}" destId="{9D126CC9-C0A1-4302-83B7-FCCE43487B29}" srcOrd="1" destOrd="0" presId="urn:microsoft.com/office/officeart/2005/8/layout/orgChart1"/>
    <dgm:cxn modelId="{7A60F767-8D20-4975-95BD-14CAACB3EF6C}" srcId="{1620E8AC-806E-46F9-B41A-C1EA4F35489D}" destId="{EA74A4FE-9AB3-490B-B4D7-1EE9B5C3E77D}" srcOrd="0" destOrd="0" parTransId="{6ED151BB-CCDB-4A64-A69F-97A93D9818A7}" sibTransId="{DA17198A-F9D9-425E-A106-4C7A553D23EA}"/>
    <dgm:cxn modelId="{4AC94E6D-EB37-4DED-9C3A-F7F1951BDB32}" type="presOf" srcId="{5278F318-28F9-4E21-9197-3A99CDA63A0F}" destId="{B8053DAE-CEE4-4DEB-B0BB-8393B5954D1A}" srcOrd="0" destOrd="0" presId="urn:microsoft.com/office/officeart/2005/8/layout/orgChart1"/>
    <dgm:cxn modelId="{8F45344E-8857-4D1E-920B-00B2C6C11650}" type="presOf" srcId="{B62D34DD-5CB5-4337-9B86-354A0F859E7D}" destId="{9A98EC15-89C4-42D4-8EA5-1BAA33212CC0}" srcOrd="0" destOrd="0" presId="urn:microsoft.com/office/officeart/2005/8/layout/orgChart1"/>
    <dgm:cxn modelId="{7A34F86F-E19F-4904-8FE8-3D993BB6DA5D}" type="presOf" srcId="{AE21153D-5410-460B-84B0-8553768E2551}" destId="{7AC3967E-7B7A-4A89-B498-11F68F55A02C}" srcOrd="0" destOrd="0" presId="urn:microsoft.com/office/officeart/2005/8/layout/orgChart1"/>
    <dgm:cxn modelId="{015B4773-DA99-45B3-8FB8-D350FB4610CE}" type="presOf" srcId="{E3775F6D-EE62-48C8-8CC9-220EFE71689E}" destId="{3668A88F-E58A-407D-B8EC-B33C86A9367D}" srcOrd="1" destOrd="0" presId="urn:microsoft.com/office/officeart/2005/8/layout/orgChart1"/>
    <dgm:cxn modelId="{F4EB4374-0D6D-4778-8005-98B4BA4D2171}" type="presOf" srcId="{3C09A7BE-0869-4261-A406-32A15D2E71E2}" destId="{3D6B6987-D1AA-425A-ABA7-0771C0121087}" srcOrd="0" destOrd="0" presId="urn:microsoft.com/office/officeart/2005/8/layout/orgChart1"/>
    <dgm:cxn modelId="{F8921557-F6A9-4CF3-80CD-F9866E311B38}" srcId="{EA74A4FE-9AB3-490B-B4D7-1EE9B5C3E77D}" destId="{E3775F6D-EE62-48C8-8CC9-220EFE71689E}" srcOrd="1" destOrd="0" parTransId="{AC788879-7AE9-485D-9F1F-27336E435F89}" sibTransId="{D84B219E-BD88-4CCA-BE22-715C106C07CE}"/>
    <dgm:cxn modelId="{950FA358-091F-4AC7-941C-30017382698E}" srcId="{56DFD18D-691A-43FD-8EA8-4CF769B27499}" destId="{8134E82E-6003-4C70-9766-B26B2D2210E8}" srcOrd="2" destOrd="0" parTransId="{B62D34DD-5CB5-4337-9B86-354A0F859E7D}" sibTransId="{99CC9334-5C28-42FB-AB8D-9E02ADC78ECF}"/>
    <dgm:cxn modelId="{E4F44F81-2BDC-4717-9D0B-69167E4B796B}" srcId="{56DFD18D-691A-43FD-8EA8-4CF769B27499}" destId="{A11A0ABF-9CF0-4B9D-9556-B2ECBFF52E9E}" srcOrd="1" destOrd="0" parTransId="{3C09A7BE-0869-4261-A406-32A15D2E71E2}" sibTransId="{32890AAD-4E57-43CE-9083-0B91A16CCAF9}"/>
    <dgm:cxn modelId="{D9B17384-8CFF-4AA3-BB42-A1EA3F7A8B51}" type="presOf" srcId="{1620E8AC-806E-46F9-B41A-C1EA4F35489D}" destId="{F7391DD2-B7BC-4D20-84BB-CA3C4FB8C2BC}" srcOrd="0" destOrd="0" presId="urn:microsoft.com/office/officeart/2005/8/layout/orgChart1"/>
    <dgm:cxn modelId="{3485799D-F1F9-4859-8E16-1629EBEAD0AF}" type="presOf" srcId="{7DE31FDD-755D-41FF-AD45-615271521658}" destId="{4048A721-980C-4E0F-9F60-2A6A864AA31F}" srcOrd="0" destOrd="0" presId="urn:microsoft.com/office/officeart/2005/8/layout/orgChart1"/>
    <dgm:cxn modelId="{8D98479F-DBF0-44A4-A04D-D37BCD494ADA}" type="presOf" srcId="{EA74A4FE-9AB3-490B-B4D7-1EE9B5C3E77D}" destId="{4FA57B8E-DE99-4E84-B613-7F7AE17E54A7}" srcOrd="0" destOrd="0" presId="urn:microsoft.com/office/officeart/2005/8/layout/orgChart1"/>
    <dgm:cxn modelId="{E5F9E9AC-0BC5-40C5-A6E2-36583CEF76E0}" type="presOf" srcId="{E3775F6D-EE62-48C8-8CC9-220EFE71689E}" destId="{0E089F28-C9B0-4C84-A463-2E637D2DFF96}" srcOrd="0" destOrd="0" presId="urn:microsoft.com/office/officeart/2005/8/layout/orgChart1"/>
    <dgm:cxn modelId="{0B702CB0-8E09-4327-8EC4-24B7FEEC5CD2}" srcId="{56DFD18D-691A-43FD-8EA8-4CF769B27499}" destId="{0DD24AE0-F3F6-48A3-889A-B0F54CA805AE}" srcOrd="0" destOrd="0" parTransId="{AE21153D-5410-460B-84B0-8553768E2551}" sibTransId="{417439D7-0807-432D-B25F-FED7350DB7C4}"/>
    <dgm:cxn modelId="{E57D49B7-1379-456B-83F6-6619A68E4C4C}" type="presOf" srcId="{8A088F42-5FE5-4849-96C6-A142778505E0}" destId="{4D2829E7-777B-42F7-B27D-B95E984E8383}" srcOrd="0" destOrd="0" presId="urn:microsoft.com/office/officeart/2005/8/layout/orgChart1"/>
    <dgm:cxn modelId="{379E0AC4-F6BF-4F0E-BE35-62519DEE208E}" type="presOf" srcId="{AC788879-7AE9-485D-9F1F-27336E435F89}" destId="{8E1A7664-775E-4C10-91C8-09C7BE962B06}" srcOrd="0" destOrd="0" presId="urn:microsoft.com/office/officeart/2005/8/layout/orgChart1"/>
    <dgm:cxn modelId="{DABCB2C8-DC03-4B6F-A35E-3573A0E85FBE}" type="presOf" srcId="{8134E82E-6003-4C70-9766-B26B2D2210E8}" destId="{63BCA711-C616-4F02-B43F-07E213F84BDB}" srcOrd="1" destOrd="0" presId="urn:microsoft.com/office/officeart/2005/8/layout/orgChart1"/>
    <dgm:cxn modelId="{98DDDEC9-5786-4446-8495-EA18A73D76CC}" srcId="{E3775F6D-EE62-48C8-8CC9-220EFE71689E}" destId="{5278F318-28F9-4E21-9197-3A99CDA63A0F}" srcOrd="0" destOrd="0" parTransId="{8A088F42-5FE5-4849-96C6-A142778505E0}" sibTransId="{C45EB0B9-6B64-4AE4-90DB-279FB6919F74}"/>
    <dgm:cxn modelId="{1D21CAD1-05BB-46BD-8CB6-746395E4BCBD}" type="presOf" srcId="{EA74A4FE-9AB3-490B-B4D7-1EE9B5C3E77D}" destId="{2A4518CF-0465-4C0A-9B49-67B33F0EF996}" srcOrd="1" destOrd="0" presId="urn:microsoft.com/office/officeart/2005/8/layout/orgChart1"/>
    <dgm:cxn modelId="{ED0E8ED9-72CB-40C4-86D7-D2DF239B51DC}" type="presOf" srcId="{82928168-FF1D-43C0-A9CC-F1A0AA20E528}" destId="{80FC91BC-2F81-4AEF-8E6B-8BB3D2A926FF}" srcOrd="0" destOrd="0" presId="urn:microsoft.com/office/officeart/2005/8/layout/orgChart1"/>
    <dgm:cxn modelId="{8C9F1BDF-A560-4CAB-9001-979D04813CAC}" type="presOf" srcId="{0DD24AE0-F3F6-48A3-889A-B0F54CA805AE}" destId="{DA7E0D6B-C398-4D68-92E4-D7419CF62691}" srcOrd="1" destOrd="0" presId="urn:microsoft.com/office/officeart/2005/8/layout/orgChart1"/>
    <dgm:cxn modelId="{DC8B7BE1-6219-4D57-9507-C113D214E370}" type="presOf" srcId="{A11A0ABF-9CF0-4B9D-9556-B2ECBFF52E9E}" destId="{9E2895B8-8839-45DD-8B65-4A800ED44958}" srcOrd="1" destOrd="0" presId="urn:microsoft.com/office/officeart/2005/8/layout/orgChart1"/>
    <dgm:cxn modelId="{2E56C8EA-C557-4B9B-B3CC-6A09AE21948B}" srcId="{EA74A4FE-9AB3-490B-B4D7-1EE9B5C3E77D}" destId="{56DFD18D-691A-43FD-8EA8-4CF769B27499}" srcOrd="0" destOrd="0" parTransId="{82928168-FF1D-43C0-A9CC-F1A0AA20E528}" sibTransId="{D87D87A6-B5AB-488E-9C51-57E16ADC971E}"/>
    <dgm:cxn modelId="{AE366CF0-0ABA-4B63-8BDA-39898D68676C}" type="presOf" srcId="{5F0DBD7A-2710-4D43-94F3-470F6C9AD4B4}" destId="{10115967-C1B7-4993-84FD-681E2CC44A3D}" srcOrd="0" destOrd="0" presId="urn:microsoft.com/office/officeart/2005/8/layout/orgChart1"/>
    <dgm:cxn modelId="{22B315F7-88B3-4DEA-926C-F60C49BAC69E}" srcId="{E3775F6D-EE62-48C8-8CC9-220EFE71689E}" destId="{7DE31FDD-755D-41FF-AD45-615271521658}" srcOrd="1" destOrd="0" parTransId="{5F0DBD7A-2710-4D43-94F3-470F6C9AD4B4}" sibTransId="{4165ABBF-3EF9-45C8-B74F-4F9236CB7208}"/>
    <dgm:cxn modelId="{500B4DFA-B350-4DCE-88FC-E2CA3B26E824}" type="presOf" srcId="{A11A0ABF-9CF0-4B9D-9556-B2ECBFF52E9E}" destId="{D88CCD8F-ECA1-4BE4-9878-FABCDB6040C9}" srcOrd="0" destOrd="0" presId="urn:microsoft.com/office/officeart/2005/8/layout/orgChart1"/>
    <dgm:cxn modelId="{F47913F2-0AF3-49E9-8343-524E72F4CE41}" type="presParOf" srcId="{F7391DD2-B7BC-4D20-84BB-CA3C4FB8C2BC}" destId="{806F09F2-54C0-4DE3-B64F-D9C8B29FF33D}" srcOrd="0" destOrd="0" presId="urn:microsoft.com/office/officeart/2005/8/layout/orgChart1"/>
    <dgm:cxn modelId="{8E4CFA80-8FD4-479A-A276-1F4C51F13E8F}" type="presParOf" srcId="{806F09F2-54C0-4DE3-B64F-D9C8B29FF33D}" destId="{A38700D1-1123-4B03-8F2A-0E3105967C98}" srcOrd="0" destOrd="0" presId="urn:microsoft.com/office/officeart/2005/8/layout/orgChart1"/>
    <dgm:cxn modelId="{3CD0A9A1-2035-4939-8D2F-B5251A76242C}" type="presParOf" srcId="{A38700D1-1123-4B03-8F2A-0E3105967C98}" destId="{4FA57B8E-DE99-4E84-B613-7F7AE17E54A7}" srcOrd="0" destOrd="0" presId="urn:microsoft.com/office/officeart/2005/8/layout/orgChart1"/>
    <dgm:cxn modelId="{4A509755-2DCE-4601-8AC0-EC90631DD4CB}" type="presParOf" srcId="{A38700D1-1123-4B03-8F2A-0E3105967C98}" destId="{2A4518CF-0465-4C0A-9B49-67B33F0EF996}" srcOrd="1" destOrd="0" presId="urn:microsoft.com/office/officeart/2005/8/layout/orgChart1"/>
    <dgm:cxn modelId="{FB399306-14A4-4B9C-ADCC-5EFF47051DD2}" type="presParOf" srcId="{806F09F2-54C0-4DE3-B64F-D9C8B29FF33D}" destId="{9894BFE7-3D98-410F-AAA7-A9B28FF2CEC5}" srcOrd="1" destOrd="0" presId="urn:microsoft.com/office/officeart/2005/8/layout/orgChart1"/>
    <dgm:cxn modelId="{FF60C326-BC73-4E05-9673-A8F0B3EE8975}" type="presParOf" srcId="{9894BFE7-3D98-410F-AAA7-A9B28FF2CEC5}" destId="{80FC91BC-2F81-4AEF-8E6B-8BB3D2A926FF}" srcOrd="0" destOrd="0" presId="urn:microsoft.com/office/officeart/2005/8/layout/orgChart1"/>
    <dgm:cxn modelId="{A40085CA-87C1-4D6C-8CD0-FDBC5618A79E}" type="presParOf" srcId="{9894BFE7-3D98-410F-AAA7-A9B28FF2CEC5}" destId="{2210B1CF-E32F-4765-9B4B-06982AE9AA0D}" srcOrd="1" destOrd="0" presId="urn:microsoft.com/office/officeart/2005/8/layout/orgChart1"/>
    <dgm:cxn modelId="{438F8ED9-0F3B-465E-AC3A-BE087A7DC512}" type="presParOf" srcId="{2210B1CF-E32F-4765-9B4B-06982AE9AA0D}" destId="{13C157FF-4D86-492F-9641-2CA80C77EB5A}" srcOrd="0" destOrd="0" presId="urn:microsoft.com/office/officeart/2005/8/layout/orgChart1"/>
    <dgm:cxn modelId="{433FDEB7-A8A1-400D-9F0E-38A1A2DAF573}" type="presParOf" srcId="{13C157FF-4D86-492F-9641-2CA80C77EB5A}" destId="{2EA50ED1-03D9-4A8E-8A59-7DA4F579927D}" srcOrd="0" destOrd="0" presId="urn:microsoft.com/office/officeart/2005/8/layout/orgChart1"/>
    <dgm:cxn modelId="{131BF24F-00B2-4506-BF09-A821955E8055}" type="presParOf" srcId="{13C157FF-4D86-492F-9641-2CA80C77EB5A}" destId="{EA8351B5-A348-48B9-9662-FA5E37AD9D1B}" srcOrd="1" destOrd="0" presId="urn:microsoft.com/office/officeart/2005/8/layout/orgChart1"/>
    <dgm:cxn modelId="{C558CFAA-0DAE-4B6B-8CA9-0213FEC03C54}" type="presParOf" srcId="{2210B1CF-E32F-4765-9B4B-06982AE9AA0D}" destId="{5CA1C88C-D3C0-4181-BE3F-2BC4022F658E}" srcOrd="1" destOrd="0" presId="urn:microsoft.com/office/officeart/2005/8/layout/orgChart1"/>
    <dgm:cxn modelId="{99065B3B-038E-4D9A-B0F0-7B1211272750}" type="presParOf" srcId="{5CA1C88C-D3C0-4181-BE3F-2BC4022F658E}" destId="{7AC3967E-7B7A-4A89-B498-11F68F55A02C}" srcOrd="0" destOrd="0" presId="urn:microsoft.com/office/officeart/2005/8/layout/orgChart1"/>
    <dgm:cxn modelId="{07F886D2-852E-440A-8576-446576524CF4}" type="presParOf" srcId="{5CA1C88C-D3C0-4181-BE3F-2BC4022F658E}" destId="{FE62092A-FD7E-4A94-B48E-5892908B6F22}" srcOrd="1" destOrd="0" presId="urn:microsoft.com/office/officeart/2005/8/layout/orgChart1"/>
    <dgm:cxn modelId="{B10E8EC1-D1F6-4D4E-92BA-31026D2BACB0}" type="presParOf" srcId="{FE62092A-FD7E-4A94-B48E-5892908B6F22}" destId="{EFF83D2C-5625-46FB-BABA-9453098EEDF9}" srcOrd="0" destOrd="0" presId="urn:microsoft.com/office/officeart/2005/8/layout/orgChart1"/>
    <dgm:cxn modelId="{462FD7D9-56C0-4C4A-9CFB-68CE80E459DF}" type="presParOf" srcId="{EFF83D2C-5625-46FB-BABA-9453098EEDF9}" destId="{24E52F18-5A31-42E1-90CF-DCF3DBF2C7F8}" srcOrd="0" destOrd="0" presId="urn:microsoft.com/office/officeart/2005/8/layout/orgChart1"/>
    <dgm:cxn modelId="{DED30E89-BE8C-46FF-8F3D-0FE9990819B0}" type="presParOf" srcId="{EFF83D2C-5625-46FB-BABA-9453098EEDF9}" destId="{DA7E0D6B-C398-4D68-92E4-D7419CF62691}" srcOrd="1" destOrd="0" presId="urn:microsoft.com/office/officeart/2005/8/layout/orgChart1"/>
    <dgm:cxn modelId="{4AB770AD-1114-423F-BE6B-08D239C322AC}" type="presParOf" srcId="{FE62092A-FD7E-4A94-B48E-5892908B6F22}" destId="{34DD5BF6-4F3A-4699-B08A-5EEDD2752BE5}" srcOrd="1" destOrd="0" presId="urn:microsoft.com/office/officeart/2005/8/layout/orgChart1"/>
    <dgm:cxn modelId="{7AECB2E3-0EEC-4A90-8004-16F3E522BC64}" type="presParOf" srcId="{FE62092A-FD7E-4A94-B48E-5892908B6F22}" destId="{7D8499E7-C22D-4E65-BD9E-1E69D0505C26}" srcOrd="2" destOrd="0" presId="urn:microsoft.com/office/officeart/2005/8/layout/orgChart1"/>
    <dgm:cxn modelId="{3E22A861-8179-43D0-A9C0-D5A6D9F670CD}" type="presParOf" srcId="{5CA1C88C-D3C0-4181-BE3F-2BC4022F658E}" destId="{3D6B6987-D1AA-425A-ABA7-0771C0121087}" srcOrd="2" destOrd="0" presId="urn:microsoft.com/office/officeart/2005/8/layout/orgChart1"/>
    <dgm:cxn modelId="{36F8C314-3BF4-4E12-A293-6FA1385AA43B}" type="presParOf" srcId="{5CA1C88C-D3C0-4181-BE3F-2BC4022F658E}" destId="{8C6C8332-8683-465C-BCEF-BA7B638E4403}" srcOrd="3" destOrd="0" presId="urn:microsoft.com/office/officeart/2005/8/layout/orgChart1"/>
    <dgm:cxn modelId="{C82FC4C3-290B-4B79-BF20-FF4139E56497}" type="presParOf" srcId="{8C6C8332-8683-465C-BCEF-BA7B638E4403}" destId="{38CCB950-EDF3-4F04-B36A-C6C4CD42D852}" srcOrd="0" destOrd="0" presId="urn:microsoft.com/office/officeart/2005/8/layout/orgChart1"/>
    <dgm:cxn modelId="{BA0EF16F-92D3-4351-AA35-6A1FC1DD6AF1}" type="presParOf" srcId="{38CCB950-EDF3-4F04-B36A-C6C4CD42D852}" destId="{D88CCD8F-ECA1-4BE4-9878-FABCDB6040C9}" srcOrd="0" destOrd="0" presId="urn:microsoft.com/office/officeart/2005/8/layout/orgChart1"/>
    <dgm:cxn modelId="{78A73AFF-D0CF-4795-BA90-407A5EDE83F2}" type="presParOf" srcId="{38CCB950-EDF3-4F04-B36A-C6C4CD42D852}" destId="{9E2895B8-8839-45DD-8B65-4A800ED44958}" srcOrd="1" destOrd="0" presId="urn:microsoft.com/office/officeart/2005/8/layout/orgChart1"/>
    <dgm:cxn modelId="{0376EADF-44B8-4CAA-B491-83A910B482A2}" type="presParOf" srcId="{8C6C8332-8683-465C-BCEF-BA7B638E4403}" destId="{76625419-AC05-4B5A-B156-791DF342E0EF}" srcOrd="1" destOrd="0" presId="urn:microsoft.com/office/officeart/2005/8/layout/orgChart1"/>
    <dgm:cxn modelId="{6A174F4B-3C8F-402D-A4F1-39775EFD66B1}" type="presParOf" srcId="{8C6C8332-8683-465C-BCEF-BA7B638E4403}" destId="{5CC3145D-6808-4F07-8A02-3BA413450551}" srcOrd="2" destOrd="0" presId="urn:microsoft.com/office/officeart/2005/8/layout/orgChart1"/>
    <dgm:cxn modelId="{E22BA238-7795-495F-9B58-C69EF503395D}" type="presParOf" srcId="{5CA1C88C-D3C0-4181-BE3F-2BC4022F658E}" destId="{9A98EC15-89C4-42D4-8EA5-1BAA33212CC0}" srcOrd="4" destOrd="0" presId="urn:microsoft.com/office/officeart/2005/8/layout/orgChart1"/>
    <dgm:cxn modelId="{CDED9D72-9E50-425E-BF95-66B8CD06FBFF}" type="presParOf" srcId="{5CA1C88C-D3C0-4181-BE3F-2BC4022F658E}" destId="{8E7350AF-629E-4FD8-850A-B3E03ACFF8FC}" srcOrd="5" destOrd="0" presId="urn:microsoft.com/office/officeart/2005/8/layout/orgChart1"/>
    <dgm:cxn modelId="{48CCD953-5475-42B4-A49E-AFB7DED749B0}" type="presParOf" srcId="{8E7350AF-629E-4FD8-850A-B3E03ACFF8FC}" destId="{346888CC-FF0E-4F13-8253-AEA68EC79E6B}" srcOrd="0" destOrd="0" presId="urn:microsoft.com/office/officeart/2005/8/layout/orgChart1"/>
    <dgm:cxn modelId="{48C26B1F-A074-4DA0-95F4-B682BD98C7F6}" type="presParOf" srcId="{346888CC-FF0E-4F13-8253-AEA68EC79E6B}" destId="{6103637C-B4CD-4D07-A5CC-3A83C3772D7C}" srcOrd="0" destOrd="0" presId="urn:microsoft.com/office/officeart/2005/8/layout/orgChart1"/>
    <dgm:cxn modelId="{4B19D973-E25B-4C37-8C26-DDB4FEEEC620}" type="presParOf" srcId="{346888CC-FF0E-4F13-8253-AEA68EC79E6B}" destId="{63BCA711-C616-4F02-B43F-07E213F84BDB}" srcOrd="1" destOrd="0" presId="urn:microsoft.com/office/officeart/2005/8/layout/orgChart1"/>
    <dgm:cxn modelId="{295E3F12-8920-4892-A76C-D5E482CB2960}" type="presParOf" srcId="{8E7350AF-629E-4FD8-850A-B3E03ACFF8FC}" destId="{4E22F86A-118F-4920-BA0C-624E6877F779}" srcOrd="1" destOrd="0" presId="urn:microsoft.com/office/officeart/2005/8/layout/orgChart1"/>
    <dgm:cxn modelId="{D70B606E-1C02-4681-A06A-48CCBAEEEA7D}" type="presParOf" srcId="{8E7350AF-629E-4FD8-850A-B3E03ACFF8FC}" destId="{2EC3BD4F-1CC3-4EA1-95FC-006D30D99C55}" srcOrd="2" destOrd="0" presId="urn:microsoft.com/office/officeart/2005/8/layout/orgChart1"/>
    <dgm:cxn modelId="{234E3869-8987-45E9-A3A7-BBBC50F65C63}" type="presParOf" srcId="{2210B1CF-E32F-4765-9B4B-06982AE9AA0D}" destId="{2489C65F-B3DE-4E79-8BC7-66F60F268DDD}" srcOrd="2" destOrd="0" presId="urn:microsoft.com/office/officeart/2005/8/layout/orgChart1"/>
    <dgm:cxn modelId="{2D93A691-B3BB-4316-9CCD-A17821597CF0}" type="presParOf" srcId="{9894BFE7-3D98-410F-AAA7-A9B28FF2CEC5}" destId="{8E1A7664-775E-4C10-91C8-09C7BE962B06}" srcOrd="2" destOrd="0" presId="urn:microsoft.com/office/officeart/2005/8/layout/orgChart1"/>
    <dgm:cxn modelId="{D47E4852-D3FB-42F5-9A41-E05D6A738DCD}" type="presParOf" srcId="{9894BFE7-3D98-410F-AAA7-A9B28FF2CEC5}" destId="{75BB7365-EA0E-41C3-BC24-B15530EC4D80}" srcOrd="3" destOrd="0" presId="urn:microsoft.com/office/officeart/2005/8/layout/orgChart1"/>
    <dgm:cxn modelId="{ECD6FCD3-5A3E-405D-A250-7F59E9E6AF5E}" type="presParOf" srcId="{75BB7365-EA0E-41C3-BC24-B15530EC4D80}" destId="{C5D70FE7-97C9-46DB-98BF-6C3342906069}" srcOrd="0" destOrd="0" presId="urn:microsoft.com/office/officeart/2005/8/layout/orgChart1"/>
    <dgm:cxn modelId="{4F4B5432-ED04-4FBC-8FF1-DDA28260A548}" type="presParOf" srcId="{C5D70FE7-97C9-46DB-98BF-6C3342906069}" destId="{0E089F28-C9B0-4C84-A463-2E637D2DFF96}" srcOrd="0" destOrd="0" presId="urn:microsoft.com/office/officeart/2005/8/layout/orgChart1"/>
    <dgm:cxn modelId="{D25EAE64-C841-4E42-A1A2-16872E854BFB}" type="presParOf" srcId="{C5D70FE7-97C9-46DB-98BF-6C3342906069}" destId="{3668A88F-E58A-407D-B8EC-B33C86A9367D}" srcOrd="1" destOrd="0" presId="urn:microsoft.com/office/officeart/2005/8/layout/orgChart1"/>
    <dgm:cxn modelId="{7D7D7547-274D-4C42-8CFB-06BAFE9D055E}" type="presParOf" srcId="{75BB7365-EA0E-41C3-BC24-B15530EC4D80}" destId="{3798A7F7-BD21-4ADF-8075-A253ADE08A48}" srcOrd="1" destOrd="0" presId="urn:microsoft.com/office/officeart/2005/8/layout/orgChart1"/>
    <dgm:cxn modelId="{08EA8F14-E3B9-41F6-BA64-DD4F386D35F7}" type="presParOf" srcId="{3798A7F7-BD21-4ADF-8075-A253ADE08A48}" destId="{4D2829E7-777B-42F7-B27D-B95E984E8383}" srcOrd="0" destOrd="0" presId="urn:microsoft.com/office/officeart/2005/8/layout/orgChart1"/>
    <dgm:cxn modelId="{AD065421-CBD8-4AD0-BBEA-2D8A6102CAF6}" type="presParOf" srcId="{3798A7F7-BD21-4ADF-8075-A253ADE08A48}" destId="{AF93C3EE-E51B-4E86-9B0A-5971BBD53D74}" srcOrd="1" destOrd="0" presId="urn:microsoft.com/office/officeart/2005/8/layout/orgChart1"/>
    <dgm:cxn modelId="{DA68CD4C-0E47-4E33-B741-CE8E9A6B69B5}" type="presParOf" srcId="{AF93C3EE-E51B-4E86-9B0A-5971BBD53D74}" destId="{6A67872F-8BCF-40FB-94C8-A18DC561007D}" srcOrd="0" destOrd="0" presId="urn:microsoft.com/office/officeart/2005/8/layout/orgChart1"/>
    <dgm:cxn modelId="{4DF03CFC-CF48-4846-8A09-A0B6F5CD94B9}" type="presParOf" srcId="{6A67872F-8BCF-40FB-94C8-A18DC561007D}" destId="{B8053DAE-CEE4-4DEB-B0BB-8393B5954D1A}" srcOrd="0" destOrd="0" presId="urn:microsoft.com/office/officeart/2005/8/layout/orgChart1"/>
    <dgm:cxn modelId="{082629AE-8CA7-4278-A89E-E9EFCBEE1EB8}" type="presParOf" srcId="{6A67872F-8BCF-40FB-94C8-A18DC561007D}" destId="{9D126CC9-C0A1-4302-83B7-FCCE43487B29}" srcOrd="1" destOrd="0" presId="urn:microsoft.com/office/officeart/2005/8/layout/orgChart1"/>
    <dgm:cxn modelId="{5C11385F-8B62-4A31-8FC9-C16C654EC03E}" type="presParOf" srcId="{AF93C3EE-E51B-4E86-9B0A-5971BBD53D74}" destId="{09B7851C-4D42-4408-B89B-9248F5B72A9F}" srcOrd="1" destOrd="0" presId="urn:microsoft.com/office/officeart/2005/8/layout/orgChart1"/>
    <dgm:cxn modelId="{DEE5D0D6-0F2F-49CD-8909-A80EB7EB00DE}" type="presParOf" srcId="{AF93C3EE-E51B-4E86-9B0A-5971BBD53D74}" destId="{F4007F1C-7F13-4F6D-836E-0C9D7ABFD0BF}" srcOrd="2" destOrd="0" presId="urn:microsoft.com/office/officeart/2005/8/layout/orgChart1"/>
    <dgm:cxn modelId="{B26615C1-5663-4B19-B411-0AF9AFB9A4CE}" type="presParOf" srcId="{3798A7F7-BD21-4ADF-8075-A253ADE08A48}" destId="{10115967-C1B7-4993-84FD-681E2CC44A3D}" srcOrd="2" destOrd="0" presId="urn:microsoft.com/office/officeart/2005/8/layout/orgChart1"/>
    <dgm:cxn modelId="{704A2813-1E44-48E3-97BB-30B58F4F12AF}" type="presParOf" srcId="{3798A7F7-BD21-4ADF-8075-A253ADE08A48}" destId="{E7E1FCB3-7C53-46C2-AD18-115D418C5BA7}" srcOrd="3" destOrd="0" presId="urn:microsoft.com/office/officeart/2005/8/layout/orgChart1"/>
    <dgm:cxn modelId="{EB55A030-0ED2-4B52-B779-529D15679DDE}" type="presParOf" srcId="{E7E1FCB3-7C53-46C2-AD18-115D418C5BA7}" destId="{E0EE5F41-76B4-4562-8C5B-19C50076A408}" srcOrd="0" destOrd="0" presId="urn:microsoft.com/office/officeart/2005/8/layout/orgChart1"/>
    <dgm:cxn modelId="{F67CB722-066A-4055-9B5B-59F1A3A61F29}" type="presParOf" srcId="{E0EE5F41-76B4-4562-8C5B-19C50076A408}" destId="{4048A721-980C-4E0F-9F60-2A6A864AA31F}" srcOrd="0" destOrd="0" presId="urn:microsoft.com/office/officeart/2005/8/layout/orgChart1"/>
    <dgm:cxn modelId="{4E9B541E-3CE0-447F-B386-4A8CDBE905E8}" type="presParOf" srcId="{E0EE5F41-76B4-4562-8C5B-19C50076A408}" destId="{13AE431A-28BE-49F7-8D3D-693F626EA47F}" srcOrd="1" destOrd="0" presId="urn:microsoft.com/office/officeart/2005/8/layout/orgChart1"/>
    <dgm:cxn modelId="{556DCDBA-3757-460F-9793-525EA3D4A312}" type="presParOf" srcId="{E7E1FCB3-7C53-46C2-AD18-115D418C5BA7}" destId="{8E056454-627C-4E07-A9F5-BAB4F197FEC1}" srcOrd="1" destOrd="0" presId="urn:microsoft.com/office/officeart/2005/8/layout/orgChart1"/>
    <dgm:cxn modelId="{B6EC80FA-6AAF-4EEE-9C49-E2D2BE649230}" type="presParOf" srcId="{E7E1FCB3-7C53-46C2-AD18-115D418C5BA7}" destId="{38A0D0B0-808C-4349-A0EB-5C1BD777FDC3}" srcOrd="2" destOrd="0" presId="urn:microsoft.com/office/officeart/2005/8/layout/orgChart1"/>
    <dgm:cxn modelId="{2F755802-7B9A-4BE3-A799-F87922CCAF73}" type="presParOf" srcId="{75BB7365-EA0E-41C3-BC24-B15530EC4D80}" destId="{2A033853-CE90-4F58-91B5-04946B900F7C}" srcOrd="2" destOrd="0" presId="urn:microsoft.com/office/officeart/2005/8/layout/orgChart1"/>
    <dgm:cxn modelId="{A144F98E-938B-4E1E-8CD2-BEFE22908D17}" type="presParOf" srcId="{806F09F2-54C0-4DE3-B64F-D9C8B29FF33D}" destId="{FAE05D45-D5C8-4EC3-BC2E-3ECB1D9B44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48920-F6E9-4592-B0E8-7081F64CCED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GB"/>
        </a:p>
      </dgm:t>
    </dgm:pt>
    <dgm:pt modelId="{98DA7914-AA3D-40C7-BCAC-FCAE2DF1DB7C}">
      <dgm:prSet phldrT="[Texto]" custT="1"/>
      <dgm:spPr/>
      <dgm:t>
        <a:bodyPr/>
        <a:lstStyle/>
        <a:p>
          <a:r>
            <a:rPr lang="es-ES" sz="1400" dirty="0">
              <a:latin typeface="Arial Nova Light" panose="020B0304020202020204" pitchFamily="34" charset="0"/>
            </a:rPr>
            <a:t>Definir los límites el sistema</a:t>
          </a:r>
          <a:endParaRPr lang="en-GB" sz="1400" i="0" dirty="0">
            <a:latin typeface="Arial Nova Light" panose="020B0304020202020204" pitchFamily="34" charset="0"/>
          </a:endParaRPr>
        </a:p>
      </dgm:t>
    </dgm:pt>
    <dgm:pt modelId="{3252DB0E-0A20-4E06-8736-078418355139}" type="parTrans" cxnId="{9847753F-C99B-4898-B91C-2455201ED4B1}">
      <dgm:prSet/>
      <dgm:spPr/>
      <dgm:t>
        <a:bodyPr/>
        <a:lstStyle/>
        <a:p>
          <a:endParaRPr lang="en-GB" sz="1800">
            <a:latin typeface="Arial Nova Light" panose="020B0304020202020204" pitchFamily="34" charset="0"/>
          </a:endParaRPr>
        </a:p>
      </dgm:t>
    </dgm:pt>
    <dgm:pt modelId="{9AE43DA3-1D62-40F8-B494-3F75DE552966}" type="sibTrans" cxnId="{9847753F-C99B-4898-B91C-2455201ED4B1}">
      <dgm:prSet custT="1"/>
      <dgm:spPr/>
      <dgm:t>
        <a:bodyPr/>
        <a:lstStyle/>
        <a:p>
          <a:endParaRPr lang="en-GB" sz="1800" dirty="0">
            <a:latin typeface="Arial Nova Light" panose="020B0304020202020204" pitchFamily="34" charset="0"/>
          </a:endParaRPr>
        </a:p>
      </dgm:t>
    </dgm:pt>
    <dgm:pt modelId="{B142325B-B2D7-4C92-B26A-C4818165B624}">
      <dgm:prSet phldrT="[Texto]" custT="1"/>
      <dgm:spPr/>
      <dgm:t>
        <a:bodyPr/>
        <a:lstStyle/>
        <a:p>
          <a:r>
            <a:rPr lang="es-ES" sz="1400" dirty="0">
              <a:latin typeface="Arial Nova Light" panose="020B0304020202020204" pitchFamily="34" charset="0"/>
            </a:rPr>
            <a:t>Identificar usuarios y casos de uso</a:t>
          </a:r>
          <a:endParaRPr lang="en-GB" sz="1400" dirty="0">
            <a:latin typeface="Arial Nova Light" panose="020B0304020202020204" pitchFamily="34" charset="0"/>
          </a:endParaRPr>
        </a:p>
      </dgm:t>
    </dgm:pt>
    <dgm:pt modelId="{DC2D5E12-5018-4D2B-9040-3E3EF7CF0428}" type="parTrans" cxnId="{EFB21E5A-B9C5-4F0A-B19E-D4B4EE48E201}">
      <dgm:prSet/>
      <dgm:spPr/>
      <dgm:t>
        <a:bodyPr/>
        <a:lstStyle/>
        <a:p>
          <a:endParaRPr lang="en-GB" sz="1800">
            <a:latin typeface="Arial Nova Light" panose="020B0304020202020204" pitchFamily="34" charset="0"/>
          </a:endParaRPr>
        </a:p>
      </dgm:t>
    </dgm:pt>
    <dgm:pt modelId="{3F4A4746-B6C8-45DB-966A-CBEE5C04C302}" type="sibTrans" cxnId="{EFB21E5A-B9C5-4F0A-B19E-D4B4EE48E201}">
      <dgm:prSet custT="1"/>
      <dgm:spPr/>
      <dgm:t>
        <a:bodyPr/>
        <a:lstStyle/>
        <a:p>
          <a:endParaRPr lang="en-GB" sz="1800" dirty="0">
            <a:latin typeface="Arial Nova Light" panose="020B0304020202020204" pitchFamily="34" charset="0"/>
          </a:endParaRPr>
        </a:p>
      </dgm:t>
    </dgm:pt>
    <dgm:pt modelId="{A3FE3EB3-311E-4DB9-8569-3AF5A2A0D8ED}">
      <dgm:prSet phldrT="[Texto]" custT="1"/>
      <dgm:spPr/>
      <dgm:t>
        <a:bodyPr/>
        <a:lstStyle/>
        <a:p>
          <a:r>
            <a:rPr lang="es-ES" sz="1400" dirty="0">
              <a:latin typeface="Arial Nova Light" panose="020B0304020202020204" pitchFamily="34" charset="0"/>
            </a:rPr>
            <a:t>Identificar funciones</a:t>
          </a:r>
          <a:endParaRPr lang="en-GB" sz="1400" dirty="0">
            <a:latin typeface="Arial Nova Light" panose="020B0304020202020204" pitchFamily="34" charset="0"/>
          </a:endParaRPr>
        </a:p>
      </dgm:t>
    </dgm:pt>
    <dgm:pt modelId="{F5FA21BE-B673-40F5-AAA5-FFFD66378C84}" type="parTrans" cxnId="{01A372E2-22DF-45D6-A9CB-AECA6755F99E}">
      <dgm:prSet/>
      <dgm:spPr/>
      <dgm:t>
        <a:bodyPr/>
        <a:lstStyle/>
        <a:p>
          <a:endParaRPr lang="en-GB" sz="1800">
            <a:latin typeface="Arial Nova Light" panose="020B0304020202020204" pitchFamily="34" charset="0"/>
          </a:endParaRPr>
        </a:p>
      </dgm:t>
    </dgm:pt>
    <dgm:pt modelId="{6D104302-4491-43C4-A086-6E2D5053E4DA}" type="sibTrans" cxnId="{01A372E2-22DF-45D6-A9CB-AECA6755F99E}">
      <dgm:prSet custT="1"/>
      <dgm:spPr/>
      <dgm:t>
        <a:bodyPr/>
        <a:lstStyle/>
        <a:p>
          <a:endParaRPr lang="en-GB" sz="1800" dirty="0">
            <a:latin typeface="Arial Nova Light" panose="020B0304020202020204" pitchFamily="34" charset="0"/>
          </a:endParaRPr>
        </a:p>
      </dgm:t>
    </dgm:pt>
    <dgm:pt modelId="{01C3EDCE-482C-4BF3-9D45-E44C1BB391B1}">
      <dgm:prSet custT="1"/>
      <dgm:spPr/>
      <dgm:t>
        <a:bodyPr/>
        <a:lstStyle/>
        <a:p>
          <a:r>
            <a:rPr lang="es-ES" sz="1400" dirty="0">
              <a:latin typeface="Arial Nova Light" panose="020B0304020202020204" pitchFamily="34" charset="0"/>
            </a:rPr>
            <a:t>Escribir requisitos funcionales</a:t>
          </a:r>
          <a:endParaRPr lang="en-GB" sz="1400" dirty="0">
            <a:latin typeface="Arial Nova Light" panose="020B0304020202020204" pitchFamily="34" charset="0"/>
          </a:endParaRPr>
        </a:p>
      </dgm:t>
    </dgm:pt>
    <dgm:pt modelId="{876AA4FC-5786-43D8-BCC8-B1A38B5848D5}" type="parTrans" cxnId="{7209254D-FF9D-4488-ACC3-E3AA70915D06}">
      <dgm:prSet/>
      <dgm:spPr/>
      <dgm:t>
        <a:bodyPr/>
        <a:lstStyle/>
        <a:p>
          <a:endParaRPr lang="en-GB" sz="1800">
            <a:latin typeface="Arial Nova Light" panose="020B0304020202020204" pitchFamily="34" charset="0"/>
          </a:endParaRPr>
        </a:p>
      </dgm:t>
    </dgm:pt>
    <dgm:pt modelId="{FE7AA910-55A6-45E5-8AB8-576E5ED95614}" type="sibTrans" cxnId="{7209254D-FF9D-4488-ACC3-E3AA70915D06}">
      <dgm:prSet/>
      <dgm:spPr/>
      <dgm:t>
        <a:bodyPr/>
        <a:lstStyle/>
        <a:p>
          <a:endParaRPr lang="en-GB" sz="1800">
            <a:latin typeface="Arial Nova Light" panose="020B0304020202020204" pitchFamily="34" charset="0"/>
          </a:endParaRPr>
        </a:p>
      </dgm:t>
    </dgm:pt>
    <dgm:pt modelId="{20CD1E23-CFDA-4154-8936-AAE27067EF08}" type="pres">
      <dgm:prSet presAssocID="{5D048920-F6E9-4592-B0E8-7081F64CCEDC}" presName="linearFlow" presStyleCnt="0">
        <dgm:presLayoutVars>
          <dgm:resizeHandles val="exact"/>
        </dgm:presLayoutVars>
      </dgm:prSet>
      <dgm:spPr/>
    </dgm:pt>
    <dgm:pt modelId="{2AD00425-7AEC-451C-978F-807832246BE7}" type="pres">
      <dgm:prSet presAssocID="{98DA7914-AA3D-40C7-BCAC-FCAE2DF1DB7C}" presName="node" presStyleLbl="node1" presStyleIdx="0" presStyleCnt="4" custScaleX="919068" custScaleY="96878" custLinFactX="-5120" custLinFactY="-8347" custLinFactNeighborX="-100000" custLinFactNeighborY="-100000">
        <dgm:presLayoutVars>
          <dgm:bulletEnabled val="1"/>
        </dgm:presLayoutVars>
      </dgm:prSet>
      <dgm:spPr/>
    </dgm:pt>
    <dgm:pt modelId="{1CD12443-F95D-4BD4-8FDE-ECFF1019160B}" type="pres">
      <dgm:prSet presAssocID="{9AE43DA3-1D62-40F8-B494-3F75DE552966}" presName="sibTrans" presStyleLbl="sibTrans2D1" presStyleIdx="0" presStyleCnt="3"/>
      <dgm:spPr/>
    </dgm:pt>
    <dgm:pt modelId="{C2E466C6-DA6A-48ED-874C-CEC2A72EBDB4}" type="pres">
      <dgm:prSet presAssocID="{9AE43DA3-1D62-40F8-B494-3F75DE552966}" presName="connectorText" presStyleLbl="sibTrans2D1" presStyleIdx="0" presStyleCnt="3"/>
      <dgm:spPr/>
    </dgm:pt>
    <dgm:pt modelId="{B6B770F5-82CE-41F4-BE20-B1BB1429E483}" type="pres">
      <dgm:prSet presAssocID="{B142325B-B2D7-4C92-B26A-C4818165B624}" presName="node" presStyleLbl="node1" presStyleIdx="1" presStyleCnt="4" custScaleX="919068" custScaleY="96878">
        <dgm:presLayoutVars>
          <dgm:bulletEnabled val="1"/>
        </dgm:presLayoutVars>
      </dgm:prSet>
      <dgm:spPr/>
    </dgm:pt>
    <dgm:pt modelId="{B22BDE3A-4307-4DAB-A5D3-D5AC58FCECB7}" type="pres">
      <dgm:prSet presAssocID="{3F4A4746-B6C8-45DB-966A-CBEE5C04C302}" presName="sibTrans" presStyleLbl="sibTrans2D1" presStyleIdx="1" presStyleCnt="3"/>
      <dgm:spPr/>
    </dgm:pt>
    <dgm:pt modelId="{5FC6BAC0-5AD3-45A8-B7A5-5A6EDD05E74E}" type="pres">
      <dgm:prSet presAssocID="{3F4A4746-B6C8-45DB-966A-CBEE5C04C302}" presName="connectorText" presStyleLbl="sibTrans2D1" presStyleIdx="1" presStyleCnt="3"/>
      <dgm:spPr/>
    </dgm:pt>
    <dgm:pt modelId="{C80CBE5D-26E8-49D0-95EA-DB7CAB01E546}" type="pres">
      <dgm:prSet presAssocID="{A3FE3EB3-311E-4DB9-8569-3AF5A2A0D8ED}" presName="node" presStyleLbl="node1" presStyleIdx="2" presStyleCnt="4" custScaleX="919068" custScaleY="96878">
        <dgm:presLayoutVars>
          <dgm:bulletEnabled val="1"/>
        </dgm:presLayoutVars>
      </dgm:prSet>
      <dgm:spPr/>
    </dgm:pt>
    <dgm:pt modelId="{B8D534B8-66EB-48F2-93D0-34DFD9950AC9}" type="pres">
      <dgm:prSet presAssocID="{6D104302-4491-43C4-A086-6E2D5053E4DA}" presName="sibTrans" presStyleLbl="sibTrans2D1" presStyleIdx="2" presStyleCnt="3"/>
      <dgm:spPr/>
    </dgm:pt>
    <dgm:pt modelId="{9B0F69AC-0F96-449B-8878-C33CCB394EDE}" type="pres">
      <dgm:prSet presAssocID="{6D104302-4491-43C4-A086-6E2D5053E4DA}" presName="connectorText" presStyleLbl="sibTrans2D1" presStyleIdx="2" presStyleCnt="3"/>
      <dgm:spPr/>
    </dgm:pt>
    <dgm:pt modelId="{E820FFC6-5DA8-4B0B-B2D5-708D5B23C839}" type="pres">
      <dgm:prSet presAssocID="{01C3EDCE-482C-4BF3-9D45-E44C1BB391B1}" presName="node" presStyleLbl="node1" presStyleIdx="3" presStyleCnt="4" custScaleX="919068" custScaleY="96878">
        <dgm:presLayoutVars>
          <dgm:bulletEnabled val="1"/>
        </dgm:presLayoutVars>
      </dgm:prSet>
      <dgm:spPr/>
    </dgm:pt>
  </dgm:ptLst>
  <dgm:cxnLst>
    <dgm:cxn modelId="{99A89400-2685-4D24-9433-A25A746731BB}" type="presOf" srcId="{B142325B-B2D7-4C92-B26A-C4818165B624}" destId="{B6B770F5-82CE-41F4-BE20-B1BB1429E483}" srcOrd="0" destOrd="0" presId="urn:microsoft.com/office/officeart/2005/8/layout/process2"/>
    <dgm:cxn modelId="{1D424A04-AE44-4CDC-ABD3-A96AD80AE443}" type="presOf" srcId="{A3FE3EB3-311E-4DB9-8569-3AF5A2A0D8ED}" destId="{C80CBE5D-26E8-49D0-95EA-DB7CAB01E546}" srcOrd="0" destOrd="0" presId="urn:microsoft.com/office/officeart/2005/8/layout/process2"/>
    <dgm:cxn modelId="{8B5A9D24-6EC8-4ECC-A4B3-1CC41722D8E7}" type="presOf" srcId="{6D104302-4491-43C4-A086-6E2D5053E4DA}" destId="{B8D534B8-66EB-48F2-93D0-34DFD9950AC9}" srcOrd="0" destOrd="0" presId="urn:microsoft.com/office/officeart/2005/8/layout/process2"/>
    <dgm:cxn modelId="{9847753F-C99B-4898-B91C-2455201ED4B1}" srcId="{5D048920-F6E9-4592-B0E8-7081F64CCEDC}" destId="{98DA7914-AA3D-40C7-BCAC-FCAE2DF1DB7C}" srcOrd="0" destOrd="0" parTransId="{3252DB0E-0A20-4E06-8736-078418355139}" sibTransId="{9AE43DA3-1D62-40F8-B494-3F75DE552966}"/>
    <dgm:cxn modelId="{21ADD846-ABCC-420C-A26F-D170D0550E1F}" type="presOf" srcId="{01C3EDCE-482C-4BF3-9D45-E44C1BB391B1}" destId="{E820FFC6-5DA8-4B0B-B2D5-708D5B23C839}" srcOrd="0" destOrd="0" presId="urn:microsoft.com/office/officeart/2005/8/layout/process2"/>
    <dgm:cxn modelId="{7209254D-FF9D-4488-ACC3-E3AA70915D06}" srcId="{5D048920-F6E9-4592-B0E8-7081F64CCEDC}" destId="{01C3EDCE-482C-4BF3-9D45-E44C1BB391B1}" srcOrd="3" destOrd="0" parTransId="{876AA4FC-5786-43D8-BCC8-B1A38B5848D5}" sibTransId="{FE7AA910-55A6-45E5-8AB8-576E5ED95614}"/>
    <dgm:cxn modelId="{ED09964F-2A02-4031-A46B-8E60326571A1}" type="presOf" srcId="{98DA7914-AA3D-40C7-BCAC-FCAE2DF1DB7C}" destId="{2AD00425-7AEC-451C-978F-807832246BE7}" srcOrd="0" destOrd="0" presId="urn:microsoft.com/office/officeart/2005/8/layout/process2"/>
    <dgm:cxn modelId="{EFB21E5A-B9C5-4F0A-B19E-D4B4EE48E201}" srcId="{5D048920-F6E9-4592-B0E8-7081F64CCEDC}" destId="{B142325B-B2D7-4C92-B26A-C4818165B624}" srcOrd="1" destOrd="0" parTransId="{DC2D5E12-5018-4D2B-9040-3E3EF7CF0428}" sibTransId="{3F4A4746-B6C8-45DB-966A-CBEE5C04C302}"/>
    <dgm:cxn modelId="{A9E4C486-6996-4EA9-86A3-962BD972B77E}" type="presOf" srcId="{9AE43DA3-1D62-40F8-B494-3F75DE552966}" destId="{C2E466C6-DA6A-48ED-874C-CEC2A72EBDB4}" srcOrd="1" destOrd="0" presId="urn:microsoft.com/office/officeart/2005/8/layout/process2"/>
    <dgm:cxn modelId="{3D4E65A4-B2E9-480C-AE08-529598F06495}" type="presOf" srcId="{5D048920-F6E9-4592-B0E8-7081F64CCEDC}" destId="{20CD1E23-CFDA-4154-8936-AAE27067EF08}" srcOrd="0" destOrd="0" presId="urn:microsoft.com/office/officeart/2005/8/layout/process2"/>
    <dgm:cxn modelId="{694F4FB9-46F4-4112-94DB-0C513CA85E00}" type="presOf" srcId="{9AE43DA3-1D62-40F8-B494-3F75DE552966}" destId="{1CD12443-F95D-4BD4-8FDE-ECFF1019160B}" srcOrd="0" destOrd="0" presId="urn:microsoft.com/office/officeart/2005/8/layout/process2"/>
    <dgm:cxn modelId="{0FD42CD0-9403-48A0-87AF-E89C17E4CC60}" type="presOf" srcId="{3F4A4746-B6C8-45DB-966A-CBEE5C04C302}" destId="{B22BDE3A-4307-4DAB-A5D3-D5AC58FCECB7}" srcOrd="0" destOrd="0" presId="urn:microsoft.com/office/officeart/2005/8/layout/process2"/>
    <dgm:cxn modelId="{E9101CD6-A091-4E68-9D26-82638ACF2F1A}" type="presOf" srcId="{6D104302-4491-43C4-A086-6E2D5053E4DA}" destId="{9B0F69AC-0F96-449B-8878-C33CCB394EDE}" srcOrd="1" destOrd="0" presId="urn:microsoft.com/office/officeart/2005/8/layout/process2"/>
    <dgm:cxn modelId="{91CF26DD-3E2C-4A5C-919C-273163015FDC}" type="presOf" srcId="{3F4A4746-B6C8-45DB-966A-CBEE5C04C302}" destId="{5FC6BAC0-5AD3-45A8-B7A5-5A6EDD05E74E}" srcOrd="1" destOrd="0" presId="urn:microsoft.com/office/officeart/2005/8/layout/process2"/>
    <dgm:cxn modelId="{01A372E2-22DF-45D6-A9CB-AECA6755F99E}" srcId="{5D048920-F6E9-4592-B0E8-7081F64CCEDC}" destId="{A3FE3EB3-311E-4DB9-8569-3AF5A2A0D8ED}" srcOrd="2" destOrd="0" parTransId="{F5FA21BE-B673-40F5-AAA5-FFFD66378C84}" sibTransId="{6D104302-4491-43C4-A086-6E2D5053E4DA}"/>
    <dgm:cxn modelId="{8C732357-378B-4BDE-BA96-F8D8E7CE23D6}" type="presParOf" srcId="{20CD1E23-CFDA-4154-8936-AAE27067EF08}" destId="{2AD00425-7AEC-451C-978F-807832246BE7}" srcOrd="0" destOrd="0" presId="urn:microsoft.com/office/officeart/2005/8/layout/process2"/>
    <dgm:cxn modelId="{517E2381-F0B1-432E-AF95-7A2DCA3533F8}" type="presParOf" srcId="{20CD1E23-CFDA-4154-8936-AAE27067EF08}" destId="{1CD12443-F95D-4BD4-8FDE-ECFF1019160B}" srcOrd="1" destOrd="0" presId="urn:microsoft.com/office/officeart/2005/8/layout/process2"/>
    <dgm:cxn modelId="{F4F985E5-68F4-42E8-9DB6-E0115388D197}" type="presParOf" srcId="{1CD12443-F95D-4BD4-8FDE-ECFF1019160B}" destId="{C2E466C6-DA6A-48ED-874C-CEC2A72EBDB4}" srcOrd="0" destOrd="0" presId="urn:microsoft.com/office/officeart/2005/8/layout/process2"/>
    <dgm:cxn modelId="{5A6FFDE1-565C-43F1-B43D-2A799FD7EE68}" type="presParOf" srcId="{20CD1E23-CFDA-4154-8936-AAE27067EF08}" destId="{B6B770F5-82CE-41F4-BE20-B1BB1429E483}" srcOrd="2" destOrd="0" presId="urn:microsoft.com/office/officeart/2005/8/layout/process2"/>
    <dgm:cxn modelId="{7ABCF137-A46E-48B0-8B31-48DEFDD64DBF}" type="presParOf" srcId="{20CD1E23-CFDA-4154-8936-AAE27067EF08}" destId="{B22BDE3A-4307-4DAB-A5D3-D5AC58FCECB7}" srcOrd="3" destOrd="0" presId="urn:microsoft.com/office/officeart/2005/8/layout/process2"/>
    <dgm:cxn modelId="{799B7C59-A7E8-4E32-A467-BC4E23EED7AD}" type="presParOf" srcId="{B22BDE3A-4307-4DAB-A5D3-D5AC58FCECB7}" destId="{5FC6BAC0-5AD3-45A8-B7A5-5A6EDD05E74E}" srcOrd="0" destOrd="0" presId="urn:microsoft.com/office/officeart/2005/8/layout/process2"/>
    <dgm:cxn modelId="{7D9ED67E-50CC-4A3C-BF75-FED8900BAE82}" type="presParOf" srcId="{20CD1E23-CFDA-4154-8936-AAE27067EF08}" destId="{C80CBE5D-26E8-49D0-95EA-DB7CAB01E546}" srcOrd="4" destOrd="0" presId="urn:microsoft.com/office/officeart/2005/8/layout/process2"/>
    <dgm:cxn modelId="{4F0E7FC8-9BA4-46ED-B294-E516B64F7E55}" type="presParOf" srcId="{20CD1E23-CFDA-4154-8936-AAE27067EF08}" destId="{B8D534B8-66EB-48F2-93D0-34DFD9950AC9}" srcOrd="5" destOrd="0" presId="urn:microsoft.com/office/officeart/2005/8/layout/process2"/>
    <dgm:cxn modelId="{E3F62161-626F-492D-BB6D-ECEB3E2FF152}" type="presParOf" srcId="{B8D534B8-66EB-48F2-93D0-34DFD9950AC9}" destId="{9B0F69AC-0F96-449B-8878-C33CCB394EDE}" srcOrd="0" destOrd="0" presId="urn:microsoft.com/office/officeart/2005/8/layout/process2"/>
    <dgm:cxn modelId="{B2036D99-FA27-4CC9-AD4A-C9CD95B384FE}" type="presParOf" srcId="{20CD1E23-CFDA-4154-8936-AAE27067EF08}" destId="{E820FFC6-5DA8-4B0B-B2D5-708D5B23C83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B5F0B0-F1A7-4011-80F4-433926F465D7}"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s-ES"/>
        </a:p>
      </dgm:t>
    </dgm:pt>
    <dgm:pt modelId="{A92E14EF-FD21-4272-BB6E-B7B9C05B81FE}">
      <dgm:prSet phldrT="[Texto]" custT="1"/>
      <dgm:spPr/>
      <dgm:t>
        <a:bodyPr/>
        <a:lstStyle/>
        <a:p>
          <a:r>
            <a:rPr lang="es-ES" sz="1200" dirty="0"/>
            <a:t>Características de los requisitos</a:t>
          </a:r>
        </a:p>
      </dgm:t>
    </dgm:pt>
    <dgm:pt modelId="{C47D75E0-B62F-415F-8841-E28FF0DB1C82}" type="parTrans" cxnId="{ACA943FE-533C-41EC-8DCC-863708EA8545}">
      <dgm:prSet/>
      <dgm:spPr/>
      <dgm:t>
        <a:bodyPr/>
        <a:lstStyle/>
        <a:p>
          <a:endParaRPr lang="es-ES" sz="1800"/>
        </a:p>
      </dgm:t>
    </dgm:pt>
    <dgm:pt modelId="{B967A279-9C08-479E-A3F5-C42CBC23A8C4}" type="sibTrans" cxnId="{ACA943FE-533C-41EC-8DCC-863708EA8545}">
      <dgm:prSet/>
      <dgm:spPr/>
      <dgm:t>
        <a:bodyPr/>
        <a:lstStyle/>
        <a:p>
          <a:endParaRPr lang="es-ES" sz="1800"/>
        </a:p>
      </dgm:t>
    </dgm:pt>
    <dgm:pt modelId="{5BEC8D26-AF6C-4FF6-B200-5B83599DD2C3}">
      <dgm:prSet phldrT="[Texto]" custT="1"/>
      <dgm:spPr/>
      <dgm:t>
        <a:bodyPr/>
        <a:lstStyle/>
        <a:p>
          <a:r>
            <a:rPr lang="es-ES" sz="1200" dirty="0"/>
            <a:t>Viable</a:t>
          </a:r>
        </a:p>
      </dgm:t>
    </dgm:pt>
    <dgm:pt modelId="{65F889DA-76B4-44CF-898C-78F0AE6AA950}" type="parTrans" cxnId="{3678D277-0500-4D6F-B924-3A6AE9240B32}">
      <dgm:prSet custT="1"/>
      <dgm:spPr/>
      <dgm:t>
        <a:bodyPr/>
        <a:lstStyle/>
        <a:p>
          <a:endParaRPr lang="es-ES" sz="700" dirty="0"/>
        </a:p>
      </dgm:t>
    </dgm:pt>
    <dgm:pt modelId="{339529CF-550E-4B4E-AE32-7992B77EB529}" type="sibTrans" cxnId="{3678D277-0500-4D6F-B924-3A6AE9240B32}">
      <dgm:prSet/>
      <dgm:spPr/>
      <dgm:t>
        <a:bodyPr/>
        <a:lstStyle/>
        <a:p>
          <a:endParaRPr lang="es-ES" sz="1800"/>
        </a:p>
      </dgm:t>
    </dgm:pt>
    <dgm:pt modelId="{FB9BC412-9A85-4674-B92D-48846E16FA94}">
      <dgm:prSet phldrT="[Texto]" custT="1"/>
      <dgm:spPr/>
      <dgm:t>
        <a:bodyPr/>
        <a:lstStyle/>
        <a:p>
          <a:r>
            <a:rPr lang="es-ES" sz="1200" dirty="0"/>
            <a:t>Verificable/Testeable</a:t>
          </a:r>
        </a:p>
      </dgm:t>
    </dgm:pt>
    <dgm:pt modelId="{D1841D88-8267-4ADE-9EEA-BD7ECADF23F8}" type="parTrans" cxnId="{BE959710-B36A-4EE2-9467-2E721A1C3CF0}">
      <dgm:prSet custT="1"/>
      <dgm:spPr/>
      <dgm:t>
        <a:bodyPr/>
        <a:lstStyle/>
        <a:p>
          <a:endParaRPr lang="es-ES" sz="500" dirty="0"/>
        </a:p>
      </dgm:t>
    </dgm:pt>
    <dgm:pt modelId="{DAC56CC0-B763-405E-AA36-67494D94B617}" type="sibTrans" cxnId="{BE959710-B36A-4EE2-9467-2E721A1C3CF0}">
      <dgm:prSet/>
      <dgm:spPr/>
      <dgm:t>
        <a:bodyPr/>
        <a:lstStyle/>
        <a:p>
          <a:endParaRPr lang="es-ES" sz="1800"/>
        </a:p>
      </dgm:t>
    </dgm:pt>
    <dgm:pt modelId="{B1C0DD74-6642-413E-ACC2-54DA54EEBE10}">
      <dgm:prSet phldrT="[Texto]" custT="1"/>
      <dgm:spPr/>
      <dgm:t>
        <a:bodyPr/>
        <a:lstStyle/>
        <a:p>
          <a:r>
            <a:rPr lang="es-ES" sz="1200" dirty="0"/>
            <a:t>No ambiguo</a:t>
          </a:r>
        </a:p>
      </dgm:t>
    </dgm:pt>
    <dgm:pt modelId="{4F666902-616E-46E4-A98E-56575914AFB2}" type="parTrans" cxnId="{4CA34E97-784D-4B30-B2EE-E80D6BAE1CD9}">
      <dgm:prSet custT="1"/>
      <dgm:spPr/>
      <dgm:t>
        <a:bodyPr/>
        <a:lstStyle/>
        <a:p>
          <a:endParaRPr lang="es-ES" sz="500" dirty="0"/>
        </a:p>
      </dgm:t>
    </dgm:pt>
    <dgm:pt modelId="{2BEDBE64-1EBF-46CC-BA73-C258037684EB}" type="sibTrans" cxnId="{4CA34E97-784D-4B30-B2EE-E80D6BAE1CD9}">
      <dgm:prSet/>
      <dgm:spPr/>
      <dgm:t>
        <a:bodyPr/>
        <a:lstStyle/>
        <a:p>
          <a:endParaRPr lang="es-ES" sz="1800"/>
        </a:p>
      </dgm:t>
    </dgm:pt>
    <dgm:pt modelId="{626F419F-6420-4D48-A89C-EC7AE0C407C3}">
      <dgm:prSet custT="1"/>
      <dgm:spPr/>
      <dgm:t>
        <a:bodyPr/>
        <a:lstStyle/>
        <a:p>
          <a:r>
            <a:rPr lang="es-ES" sz="1200" dirty="0"/>
            <a:t>Claro</a:t>
          </a:r>
        </a:p>
      </dgm:t>
    </dgm:pt>
    <dgm:pt modelId="{AD1A8CE5-3D05-428C-8C01-BA9CDED56E15}" type="parTrans" cxnId="{0627804A-F093-46C5-BCB3-2B9FC69248FA}">
      <dgm:prSet custT="1"/>
      <dgm:spPr/>
      <dgm:t>
        <a:bodyPr/>
        <a:lstStyle/>
        <a:p>
          <a:endParaRPr lang="es-ES" sz="500" dirty="0"/>
        </a:p>
      </dgm:t>
    </dgm:pt>
    <dgm:pt modelId="{4E3495A2-8609-4A2D-9D3E-7848415ABB69}" type="sibTrans" cxnId="{0627804A-F093-46C5-BCB3-2B9FC69248FA}">
      <dgm:prSet/>
      <dgm:spPr/>
      <dgm:t>
        <a:bodyPr/>
        <a:lstStyle/>
        <a:p>
          <a:endParaRPr lang="es-ES" sz="1800"/>
        </a:p>
      </dgm:t>
    </dgm:pt>
    <dgm:pt modelId="{EA6B33E7-B07A-4208-BB4D-79FE1CDB2931}">
      <dgm:prSet custT="1"/>
      <dgm:spPr/>
      <dgm:t>
        <a:bodyPr/>
        <a:lstStyle/>
        <a:p>
          <a:r>
            <a:rPr lang="es-ES" sz="1200" dirty="0"/>
            <a:t>Completo</a:t>
          </a:r>
        </a:p>
      </dgm:t>
    </dgm:pt>
    <dgm:pt modelId="{31702F9C-DE56-46B6-A54A-036BFFE00155}" type="parTrans" cxnId="{84118B64-4F90-45CF-A70C-3D947177BDF8}">
      <dgm:prSet custT="1"/>
      <dgm:spPr/>
      <dgm:t>
        <a:bodyPr/>
        <a:lstStyle/>
        <a:p>
          <a:endParaRPr lang="es-ES" sz="700" dirty="0"/>
        </a:p>
      </dgm:t>
    </dgm:pt>
    <dgm:pt modelId="{E9B36C83-CB55-4854-8B90-70E8652F7F46}" type="sibTrans" cxnId="{84118B64-4F90-45CF-A70C-3D947177BDF8}">
      <dgm:prSet/>
      <dgm:spPr/>
      <dgm:t>
        <a:bodyPr/>
        <a:lstStyle/>
        <a:p>
          <a:endParaRPr lang="es-ES" sz="1800"/>
        </a:p>
      </dgm:t>
    </dgm:pt>
    <dgm:pt modelId="{FD44FCEA-CCA0-454D-94CC-3ED3D34CDCA2}">
      <dgm:prSet custT="1"/>
      <dgm:spPr/>
      <dgm:t>
        <a:bodyPr/>
        <a:lstStyle/>
        <a:p>
          <a:r>
            <a:rPr lang="es-ES" sz="1200" dirty="0"/>
            <a:t>Atómico</a:t>
          </a:r>
        </a:p>
      </dgm:t>
    </dgm:pt>
    <dgm:pt modelId="{CAFF7941-4325-4E6E-B6F2-197D1197D619}" type="parTrans" cxnId="{76B7C781-04E3-49E2-9FCE-5285BCB9A71E}">
      <dgm:prSet custT="1"/>
      <dgm:spPr/>
      <dgm:t>
        <a:bodyPr/>
        <a:lstStyle/>
        <a:p>
          <a:endParaRPr lang="es-ES" sz="500" dirty="0"/>
        </a:p>
      </dgm:t>
    </dgm:pt>
    <dgm:pt modelId="{C121F190-1E08-4A21-B873-E9BDE6CBAAA0}" type="sibTrans" cxnId="{76B7C781-04E3-49E2-9FCE-5285BCB9A71E}">
      <dgm:prSet/>
      <dgm:spPr/>
      <dgm:t>
        <a:bodyPr/>
        <a:lstStyle/>
        <a:p>
          <a:endParaRPr lang="es-ES" sz="1800"/>
        </a:p>
      </dgm:t>
    </dgm:pt>
    <dgm:pt modelId="{59F70E15-8F22-4842-BBD1-3626097BB7B3}">
      <dgm:prSet custT="1"/>
      <dgm:spPr/>
      <dgm:t>
        <a:bodyPr/>
        <a:lstStyle/>
        <a:p>
          <a:r>
            <a:rPr lang="es-ES" sz="1200" dirty="0"/>
            <a:t>Legal</a:t>
          </a:r>
        </a:p>
      </dgm:t>
    </dgm:pt>
    <dgm:pt modelId="{484B689F-7832-4BAC-B4A7-377A8DA9F108}" type="parTrans" cxnId="{A61ACED2-CD51-42C9-ACA1-49FBC093C000}">
      <dgm:prSet custT="1"/>
      <dgm:spPr/>
      <dgm:t>
        <a:bodyPr/>
        <a:lstStyle/>
        <a:p>
          <a:endParaRPr lang="es-ES" sz="500" dirty="0"/>
        </a:p>
      </dgm:t>
    </dgm:pt>
    <dgm:pt modelId="{83D67E9A-C25A-46B9-95EC-AE973224AA78}" type="sibTrans" cxnId="{A61ACED2-CD51-42C9-ACA1-49FBC093C000}">
      <dgm:prSet/>
      <dgm:spPr/>
      <dgm:t>
        <a:bodyPr/>
        <a:lstStyle/>
        <a:p>
          <a:endParaRPr lang="es-ES" sz="1800"/>
        </a:p>
      </dgm:t>
    </dgm:pt>
    <dgm:pt modelId="{E3828D0B-D74B-42C6-AB18-7A3E6540EBC4}">
      <dgm:prSet custT="1"/>
      <dgm:spPr/>
      <dgm:t>
        <a:bodyPr/>
        <a:lstStyle/>
        <a:p>
          <a:r>
            <a:rPr lang="es-ES" sz="1200" dirty="0"/>
            <a:t>Abstracto</a:t>
          </a:r>
        </a:p>
      </dgm:t>
    </dgm:pt>
    <dgm:pt modelId="{6F3D6824-2E9F-4677-A3E6-850ECBE345D3}" type="sibTrans" cxnId="{4E5C9FEE-0E40-4551-A49B-0489F412065B}">
      <dgm:prSet/>
      <dgm:spPr/>
      <dgm:t>
        <a:bodyPr/>
        <a:lstStyle/>
        <a:p>
          <a:endParaRPr lang="es-ES" sz="1800"/>
        </a:p>
      </dgm:t>
    </dgm:pt>
    <dgm:pt modelId="{7208759E-1D8F-485A-BFA8-8F915246773B}" type="parTrans" cxnId="{4E5C9FEE-0E40-4551-A49B-0489F412065B}">
      <dgm:prSet custT="1"/>
      <dgm:spPr/>
      <dgm:t>
        <a:bodyPr/>
        <a:lstStyle/>
        <a:p>
          <a:endParaRPr lang="es-ES" sz="500" dirty="0"/>
        </a:p>
      </dgm:t>
    </dgm:pt>
    <dgm:pt modelId="{7F4F9ADA-CFA6-4385-A202-83C48922D355}" type="pres">
      <dgm:prSet presAssocID="{2CB5F0B0-F1A7-4011-80F4-433926F465D7}" presName="mainComposite" presStyleCnt="0">
        <dgm:presLayoutVars>
          <dgm:chPref val="1"/>
          <dgm:dir/>
          <dgm:animOne val="branch"/>
          <dgm:animLvl val="lvl"/>
          <dgm:resizeHandles val="exact"/>
        </dgm:presLayoutVars>
      </dgm:prSet>
      <dgm:spPr/>
    </dgm:pt>
    <dgm:pt modelId="{6AD66532-9D41-425A-975A-174FE0CA399B}" type="pres">
      <dgm:prSet presAssocID="{2CB5F0B0-F1A7-4011-80F4-433926F465D7}" presName="hierFlow" presStyleCnt="0"/>
      <dgm:spPr/>
    </dgm:pt>
    <dgm:pt modelId="{9B091FAA-CAFE-4EEC-87CB-86D5CE0E4527}" type="pres">
      <dgm:prSet presAssocID="{2CB5F0B0-F1A7-4011-80F4-433926F465D7}" presName="hierChild1" presStyleCnt="0">
        <dgm:presLayoutVars>
          <dgm:chPref val="1"/>
          <dgm:animOne val="branch"/>
          <dgm:animLvl val="lvl"/>
        </dgm:presLayoutVars>
      </dgm:prSet>
      <dgm:spPr/>
    </dgm:pt>
    <dgm:pt modelId="{449B01EE-259A-40E4-9EC7-BDC924BDCF87}" type="pres">
      <dgm:prSet presAssocID="{A92E14EF-FD21-4272-BB6E-B7B9C05B81FE}" presName="Name17" presStyleCnt="0"/>
      <dgm:spPr/>
    </dgm:pt>
    <dgm:pt modelId="{6DBFA35F-AB60-4BA3-90D0-E9CB63D39494}" type="pres">
      <dgm:prSet presAssocID="{A92E14EF-FD21-4272-BB6E-B7B9C05B81FE}" presName="level1Shape" presStyleLbl="node0" presStyleIdx="0" presStyleCnt="1">
        <dgm:presLayoutVars>
          <dgm:chPref val="3"/>
        </dgm:presLayoutVars>
      </dgm:prSet>
      <dgm:spPr/>
    </dgm:pt>
    <dgm:pt modelId="{DA183FB9-CD9C-4E37-9A56-375B9775DC11}" type="pres">
      <dgm:prSet presAssocID="{A92E14EF-FD21-4272-BB6E-B7B9C05B81FE}" presName="hierChild2" presStyleCnt="0"/>
      <dgm:spPr/>
    </dgm:pt>
    <dgm:pt modelId="{09F05A61-C7AB-4864-B101-FA12047048C8}" type="pres">
      <dgm:prSet presAssocID="{65F889DA-76B4-44CF-898C-78F0AE6AA950}" presName="Name25" presStyleLbl="parChTrans1D2" presStyleIdx="0" presStyleCnt="8"/>
      <dgm:spPr/>
    </dgm:pt>
    <dgm:pt modelId="{DADF5DF6-99D9-465C-9CD5-C4CEF53B08D3}" type="pres">
      <dgm:prSet presAssocID="{65F889DA-76B4-44CF-898C-78F0AE6AA950}" presName="connTx" presStyleLbl="parChTrans1D2" presStyleIdx="0" presStyleCnt="8"/>
      <dgm:spPr/>
    </dgm:pt>
    <dgm:pt modelId="{06B94F20-DAED-4C19-90C9-1044B23D38F6}" type="pres">
      <dgm:prSet presAssocID="{5BEC8D26-AF6C-4FF6-B200-5B83599DD2C3}" presName="Name30" presStyleCnt="0"/>
      <dgm:spPr/>
    </dgm:pt>
    <dgm:pt modelId="{D3565CF7-21D4-44F2-831A-3363FF332594}" type="pres">
      <dgm:prSet presAssocID="{5BEC8D26-AF6C-4FF6-B200-5B83599DD2C3}" presName="level2Shape" presStyleLbl="node2" presStyleIdx="0" presStyleCnt="8"/>
      <dgm:spPr/>
    </dgm:pt>
    <dgm:pt modelId="{F3D57FE1-7C8A-4D53-81B0-930C673B4B1A}" type="pres">
      <dgm:prSet presAssocID="{5BEC8D26-AF6C-4FF6-B200-5B83599DD2C3}" presName="hierChild3" presStyleCnt="0"/>
      <dgm:spPr/>
    </dgm:pt>
    <dgm:pt modelId="{D3936CBB-E04B-4A82-94C2-F6CB392D73F7}" type="pres">
      <dgm:prSet presAssocID="{D1841D88-8267-4ADE-9EEA-BD7ECADF23F8}" presName="Name25" presStyleLbl="parChTrans1D2" presStyleIdx="1" presStyleCnt="8"/>
      <dgm:spPr/>
    </dgm:pt>
    <dgm:pt modelId="{0F47D539-C0B2-4BB5-9B70-51B63E48882D}" type="pres">
      <dgm:prSet presAssocID="{D1841D88-8267-4ADE-9EEA-BD7ECADF23F8}" presName="connTx" presStyleLbl="parChTrans1D2" presStyleIdx="1" presStyleCnt="8"/>
      <dgm:spPr/>
    </dgm:pt>
    <dgm:pt modelId="{CA96EE7F-B2FC-4680-B4C3-E2242690B0F4}" type="pres">
      <dgm:prSet presAssocID="{FB9BC412-9A85-4674-B92D-48846E16FA94}" presName="Name30" presStyleCnt="0"/>
      <dgm:spPr/>
    </dgm:pt>
    <dgm:pt modelId="{7844D7E5-A580-45A4-BB3A-2A23D030CB36}" type="pres">
      <dgm:prSet presAssocID="{FB9BC412-9A85-4674-B92D-48846E16FA94}" presName="level2Shape" presStyleLbl="node2" presStyleIdx="1" presStyleCnt="8"/>
      <dgm:spPr/>
    </dgm:pt>
    <dgm:pt modelId="{11329A3F-2F7E-4722-BF65-E222F80AB796}" type="pres">
      <dgm:prSet presAssocID="{FB9BC412-9A85-4674-B92D-48846E16FA94}" presName="hierChild3" presStyleCnt="0"/>
      <dgm:spPr/>
    </dgm:pt>
    <dgm:pt modelId="{1113F11E-BDB4-498C-BC36-E73E44CA2D36}" type="pres">
      <dgm:prSet presAssocID="{4F666902-616E-46E4-A98E-56575914AFB2}" presName="Name25" presStyleLbl="parChTrans1D2" presStyleIdx="2" presStyleCnt="8"/>
      <dgm:spPr/>
    </dgm:pt>
    <dgm:pt modelId="{0B7C6B17-30DE-45B3-AEEB-1AEB88FFEAAA}" type="pres">
      <dgm:prSet presAssocID="{4F666902-616E-46E4-A98E-56575914AFB2}" presName="connTx" presStyleLbl="parChTrans1D2" presStyleIdx="2" presStyleCnt="8"/>
      <dgm:spPr/>
    </dgm:pt>
    <dgm:pt modelId="{770A0880-FBB3-464A-A6FA-6A4395E5CD13}" type="pres">
      <dgm:prSet presAssocID="{B1C0DD74-6642-413E-ACC2-54DA54EEBE10}" presName="Name30" presStyleCnt="0"/>
      <dgm:spPr/>
    </dgm:pt>
    <dgm:pt modelId="{B5398E35-707F-4C6D-AA60-42031484F630}" type="pres">
      <dgm:prSet presAssocID="{B1C0DD74-6642-413E-ACC2-54DA54EEBE10}" presName="level2Shape" presStyleLbl="node2" presStyleIdx="2" presStyleCnt="8"/>
      <dgm:spPr/>
    </dgm:pt>
    <dgm:pt modelId="{396B4456-FE44-4096-944F-F1771FEAA6ED}" type="pres">
      <dgm:prSet presAssocID="{B1C0DD74-6642-413E-ACC2-54DA54EEBE10}" presName="hierChild3" presStyleCnt="0"/>
      <dgm:spPr/>
    </dgm:pt>
    <dgm:pt modelId="{56D8F8C1-C6A2-41B8-A153-24DD2DC1C7E6}" type="pres">
      <dgm:prSet presAssocID="{AD1A8CE5-3D05-428C-8C01-BA9CDED56E15}" presName="Name25" presStyleLbl="parChTrans1D2" presStyleIdx="3" presStyleCnt="8"/>
      <dgm:spPr/>
    </dgm:pt>
    <dgm:pt modelId="{F0EECDFA-F10F-4236-B62B-E46B369B7740}" type="pres">
      <dgm:prSet presAssocID="{AD1A8CE5-3D05-428C-8C01-BA9CDED56E15}" presName="connTx" presStyleLbl="parChTrans1D2" presStyleIdx="3" presStyleCnt="8"/>
      <dgm:spPr/>
    </dgm:pt>
    <dgm:pt modelId="{84978C19-D8D4-4849-9A4E-B679D0241FC0}" type="pres">
      <dgm:prSet presAssocID="{626F419F-6420-4D48-A89C-EC7AE0C407C3}" presName="Name30" presStyleCnt="0"/>
      <dgm:spPr/>
    </dgm:pt>
    <dgm:pt modelId="{8472A317-E592-4227-AB5B-41885DBCBC01}" type="pres">
      <dgm:prSet presAssocID="{626F419F-6420-4D48-A89C-EC7AE0C407C3}" presName="level2Shape" presStyleLbl="node2" presStyleIdx="3" presStyleCnt="8"/>
      <dgm:spPr/>
    </dgm:pt>
    <dgm:pt modelId="{6D9B339A-6537-49E8-9986-68EA449DF9AB}" type="pres">
      <dgm:prSet presAssocID="{626F419F-6420-4D48-A89C-EC7AE0C407C3}" presName="hierChild3" presStyleCnt="0"/>
      <dgm:spPr/>
    </dgm:pt>
    <dgm:pt modelId="{6DA764CA-8638-408B-A9A2-98CE2CDE32C8}" type="pres">
      <dgm:prSet presAssocID="{CAFF7941-4325-4E6E-B6F2-197D1197D619}" presName="Name25" presStyleLbl="parChTrans1D2" presStyleIdx="4" presStyleCnt="8"/>
      <dgm:spPr/>
    </dgm:pt>
    <dgm:pt modelId="{D415B668-8BA4-4327-AFB5-25D4D9E0B2E1}" type="pres">
      <dgm:prSet presAssocID="{CAFF7941-4325-4E6E-B6F2-197D1197D619}" presName="connTx" presStyleLbl="parChTrans1D2" presStyleIdx="4" presStyleCnt="8"/>
      <dgm:spPr/>
    </dgm:pt>
    <dgm:pt modelId="{3094FA74-AFC7-4364-93A8-BDC7C16E816F}" type="pres">
      <dgm:prSet presAssocID="{FD44FCEA-CCA0-454D-94CC-3ED3D34CDCA2}" presName="Name30" presStyleCnt="0"/>
      <dgm:spPr/>
    </dgm:pt>
    <dgm:pt modelId="{8341AA07-4700-4D71-8FE0-157CAB729A4C}" type="pres">
      <dgm:prSet presAssocID="{FD44FCEA-CCA0-454D-94CC-3ED3D34CDCA2}" presName="level2Shape" presStyleLbl="node2" presStyleIdx="4" presStyleCnt="8"/>
      <dgm:spPr/>
    </dgm:pt>
    <dgm:pt modelId="{D3C34239-92C0-465D-80EE-0DD13F26B548}" type="pres">
      <dgm:prSet presAssocID="{FD44FCEA-CCA0-454D-94CC-3ED3D34CDCA2}" presName="hierChild3" presStyleCnt="0"/>
      <dgm:spPr/>
    </dgm:pt>
    <dgm:pt modelId="{AEF53D08-843C-40FF-B23B-F53C1AF52249}" type="pres">
      <dgm:prSet presAssocID="{484B689F-7832-4BAC-B4A7-377A8DA9F108}" presName="Name25" presStyleLbl="parChTrans1D2" presStyleIdx="5" presStyleCnt="8"/>
      <dgm:spPr/>
    </dgm:pt>
    <dgm:pt modelId="{C870B5CA-69D9-4A66-BFCF-ABC4D570AAA8}" type="pres">
      <dgm:prSet presAssocID="{484B689F-7832-4BAC-B4A7-377A8DA9F108}" presName="connTx" presStyleLbl="parChTrans1D2" presStyleIdx="5" presStyleCnt="8"/>
      <dgm:spPr/>
    </dgm:pt>
    <dgm:pt modelId="{F730EED8-6E89-44A0-8E91-1AB2D91F49B7}" type="pres">
      <dgm:prSet presAssocID="{59F70E15-8F22-4842-BBD1-3626097BB7B3}" presName="Name30" presStyleCnt="0"/>
      <dgm:spPr/>
    </dgm:pt>
    <dgm:pt modelId="{22F87F5B-57CF-4258-A6E7-CFD54A212859}" type="pres">
      <dgm:prSet presAssocID="{59F70E15-8F22-4842-BBD1-3626097BB7B3}" presName="level2Shape" presStyleLbl="node2" presStyleIdx="5" presStyleCnt="8"/>
      <dgm:spPr/>
    </dgm:pt>
    <dgm:pt modelId="{4F4E97F9-1EB4-4124-89AB-DDFFCD900FBE}" type="pres">
      <dgm:prSet presAssocID="{59F70E15-8F22-4842-BBD1-3626097BB7B3}" presName="hierChild3" presStyleCnt="0"/>
      <dgm:spPr/>
    </dgm:pt>
    <dgm:pt modelId="{171ED912-CAE2-429E-8349-111317A56253}" type="pres">
      <dgm:prSet presAssocID="{7208759E-1D8F-485A-BFA8-8F915246773B}" presName="Name25" presStyleLbl="parChTrans1D2" presStyleIdx="6" presStyleCnt="8"/>
      <dgm:spPr/>
    </dgm:pt>
    <dgm:pt modelId="{EF16DE11-27D7-48FB-94C4-E21F4B402933}" type="pres">
      <dgm:prSet presAssocID="{7208759E-1D8F-485A-BFA8-8F915246773B}" presName="connTx" presStyleLbl="parChTrans1D2" presStyleIdx="6" presStyleCnt="8"/>
      <dgm:spPr/>
    </dgm:pt>
    <dgm:pt modelId="{4F50F18E-2BF8-4C6C-973D-624BBF66349B}" type="pres">
      <dgm:prSet presAssocID="{E3828D0B-D74B-42C6-AB18-7A3E6540EBC4}" presName="Name30" presStyleCnt="0"/>
      <dgm:spPr/>
    </dgm:pt>
    <dgm:pt modelId="{3896F957-00C2-4A69-AE40-09FC9EF25FDF}" type="pres">
      <dgm:prSet presAssocID="{E3828D0B-D74B-42C6-AB18-7A3E6540EBC4}" presName="level2Shape" presStyleLbl="node2" presStyleIdx="6" presStyleCnt="8"/>
      <dgm:spPr/>
    </dgm:pt>
    <dgm:pt modelId="{6B424377-C4B8-4977-86CF-35168A354D32}" type="pres">
      <dgm:prSet presAssocID="{E3828D0B-D74B-42C6-AB18-7A3E6540EBC4}" presName="hierChild3" presStyleCnt="0"/>
      <dgm:spPr/>
    </dgm:pt>
    <dgm:pt modelId="{2D2A45E0-4D6B-4454-BE5D-93E894E0E756}" type="pres">
      <dgm:prSet presAssocID="{31702F9C-DE56-46B6-A54A-036BFFE00155}" presName="Name25" presStyleLbl="parChTrans1D2" presStyleIdx="7" presStyleCnt="8"/>
      <dgm:spPr/>
    </dgm:pt>
    <dgm:pt modelId="{88A4BD6B-53EB-445A-A9DA-4673A93A0748}" type="pres">
      <dgm:prSet presAssocID="{31702F9C-DE56-46B6-A54A-036BFFE00155}" presName="connTx" presStyleLbl="parChTrans1D2" presStyleIdx="7" presStyleCnt="8"/>
      <dgm:spPr/>
    </dgm:pt>
    <dgm:pt modelId="{FA06FD8F-3FD5-4284-9895-14B37EE8ADD1}" type="pres">
      <dgm:prSet presAssocID="{EA6B33E7-B07A-4208-BB4D-79FE1CDB2931}" presName="Name30" presStyleCnt="0"/>
      <dgm:spPr/>
    </dgm:pt>
    <dgm:pt modelId="{A9D43119-C94C-48BB-B527-CC37510B5417}" type="pres">
      <dgm:prSet presAssocID="{EA6B33E7-B07A-4208-BB4D-79FE1CDB2931}" presName="level2Shape" presStyleLbl="node2" presStyleIdx="7" presStyleCnt="8"/>
      <dgm:spPr/>
    </dgm:pt>
    <dgm:pt modelId="{7094B3D4-2070-4B01-8EFC-218C3DDCA869}" type="pres">
      <dgm:prSet presAssocID="{EA6B33E7-B07A-4208-BB4D-79FE1CDB2931}" presName="hierChild3" presStyleCnt="0"/>
      <dgm:spPr/>
    </dgm:pt>
    <dgm:pt modelId="{8C03BBAD-5BA8-4D12-9524-6FB3ECABD434}" type="pres">
      <dgm:prSet presAssocID="{2CB5F0B0-F1A7-4011-80F4-433926F465D7}" presName="bgShapesFlow" presStyleCnt="0"/>
      <dgm:spPr/>
    </dgm:pt>
  </dgm:ptLst>
  <dgm:cxnLst>
    <dgm:cxn modelId="{6F019B0A-4888-4825-B5D7-C05A5D94DF16}" type="presOf" srcId="{4F666902-616E-46E4-A98E-56575914AFB2}" destId="{0B7C6B17-30DE-45B3-AEEB-1AEB88FFEAAA}" srcOrd="1" destOrd="0" presId="urn:microsoft.com/office/officeart/2005/8/layout/hierarchy5"/>
    <dgm:cxn modelId="{BE959710-B36A-4EE2-9467-2E721A1C3CF0}" srcId="{A92E14EF-FD21-4272-BB6E-B7B9C05B81FE}" destId="{FB9BC412-9A85-4674-B92D-48846E16FA94}" srcOrd="1" destOrd="0" parTransId="{D1841D88-8267-4ADE-9EEA-BD7ECADF23F8}" sibTransId="{DAC56CC0-B763-405E-AA36-67494D94B617}"/>
    <dgm:cxn modelId="{9FF6563B-1155-4964-A81F-3CFDFB9C10D5}" type="presOf" srcId="{A92E14EF-FD21-4272-BB6E-B7B9C05B81FE}" destId="{6DBFA35F-AB60-4BA3-90D0-E9CB63D39494}" srcOrd="0" destOrd="0" presId="urn:microsoft.com/office/officeart/2005/8/layout/hierarchy5"/>
    <dgm:cxn modelId="{AD3C7A3D-DAAA-4AD1-AB60-073B3FF77DD7}" type="presOf" srcId="{EA6B33E7-B07A-4208-BB4D-79FE1CDB2931}" destId="{A9D43119-C94C-48BB-B527-CC37510B5417}" srcOrd="0" destOrd="0" presId="urn:microsoft.com/office/officeart/2005/8/layout/hierarchy5"/>
    <dgm:cxn modelId="{A7962D44-A864-4D87-B076-CE0DFF193D76}" type="presOf" srcId="{31702F9C-DE56-46B6-A54A-036BFFE00155}" destId="{88A4BD6B-53EB-445A-A9DA-4673A93A0748}" srcOrd="1" destOrd="0" presId="urn:microsoft.com/office/officeart/2005/8/layout/hierarchy5"/>
    <dgm:cxn modelId="{84118B64-4F90-45CF-A70C-3D947177BDF8}" srcId="{A92E14EF-FD21-4272-BB6E-B7B9C05B81FE}" destId="{EA6B33E7-B07A-4208-BB4D-79FE1CDB2931}" srcOrd="7" destOrd="0" parTransId="{31702F9C-DE56-46B6-A54A-036BFFE00155}" sibTransId="{E9B36C83-CB55-4854-8B90-70E8652F7F46}"/>
    <dgm:cxn modelId="{8699BE64-449F-4B78-A1D1-FE8C31BDAEDB}" type="presOf" srcId="{484B689F-7832-4BAC-B4A7-377A8DA9F108}" destId="{AEF53D08-843C-40FF-B23B-F53C1AF52249}" srcOrd="0" destOrd="0" presId="urn:microsoft.com/office/officeart/2005/8/layout/hierarchy5"/>
    <dgm:cxn modelId="{620D0368-07FF-47ED-B6D5-A4292CF95180}" type="presOf" srcId="{31702F9C-DE56-46B6-A54A-036BFFE00155}" destId="{2D2A45E0-4D6B-4454-BE5D-93E894E0E756}" srcOrd="0" destOrd="0" presId="urn:microsoft.com/office/officeart/2005/8/layout/hierarchy5"/>
    <dgm:cxn modelId="{6FDEBB49-6201-429D-B402-621BDA69B360}" type="presOf" srcId="{7208759E-1D8F-485A-BFA8-8F915246773B}" destId="{EF16DE11-27D7-48FB-94C4-E21F4B402933}" srcOrd="1" destOrd="0" presId="urn:microsoft.com/office/officeart/2005/8/layout/hierarchy5"/>
    <dgm:cxn modelId="{8C99286A-248B-443A-BA70-680B68952DB5}" type="presOf" srcId="{FD44FCEA-CCA0-454D-94CC-3ED3D34CDCA2}" destId="{8341AA07-4700-4D71-8FE0-157CAB729A4C}" srcOrd="0" destOrd="0" presId="urn:microsoft.com/office/officeart/2005/8/layout/hierarchy5"/>
    <dgm:cxn modelId="{0627804A-F093-46C5-BCB3-2B9FC69248FA}" srcId="{A92E14EF-FD21-4272-BB6E-B7B9C05B81FE}" destId="{626F419F-6420-4D48-A89C-EC7AE0C407C3}" srcOrd="3" destOrd="0" parTransId="{AD1A8CE5-3D05-428C-8C01-BA9CDED56E15}" sibTransId="{4E3495A2-8609-4A2D-9D3E-7848415ABB69}"/>
    <dgm:cxn modelId="{9B25F74B-FD83-4DD5-B95A-69609F0E146B}" type="presOf" srcId="{B1C0DD74-6642-413E-ACC2-54DA54EEBE10}" destId="{B5398E35-707F-4C6D-AA60-42031484F630}" srcOrd="0" destOrd="0" presId="urn:microsoft.com/office/officeart/2005/8/layout/hierarchy5"/>
    <dgm:cxn modelId="{484E2D6F-9F22-4E65-8FA6-26E2F36011F9}" type="presOf" srcId="{D1841D88-8267-4ADE-9EEA-BD7ECADF23F8}" destId="{D3936CBB-E04B-4A82-94C2-F6CB392D73F7}" srcOrd="0" destOrd="0" presId="urn:microsoft.com/office/officeart/2005/8/layout/hierarchy5"/>
    <dgm:cxn modelId="{D737A870-EC53-4D46-85F2-FECD544565D4}" type="presOf" srcId="{FB9BC412-9A85-4674-B92D-48846E16FA94}" destId="{7844D7E5-A580-45A4-BB3A-2A23D030CB36}" srcOrd="0" destOrd="0" presId="urn:microsoft.com/office/officeart/2005/8/layout/hierarchy5"/>
    <dgm:cxn modelId="{45C93C73-1567-40DB-ACAC-D122BD4A704E}" type="presOf" srcId="{D1841D88-8267-4ADE-9EEA-BD7ECADF23F8}" destId="{0F47D539-C0B2-4BB5-9B70-51B63E48882D}" srcOrd="1" destOrd="0" presId="urn:microsoft.com/office/officeart/2005/8/layout/hierarchy5"/>
    <dgm:cxn modelId="{3678D277-0500-4D6F-B924-3A6AE9240B32}" srcId="{A92E14EF-FD21-4272-BB6E-B7B9C05B81FE}" destId="{5BEC8D26-AF6C-4FF6-B200-5B83599DD2C3}" srcOrd="0" destOrd="0" parTransId="{65F889DA-76B4-44CF-898C-78F0AE6AA950}" sibTransId="{339529CF-550E-4B4E-AE32-7992B77EB529}"/>
    <dgm:cxn modelId="{564CBF7D-3D4E-447D-9A72-76E8267A96C6}" type="presOf" srcId="{5BEC8D26-AF6C-4FF6-B200-5B83599DD2C3}" destId="{D3565CF7-21D4-44F2-831A-3363FF332594}" srcOrd="0" destOrd="0" presId="urn:microsoft.com/office/officeart/2005/8/layout/hierarchy5"/>
    <dgm:cxn modelId="{76B7C781-04E3-49E2-9FCE-5285BCB9A71E}" srcId="{A92E14EF-FD21-4272-BB6E-B7B9C05B81FE}" destId="{FD44FCEA-CCA0-454D-94CC-3ED3D34CDCA2}" srcOrd="4" destOrd="0" parTransId="{CAFF7941-4325-4E6E-B6F2-197D1197D619}" sibTransId="{C121F190-1E08-4A21-B873-E9BDE6CBAAA0}"/>
    <dgm:cxn modelId="{D1361C82-1C90-4EFB-B5F1-639FC68F65D9}" type="presOf" srcId="{AD1A8CE5-3D05-428C-8C01-BA9CDED56E15}" destId="{F0EECDFA-F10F-4236-B62B-E46B369B7740}" srcOrd="1" destOrd="0" presId="urn:microsoft.com/office/officeart/2005/8/layout/hierarchy5"/>
    <dgm:cxn modelId="{4CA34E97-784D-4B30-B2EE-E80D6BAE1CD9}" srcId="{A92E14EF-FD21-4272-BB6E-B7B9C05B81FE}" destId="{B1C0DD74-6642-413E-ACC2-54DA54EEBE10}" srcOrd="2" destOrd="0" parTransId="{4F666902-616E-46E4-A98E-56575914AFB2}" sibTransId="{2BEDBE64-1EBF-46CC-BA73-C258037684EB}"/>
    <dgm:cxn modelId="{444DF6B9-13C3-4A48-A09A-092346D7AAEC}" type="presOf" srcId="{AD1A8CE5-3D05-428C-8C01-BA9CDED56E15}" destId="{56D8F8C1-C6A2-41B8-A153-24DD2DC1C7E6}" srcOrd="0" destOrd="0" presId="urn:microsoft.com/office/officeart/2005/8/layout/hierarchy5"/>
    <dgm:cxn modelId="{08966EBC-6260-4A1D-B1BE-7DED4BC06047}" type="presOf" srcId="{2CB5F0B0-F1A7-4011-80F4-433926F465D7}" destId="{7F4F9ADA-CFA6-4385-A202-83C48922D355}" srcOrd="0" destOrd="0" presId="urn:microsoft.com/office/officeart/2005/8/layout/hierarchy5"/>
    <dgm:cxn modelId="{A61ACED2-CD51-42C9-ACA1-49FBC093C000}" srcId="{A92E14EF-FD21-4272-BB6E-B7B9C05B81FE}" destId="{59F70E15-8F22-4842-BBD1-3626097BB7B3}" srcOrd="5" destOrd="0" parTransId="{484B689F-7832-4BAC-B4A7-377A8DA9F108}" sibTransId="{83D67E9A-C25A-46B9-95EC-AE973224AA78}"/>
    <dgm:cxn modelId="{D03E9ED8-45E5-4BFD-A1F0-D9771500F19D}" type="presOf" srcId="{4F666902-616E-46E4-A98E-56575914AFB2}" destId="{1113F11E-BDB4-498C-BC36-E73E44CA2D36}" srcOrd="0" destOrd="0" presId="urn:microsoft.com/office/officeart/2005/8/layout/hierarchy5"/>
    <dgm:cxn modelId="{F2C6A1D8-E915-425F-9751-41DCD88B7978}" type="presOf" srcId="{65F889DA-76B4-44CF-898C-78F0AE6AA950}" destId="{DADF5DF6-99D9-465C-9CD5-C4CEF53B08D3}" srcOrd="1" destOrd="0" presId="urn:microsoft.com/office/officeart/2005/8/layout/hierarchy5"/>
    <dgm:cxn modelId="{6C2617D9-0380-4806-8EA1-25540577393B}" type="presOf" srcId="{59F70E15-8F22-4842-BBD1-3626097BB7B3}" destId="{22F87F5B-57CF-4258-A6E7-CFD54A212859}" srcOrd="0" destOrd="0" presId="urn:microsoft.com/office/officeart/2005/8/layout/hierarchy5"/>
    <dgm:cxn modelId="{EC7A43D9-C351-4439-83EA-36DAA61EC73E}" type="presOf" srcId="{CAFF7941-4325-4E6E-B6F2-197D1197D619}" destId="{D415B668-8BA4-4327-AFB5-25D4D9E0B2E1}" srcOrd="1" destOrd="0" presId="urn:microsoft.com/office/officeart/2005/8/layout/hierarchy5"/>
    <dgm:cxn modelId="{C1CDE9DD-DCB4-4EB4-8CBE-BCB9B7BBBD99}" type="presOf" srcId="{65F889DA-76B4-44CF-898C-78F0AE6AA950}" destId="{09F05A61-C7AB-4864-B101-FA12047048C8}" srcOrd="0" destOrd="0" presId="urn:microsoft.com/office/officeart/2005/8/layout/hierarchy5"/>
    <dgm:cxn modelId="{4ABA22E3-0C2E-49DE-A843-139F818747F6}" type="presOf" srcId="{E3828D0B-D74B-42C6-AB18-7A3E6540EBC4}" destId="{3896F957-00C2-4A69-AE40-09FC9EF25FDF}" srcOrd="0" destOrd="0" presId="urn:microsoft.com/office/officeart/2005/8/layout/hierarchy5"/>
    <dgm:cxn modelId="{1BD1F7EA-89DD-487E-B228-64A9FE2F8F4C}" type="presOf" srcId="{626F419F-6420-4D48-A89C-EC7AE0C407C3}" destId="{8472A317-E592-4227-AB5B-41885DBCBC01}" srcOrd="0" destOrd="0" presId="urn:microsoft.com/office/officeart/2005/8/layout/hierarchy5"/>
    <dgm:cxn modelId="{4E5C9FEE-0E40-4551-A49B-0489F412065B}" srcId="{A92E14EF-FD21-4272-BB6E-B7B9C05B81FE}" destId="{E3828D0B-D74B-42C6-AB18-7A3E6540EBC4}" srcOrd="6" destOrd="0" parTransId="{7208759E-1D8F-485A-BFA8-8F915246773B}" sibTransId="{6F3D6824-2E9F-4677-A3E6-850ECBE345D3}"/>
    <dgm:cxn modelId="{966BC1F0-4A9C-4EA8-99A0-460BF8600258}" type="presOf" srcId="{7208759E-1D8F-485A-BFA8-8F915246773B}" destId="{171ED912-CAE2-429E-8349-111317A56253}" srcOrd="0" destOrd="0" presId="urn:microsoft.com/office/officeart/2005/8/layout/hierarchy5"/>
    <dgm:cxn modelId="{C8C6FDF6-1A1C-414C-A95F-FC26D090BF0D}" type="presOf" srcId="{484B689F-7832-4BAC-B4A7-377A8DA9F108}" destId="{C870B5CA-69D9-4A66-BFCF-ABC4D570AAA8}" srcOrd="1" destOrd="0" presId="urn:microsoft.com/office/officeart/2005/8/layout/hierarchy5"/>
    <dgm:cxn modelId="{ACA943FE-533C-41EC-8DCC-863708EA8545}" srcId="{2CB5F0B0-F1A7-4011-80F4-433926F465D7}" destId="{A92E14EF-FD21-4272-BB6E-B7B9C05B81FE}" srcOrd="0" destOrd="0" parTransId="{C47D75E0-B62F-415F-8841-E28FF0DB1C82}" sibTransId="{B967A279-9C08-479E-A3F5-C42CBC23A8C4}"/>
    <dgm:cxn modelId="{115E6FFF-6C32-4DB4-BCCD-1443FD8EA1FC}" type="presOf" srcId="{CAFF7941-4325-4E6E-B6F2-197D1197D619}" destId="{6DA764CA-8638-408B-A9A2-98CE2CDE32C8}" srcOrd="0" destOrd="0" presId="urn:microsoft.com/office/officeart/2005/8/layout/hierarchy5"/>
    <dgm:cxn modelId="{7E3CFA77-F244-4DE9-89A7-BA82EE3E5133}" type="presParOf" srcId="{7F4F9ADA-CFA6-4385-A202-83C48922D355}" destId="{6AD66532-9D41-425A-975A-174FE0CA399B}" srcOrd="0" destOrd="0" presId="urn:microsoft.com/office/officeart/2005/8/layout/hierarchy5"/>
    <dgm:cxn modelId="{7CFA067A-1EE2-4A21-9A4C-19775C22B01A}" type="presParOf" srcId="{6AD66532-9D41-425A-975A-174FE0CA399B}" destId="{9B091FAA-CAFE-4EEC-87CB-86D5CE0E4527}" srcOrd="0" destOrd="0" presId="urn:microsoft.com/office/officeart/2005/8/layout/hierarchy5"/>
    <dgm:cxn modelId="{074271D8-E2DF-40E6-ABE8-8B86BA16F769}" type="presParOf" srcId="{9B091FAA-CAFE-4EEC-87CB-86D5CE0E4527}" destId="{449B01EE-259A-40E4-9EC7-BDC924BDCF87}" srcOrd="0" destOrd="0" presId="urn:microsoft.com/office/officeart/2005/8/layout/hierarchy5"/>
    <dgm:cxn modelId="{D0A24E39-C9D2-48EF-83E4-4254BF963BBC}" type="presParOf" srcId="{449B01EE-259A-40E4-9EC7-BDC924BDCF87}" destId="{6DBFA35F-AB60-4BA3-90D0-E9CB63D39494}" srcOrd="0" destOrd="0" presId="urn:microsoft.com/office/officeart/2005/8/layout/hierarchy5"/>
    <dgm:cxn modelId="{5A7DF8FF-F29E-4C76-B48A-DC4D64FAD91C}" type="presParOf" srcId="{449B01EE-259A-40E4-9EC7-BDC924BDCF87}" destId="{DA183FB9-CD9C-4E37-9A56-375B9775DC11}" srcOrd="1" destOrd="0" presId="urn:microsoft.com/office/officeart/2005/8/layout/hierarchy5"/>
    <dgm:cxn modelId="{9FB5146B-663C-4DC0-8568-BE34F782C3F9}" type="presParOf" srcId="{DA183FB9-CD9C-4E37-9A56-375B9775DC11}" destId="{09F05A61-C7AB-4864-B101-FA12047048C8}" srcOrd="0" destOrd="0" presId="urn:microsoft.com/office/officeart/2005/8/layout/hierarchy5"/>
    <dgm:cxn modelId="{9F4A1859-69F2-48B4-BD74-00D0E1098EB2}" type="presParOf" srcId="{09F05A61-C7AB-4864-B101-FA12047048C8}" destId="{DADF5DF6-99D9-465C-9CD5-C4CEF53B08D3}" srcOrd="0" destOrd="0" presId="urn:microsoft.com/office/officeart/2005/8/layout/hierarchy5"/>
    <dgm:cxn modelId="{265C2FC3-2F83-46D7-9BBC-67F364ED7F48}" type="presParOf" srcId="{DA183FB9-CD9C-4E37-9A56-375B9775DC11}" destId="{06B94F20-DAED-4C19-90C9-1044B23D38F6}" srcOrd="1" destOrd="0" presId="urn:microsoft.com/office/officeart/2005/8/layout/hierarchy5"/>
    <dgm:cxn modelId="{4B67693E-BD40-4DE3-A79E-6516CA68EC06}" type="presParOf" srcId="{06B94F20-DAED-4C19-90C9-1044B23D38F6}" destId="{D3565CF7-21D4-44F2-831A-3363FF332594}" srcOrd="0" destOrd="0" presId="urn:microsoft.com/office/officeart/2005/8/layout/hierarchy5"/>
    <dgm:cxn modelId="{72DA3887-43A1-4E8A-AAEC-E44B0E59739A}" type="presParOf" srcId="{06B94F20-DAED-4C19-90C9-1044B23D38F6}" destId="{F3D57FE1-7C8A-4D53-81B0-930C673B4B1A}" srcOrd="1" destOrd="0" presId="urn:microsoft.com/office/officeart/2005/8/layout/hierarchy5"/>
    <dgm:cxn modelId="{AE007E6F-71E5-403A-878B-2A7A5C0FD82C}" type="presParOf" srcId="{DA183FB9-CD9C-4E37-9A56-375B9775DC11}" destId="{D3936CBB-E04B-4A82-94C2-F6CB392D73F7}" srcOrd="2" destOrd="0" presId="urn:microsoft.com/office/officeart/2005/8/layout/hierarchy5"/>
    <dgm:cxn modelId="{B78B4ED5-18B3-4FF1-A5A3-77532F23BD3C}" type="presParOf" srcId="{D3936CBB-E04B-4A82-94C2-F6CB392D73F7}" destId="{0F47D539-C0B2-4BB5-9B70-51B63E48882D}" srcOrd="0" destOrd="0" presId="urn:microsoft.com/office/officeart/2005/8/layout/hierarchy5"/>
    <dgm:cxn modelId="{94FC711D-B31D-4956-8F02-2275FB87CC86}" type="presParOf" srcId="{DA183FB9-CD9C-4E37-9A56-375B9775DC11}" destId="{CA96EE7F-B2FC-4680-B4C3-E2242690B0F4}" srcOrd="3" destOrd="0" presId="urn:microsoft.com/office/officeart/2005/8/layout/hierarchy5"/>
    <dgm:cxn modelId="{BF85106B-07E8-434A-8984-318EEF361379}" type="presParOf" srcId="{CA96EE7F-B2FC-4680-B4C3-E2242690B0F4}" destId="{7844D7E5-A580-45A4-BB3A-2A23D030CB36}" srcOrd="0" destOrd="0" presId="urn:microsoft.com/office/officeart/2005/8/layout/hierarchy5"/>
    <dgm:cxn modelId="{D7F5D689-6A05-491A-A758-B9866E3C2A93}" type="presParOf" srcId="{CA96EE7F-B2FC-4680-B4C3-E2242690B0F4}" destId="{11329A3F-2F7E-4722-BF65-E222F80AB796}" srcOrd="1" destOrd="0" presId="urn:microsoft.com/office/officeart/2005/8/layout/hierarchy5"/>
    <dgm:cxn modelId="{9A249C01-14CF-4DC6-A4C1-8A78D412631C}" type="presParOf" srcId="{DA183FB9-CD9C-4E37-9A56-375B9775DC11}" destId="{1113F11E-BDB4-498C-BC36-E73E44CA2D36}" srcOrd="4" destOrd="0" presId="urn:microsoft.com/office/officeart/2005/8/layout/hierarchy5"/>
    <dgm:cxn modelId="{C414464C-4443-413E-A93E-A758089FB9DC}" type="presParOf" srcId="{1113F11E-BDB4-498C-BC36-E73E44CA2D36}" destId="{0B7C6B17-30DE-45B3-AEEB-1AEB88FFEAAA}" srcOrd="0" destOrd="0" presId="urn:microsoft.com/office/officeart/2005/8/layout/hierarchy5"/>
    <dgm:cxn modelId="{8DCEB9DF-9034-4D45-9106-46A6B0B7612B}" type="presParOf" srcId="{DA183FB9-CD9C-4E37-9A56-375B9775DC11}" destId="{770A0880-FBB3-464A-A6FA-6A4395E5CD13}" srcOrd="5" destOrd="0" presId="urn:microsoft.com/office/officeart/2005/8/layout/hierarchy5"/>
    <dgm:cxn modelId="{2C5CA408-F7E1-40DD-9D46-650315D306D3}" type="presParOf" srcId="{770A0880-FBB3-464A-A6FA-6A4395E5CD13}" destId="{B5398E35-707F-4C6D-AA60-42031484F630}" srcOrd="0" destOrd="0" presId="urn:microsoft.com/office/officeart/2005/8/layout/hierarchy5"/>
    <dgm:cxn modelId="{8888C255-5E35-4A09-8489-FD4B6357DCE7}" type="presParOf" srcId="{770A0880-FBB3-464A-A6FA-6A4395E5CD13}" destId="{396B4456-FE44-4096-944F-F1771FEAA6ED}" srcOrd="1" destOrd="0" presId="urn:microsoft.com/office/officeart/2005/8/layout/hierarchy5"/>
    <dgm:cxn modelId="{6B338B14-3281-4BE1-AC22-6AF58916B1F8}" type="presParOf" srcId="{DA183FB9-CD9C-4E37-9A56-375B9775DC11}" destId="{56D8F8C1-C6A2-41B8-A153-24DD2DC1C7E6}" srcOrd="6" destOrd="0" presId="urn:microsoft.com/office/officeart/2005/8/layout/hierarchy5"/>
    <dgm:cxn modelId="{214B7C91-4997-4005-A7CC-FE55BF894EFD}" type="presParOf" srcId="{56D8F8C1-C6A2-41B8-A153-24DD2DC1C7E6}" destId="{F0EECDFA-F10F-4236-B62B-E46B369B7740}" srcOrd="0" destOrd="0" presId="urn:microsoft.com/office/officeart/2005/8/layout/hierarchy5"/>
    <dgm:cxn modelId="{F0415C22-BCCB-4B30-8A83-A8F235986B66}" type="presParOf" srcId="{DA183FB9-CD9C-4E37-9A56-375B9775DC11}" destId="{84978C19-D8D4-4849-9A4E-B679D0241FC0}" srcOrd="7" destOrd="0" presId="urn:microsoft.com/office/officeart/2005/8/layout/hierarchy5"/>
    <dgm:cxn modelId="{7A508EBD-85AE-41A7-81CB-1CE2AAF45F1C}" type="presParOf" srcId="{84978C19-D8D4-4849-9A4E-B679D0241FC0}" destId="{8472A317-E592-4227-AB5B-41885DBCBC01}" srcOrd="0" destOrd="0" presId="urn:microsoft.com/office/officeart/2005/8/layout/hierarchy5"/>
    <dgm:cxn modelId="{AF5DAA42-F92D-4E03-96B4-D2BBED8D77BF}" type="presParOf" srcId="{84978C19-D8D4-4849-9A4E-B679D0241FC0}" destId="{6D9B339A-6537-49E8-9986-68EA449DF9AB}" srcOrd="1" destOrd="0" presId="urn:microsoft.com/office/officeart/2005/8/layout/hierarchy5"/>
    <dgm:cxn modelId="{7601DCD1-B8F0-4FC4-B592-58030C283F85}" type="presParOf" srcId="{DA183FB9-CD9C-4E37-9A56-375B9775DC11}" destId="{6DA764CA-8638-408B-A9A2-98CE2CDE32C8}" srcOrd="8" destOrd="0" presId="urn:microsoft.com/office/officeart/2005/8/layout/hierarchy5"/>
    <dgm:cxn modelId="{93827467-7CDD-4B28-B7D9-F1A6AA15A07B}" type="presParOf" srcId="{6DA764CA-8638-408B-A9A2-98CE2CDE32C8}" destId="{D415B668-8BA4-4327-AFB5-25D4D9E0B2E1}" srcOrd="0" destOrd="0" presId="urn:microsoft.com/office/officeart/2005/8/layout/hierarchy5"/>
    <dgm:cxn modelId="{A5A475FC-4C00-43A4-9E74-F615EFC28610}" type="presParOf" srcId="{DA183FB9-CD9C-4E37-9A56-375B9775DC11}" destId="{3094FA74-AFC7-4364-93A8-BDC7C16E816F}" srcOrd="9" destOrd="0" presId="urn:microsoft.com/office/officeart/2005/8/layout/hierarchy5"/>
    <dgm:cxn modelId="{BC059CC9-E85F-41D9-9B11-E35D5365F074}" type="presParOf" srcId="{3094FA74-AFC7-4364-93A8-BDC7C16E816F}" destId="{8341AA07-4700-4D71-8FE0-157CAB729A4C}" srcOrd="0" destOrd="0" presId="urn:microsoft.com/office/officeart/2005/8/layout/hierarchy5"/>
    <dgm:cxn modelId="{0077770D-4E42-4D50-8643-EC8C3077A378}" type="presParOf" srcId="{3094FA74-AFC7-4364-93A8-BDC7C16E816F}" destId="{D3C34239-92C0-465D-80EE-0DD13F26B548}" srcOrd="1" destOrd="0" presId="urn:microsoft.com/office/officeart/2005/8/layout/hierarchy5"/>
    <dgm:cxn modelId="{0ED2213B-5AB9-4EA7-8917-46A307C86FD5}" type="presParOf" srcId="{DA183FB9-CD9C-4E37-9A56-375B9775DC11}" destId="{AEF53D08-843C-40FF-B23B-F53C1AF52249}" srcOrd="10" destOrd="0" presId="urn:microsoft.com/office/officeart/2005/8/layout/hierarchy5"/>
    <dgm:cxn modelId="{F086F975-7C3C-4A0D-BD71-7C8ECE2BBDA0}" type="presParOf" srcId="{AEF53D08-843C-40FF-B23B-F53C1AF52249}" destId="{C870B5CA-69D9-4A66-BFCF-ABC4D570AAA8}" srcOrd="0" destOrd="0" presId="urn:microsoft.com/office/officeart/2005/8/layout/hierarchy5"/>
    <dgm:cxn modelId="{53531836-BAFE-443B-B2FA-A59088D1B291}" type="presParOf" srcId="{DA183FB9-CD9C-4E37-9A56-375B9775DC11}" destId="{F730EED8-6E89-44A0-8E91-1AB2D91F49B7}" srcOrd="11" destOrd="0" presId="urn:microsoft.com/office/officeart/2005/8/layout/hierarchy5"/>
    <dgm:cxn modelId="{F305BD32-6FCA-4AD0-95A7-4FD7E13E2508}" type="presParOf" srcId="{F730EED8-6E89-44A0-8E91-1AB2D91F49B7}" destId="{22F87F5B-57CF-4258-A6E7-CFD54A212859}" srcOrd="0" destOrd="0" presId="urn:microsoft.com/office/officeart/2005/8/layout/hierarchy5"/>
    <dgm:cxn modelId="{E7BBABAE-A44B-4AE9-BD10-F81B5BD30BB7}" type="presParOf" srcId="{F730EED8-6E89-44A0-8E91-1AB2D91F49B7}" destId="{4F4E97F9-1EB4-4124-89AB-DDFFCD900FBE}" srcOrd="1" destOrd="0" presId="urn:microsoft.com/office/officeart/2005/8/layout/hierarchy5"/>
    <dgm:cxn modelId="{662528BB-41A3-4DBA-AD57-E6A6423FE2D4}" type="presParOf" srcId="{DA183FB9-CD9C-4E37-9A56-375B9775DC11}" destId="{171ED912-CAE2-429E-8349-111317A56253}" srcOrd="12" destOrd="0" presId="urn:microsoft.com/office/officeart/2005/8/layout/hierarchy5"/>
    <dgm:cxn modelId="{E12DFFBA-5E9B-4955-BD38-5EF91986D324}" type="presParOf" srcId="{171ED912-CAE2-429E-8349-111317A56253}" destId="{EF16DE11-27D7-48FB-94C4-E21F4B402933}" srcOrd="0" destOrd="0" presId="urn:microsoft.com/office/officeart/2005/8/layout/hierarchy5"/>
    <dgm:cxn modelId="{74D5543C-4E6C-42EB-A2A5-FEDAB5E6DAC8}" type="presParOf" srcId="{DA183FB9-CD9C-4E37-9A56-375B9775DC11}" destId="{4F50F18E-2BF8-4C6C-973D-624BBF66349B}" srcOrd="13" destOrd="0" presId="urn:microsoft.com/office/officeart/2005/8/layout/hierarchy5"/>
    <dgm:cxn modelId="{059688CF-DF0F-4BF4-8E53-B1D7FB8C90C5}" type="presParOf" srcId="{4F50F18E-2BF8-4C6C-973D-624BBF66349B}" destId="{3896F957-00C2-4A69-AE40-09FC9EF25FDF}" srcOrd="0" destOrd="0" presId="urn:microsoft.com/office/officeart/2005/8/layout/hierarchy5"/>
    <dgm:cxn modelId="{0B670030-AEF5-4B7F-B081-4A1765047B24}" type="presParOf" srcId="{4F50F18E-2BF8-4C6C-973D-624BBF66349B}" destId="{6B424377-C4B8-4977-86CF-35168A354D32}" srcOrd="1" destOrd="0" presId="urn:microsoft.com/office/officeart/2005/8/layout/hierarchy5"/>
    <dgm:cxn modelId="{5877A37E-0BA6-4454-ADC1-0E553314F72E}" type="presParOf" srcId="{DA183FB9-CD9C-4E37-9A56-375B9775DC11}" destId="{2D2A45E0-4D6B-4454-BE5D-93E894E0E756}" srcOrd="14" destOrd="0" presId="urn:microsoft.com/office/officeart/2005/8/layout/hierarchy5"/>
    <dgm:cxn modelId="{B6FDA25D-658A-406D-B7A9-5D41FDAF0ED9}" type="presParOf" srcId="{2D2A45E0-4D6B-4454-BE5D-93E894E0E756}" destId="{88A4BD6B-53EB-445A-A9DA-4673A93A0748}" srcOrd="0" destOrd="0" presId="urn:microsoft.com/office/officeart/2005/8/layout/hierarchy5"/>
    <dgm:cxn modelId="{BF63B68D-E5EC-4105-ADDE-69D8287A2098}" type="presParOf" srcId="{DA183FB9-CD9C-4E37-9A56-375B9775DC11}" destId="{FA06FD8F-3FD5-4284-9895-14B37EE8ADD1}" srcOrd="15" destOrd="0" presId="urn:microsoft.com/office/officeart/2005/8/layout/hierarchy5"/>
    <dgm:cxn modelId="{13CC0ED4-4A17-4B7C-95AE-494B83E30C48}" type="presParOf" srcId="{FA06FD8F-3FD5-4284-9895-14B37EE8ADD1}" destId="{A9D43119-C94C-48BB-B527-CC37510B5417}" srcOrd="0" destOrd="0" presId="urn:microsoft.com/office/officeart/2005/8/layout/hierarchy5"/>
    <dgm:cxn modelId="{3EBDB039-E647-40B9-9E76-835CFB93538A}" type="presParOf" srcId="{FA06FD8F-3FD5-4284-9895-14B37EE8ADD1}" destId="{7094B3D4-2070-4B01-8EFC-218C3DDCA869}" srcOrd="1" destOrd="0" presId="urn:microsoft.com/office/officeart/2005/8/layout/hierarchy5"/>
    <dgm:cxn modelId="{9FF5066B-14CA-4B6A-9D04-EBDE4A5AC0CE}" type="presParOf" srcId="{7F4F9ADA-CFA6-4385-A202-83C48922D355}" destId="{8C03BBAD-5BA8-4D12-9524-6FB3ECABD43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15967-C1B7-4993-84FD-681E2CC44A3D}">
      <dsp:nvSpPr>
        <dsp:cNvPr id="0" name=""/>
        <dsp:cNvSpPr/>
      </dsp:nvSpPr>
      <dsp:spPr>
        <a:xfrm>
          <a:off x="6906298" y="1403688"/>
          <a:ext cx="96031" cy="2549709"/>
        </a:xfrm>
        <a:custGeom>
          <a:avLst/>
          <a:gdLst/>
          <a:ahLst/>
          <a:cxnLst/>
          <a:rect l="0" t="0" r="0" b="0"/>
          <a:pathLst>
            <a:path>
              <a:moveTo>
                <a:pt x="96031" y="0"/>
              </a:moveTo>
              <a:lnTo>
                <a:pt x="96031" y="2549709"/>
              </a:lnTo>
              <a:lnTo>
                <a:pt x="0" y="25497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2829E7-777B-42F7-B27D-B95E984E8383}">
      <dsp:nvSpPr>
        <dsp:cNvPr id="0" name=""/>
        <dsp:cNvSpPr/>
      </dsp:nvSpPr>
      <dsp:spPr>
        <a:xfrm>
          <a:off x="6368158" y="1403688"/>
          <a:ext cx="634171" cy="1019674"/>
        </a:xfrm>
        <a:custGeom>
          <a:avLst/>
          <a:gdLst/>
          <a:ahLst/>
          <a:cxnLst/>
          <a:rect l="0" t="0" r="0" b="0"/>
          <a:pathLst>
            <a:path>
              <a:moveTo>
                <a:pt x="634171" y="0"/>
              </a:moveTo>
              <a:lnTo>
                <a:pt x="634171" y="1019674"/>
              </a:lnTo>
              <a:lnTo>
                <a:pt x="0" y="10196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1A7664-775E-4C10-91C8-09C7BE962B06}">
      <dsp:nvSpPr>
        <dsp:cNvPr id="0" name=""/>
        <dsp:cNvSpPr/>
      </dsp:nvSpPr>
      <dsp:spPr>
        <a:xfrm>
          <a:off x="3393195" y="579829"/>
          <a:ext cx="4072998" cy="244028"/>
        </a:xfrm>
        <a:custGeom>
          <a:avLst/>
          <a:gdLst/>
          <a:ahLst/>
          <a:cxnLst/>
          <a:rect l="0" t="0" r="0" b="0"/>
          <a:pathLst>
            <a:path>
              <a:moveTo>
                <a:pt x="0" y="0"/>
              </a:moveTo>
              <a:lnTo>
                <a:pt x="0" y="122264"/>
              </a:lnTo>
              <a:lnTo>
                <a:pt x="4072998" y="122264"/>
              </a:lnTo>
              <a:lnTo>
                <a:pt x="4072998" y="2440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8EC15-89C4-42D4-8EA5-1BAA33212CC0}">
      <dsp:nvSpPr>
        <dsp:cNvPr id="0" name=""/>
        <dsp:cNvSpPr/>
      </dsp:nvSpPr>
      <dsp:spPr>
        <a:xfrm>
          <a:off x="115967" y="1396521"/>
          <a:ext cx="477605" cy="2812613"/>
        </a:xfrm>
        <a:custGeom>
          <a:avLst/>
          <a:gdLst/>
          <a:ahLst/>
          <a:cxnLst/>
          <a:rect l="0" t="0" r="0" b="0"/>
          <a:pathLst>
            <a:path>
              <a:moveTo>
                <a:pt x="0" y="0"/>
              </a:moveTo>
              <a:lnTo>
                <a:pt x="0" y="2812613"/>
              </a:lnTo>
              <a:lnTo>
                <a:pt x="477605" y="2812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B6987-D1AA-425A-ABA7-0771C0121087}">
      <dsp:nvSpPr>
        <dsp:cNvPr id="0" name=""/>
        <dsp:cNvSpPr/>
      </dsp:nvSpPr>
      <dsp:spPr>
        <a:xfrm>
          <a:off x="115967" y="1396521"/>
          <a:ext cx="477605" cy="1784061"/>
        </a:xfrm>
        <a:custGeom>
          <a:avLst/>
          <a:gdLst/>
          <a:ahLst/>
          <a:cxnLst/>
          <a:rect l="0" t="0" r="0" b="0"/>
          <a:pathLst>
            <a:path>
              <a:moveTo>
                <a:pt x="0" y="0"/>
              </a:moveTo>
              <a:lnTo>
                <a:pt x="0" y="1784061"/>
              </a:lnTo>
              <a:lnTo>
                <a:pt x="477605" y="17840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3967E-7B7A-4A89-B498-11F68F55A02C}">
      <dsp:nvSpPr>
        <dsp:cNvPr id="0" name=""/>
        <dsp:cNvSpPr/>
      </dsp:nvSpPr>
      <dsp:spPr>
        <a:xfrm>
          <a:off x="115967" y="1396521"/>
          <a:ext cx="429538" cy="703116"/>
        </a:xfrm>
        <a:custGeom>
          <a:avLst/>
          <a:gdLst/>
          <a:ahLst/>
          <a:cxnLst/>
          <a:rect l="0" t="0" r="0" b="0"/>
          <a:pathLst>
            <a:path>
              <a:moveTo>
                <a:pt x="0" y="0"/>
              </a:moveTo>
              <a:lnTo>
                <a:pt x="0" y="703116"/>
              </a:lnTo>
              <a:lnTo>
                <a:pt x="429538" y="7031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C91BC-2F81-4AEF-8E6B-8BB3D2A926FF}">
      <dsp:nvSpPr>
        <dsp:cNvPr id="0" name=""/>
        <dsp:cNvSpPr/>
      </dsp:nvSpPr>
      <dsp:spPr>
        <a:xfrm>
          <a:off x="579831" y="579829"/>
          <a:ext cx="2813364" cy="236861"/>
        </a:xfrm>
        <a:custGeom>
          <a:avLst/>
          <a:gdLst/>
          <a:ahLst/>
          <a:cxnLst/>
          <a:rect l="0" t="0" r="0" b="0"/>
          <a:pathLst>
            <a:path>
              <a:moveTo>
                <a:pt x="2813364" y="0"/>
              </a:moveTo>
              <a:lnTo>
                <a:pt x="2813364" y="115097"/>
              </a:lnTo>
              <a:lnTo>
                <a:pt x="0" y="115097"/>
              </a:lnTo>
              <a:lnTo>
                <a:pt x="0" y="2368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57B8E-DE99-4E84-B613-7F7AE17E54A7}">
      <dsp:nvSpPr>
        <dsp:cNvPr id="0" name=""/>
        <dsp:cNvSpPr/>
      </dsp:nvSpPr>
      <dsp:spPr>
        <a:xfrm>
          <a:off x="2813365" y="0"/>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noProof="0" dirty="0">
              <a:latin typeface="Arial Nova Light" panose="020B0304020202020204" pitchFamily="34" charset="0"/>
            </a:rPr>
            <a:t>Requisitos</a:t>
          </a:r>
        </a:p>
      </dsp:txBody>
      <dsp:txXfrm>
        <a:off x="2813365" y="0"/>
        <a:ext cx="1159659" cy="579829"/>
      </dsp:txXfrm>
    </dsp:sp>
    <dsp:sp modelId="{2EA50ED1-03D9-4A8E-8A59-7DA4F579927D}">
      <dsp:nvSpPr>
        <dsp:cNvPr id="0" name=""/>
        <dsp:cNvSpPr/>
      </dsp:nvSpPr>
      <dsp:spPr>
        <a:xfrm>
          <a:off x="1" y="816691"/>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noProof="0" dirty="0">
              <a:latin typeface="Arial Nova Light" panose="020B0304020202020204" pitchFamily="34" charset="0"/>
            </a:rPr>
            <a:t>Por jerarquía</a:t>
          </a:r>
        </a:p>
      </dsp:txBody>
      <dsp:txXfrm>
        <a:off x="1" y="816691"/>
        <a:ext cx="1159659" cy="579829"/>
      </dsp:txXfrm>
    </dsp:sp>
    <dsp:sp modelId="{24E52F18-5A31-42E1-90CF-DCF3DBF2C7F8}">
      <dsp:nvSpPr>
        <dsp:cNvPr id="0" name=""/>
        <dsp:cNvSpPr/>
      </dsp:nvSpPr>
      <dsp:spPr>
        <a:xfrm>
          <a:off x="545505" y="1604814"/>
          <a:ext cx="2880003" cy="989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s-ES" sz="1400" b="1" kern="1200" noProof="0" dirty="0">
              <a:solidFill>
                <a:schemeClr val="bg1"/>
              </a:solidFill>
              <a:latin typeface="Arial Nova Light" panose="020B0304020202020204" pitchFamily="34" charset="0"/>
            </a:rPr>
            <a:t>Negocio</a:t>
          </a:r>
          <a:r>
            <a:rPr lang="es-ES" sz="1400" kern="1200" noProof="0" dirty="0">
              <a:solidFill>
                <a:schemeClr val="bg1"/>
              </a:solidFill>
              <a:latin typeface="Arial Nova Light" panose="020B0304020202020204" pitchFamily="34" charset="0"/>
            </a:rPr>
            <a:t>: describen objetivos de alto nivel y necesidades estratégicas de la organización.</a:t>
          </a:r>
        </a:p>
      </dsp:txBody>
      <dsp:txXfrm>
        <a:off x="545505" y="1604814"/>
        <a:ext cx="2880003" cy="989648"/>
      </dsp:txXfrm>
    </dsp:sp>
    <dsp:sp modelId="{D88CCD8F-ECA1-4BE4-9878-FABCDB6040C9}">
      <dsp:nvSpPr>
        <dsp:cNvPr id="0" name=""/>
        <dsp:cNvSpPr/>
      </dsp:nvSpPr>
      <dsp:spPr>
        <a:xfrm>
          <a:off x="593573" y="2722714"/>
          <a:ext cx="2880003" cy="9157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s-ES" sz="1400" b="1" kern="1200" noProof="0" dirty="0">
              <a:solidFill>
                <a:schemeClr val="bg1"/>
              </a:solidFill>
              <a:latin typeface="Arial Nova Light" panose="020B0304020202020204" pitchFamily="34" charset="0"/>
            </a:rPr>
            <a:t>Cliente</a:t>
          </a:r>
          <a:r>
            <a:rPr lang="es-ES" sz="1400" kern="1200" noProof="0" dirty="0">
              <a:solidFill>
                <a:schemeClr val="bg1"/>
              </a:solidFill>
              <a:latin typeface="Arial Nova Light" panose="020B0304020202020204" pitchFamily="34" charset="0"/>
            </a:rPr>
            <a:t>: necesidades, expectativas y preferencias del usuario final o del cliente del producto o servicio.</a:t>
          </a:r>
        </a:p>
      </dsp:txBody>
      <dsp:txXfrm>
        <a:off x="593573" y="2722714"/>
        <a:ext cx="2880003" cy="915737"/>
      </dsp:txXfrm>
    </dsp:sp>
    <dsp:sp modelId="{6103637C-B4CD-4D07-A5CC-3A83C3772D7C}">
      <dsp:nvSpPr>
        <dsp:cNvPr id="0" name=""/>
        <dsp:cNvSpPr/>
      </dsp:nvSpPr>
      <dsp:spPr>
        <a:xfrm>
          <a:off x="593573" y="3781634"/>
          <a:ext cx="2880003" cy="8549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s-ES" sz="1400" b="1" kern="1200" noProof="0" dirty="0">
              <a:solidFill>
                <a:schemeClr val="bg1"/>
              </a:solidFill>
              <a:latin typeface="Arial Nova Light" panose="020B0304020202020204" pitchFamily="34" charset="0"/>
            </a:rPr>
            <a:t>Sistema</a:t>
          </a:r>
          <a:r>
            <a:rPr lang="es-ES" sz="1400" kern="1200" noProof="0" dirty="0">
              <a:solidFill>
                <a:schemeClr val="bg1"/>
              </a:solidFill>
              <a:latin typeface="Arial Nova Light" panose="020B0304020202020204" pitchFamily="34" charset="0"/>
            </a:rPr>
            <a:t> especifica capacidades, funciones y límites que un producto debe cumplir para satisfacer los requisitos de negocio y cliente.</a:t>
          </a:r>
        </a:p>
      </dsp:txBody>
      <dsp:txXfrm>
        <a:off x="593573" y="3781634"/>
        <a:ext cx="2880003" cy="854999"/>
      </dsp:txXfrm>
    </dsp:sp>
    <dsp:sp modelId="{0E089F28-C9B0-4C84-A463-2E637D2DFF96}">
      <dsp:nvSpPr>
        <dsp:cNvPr id="0" name=""/>
        <dsp:cNvSpPr/>
      </dsp:nvSpPr>
      <dsp:spPr>
        <a:xfrm>
          <a:off x="6886363" y="823858"/>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noProof="0" dirty="0">
              <a:latin typeface="Arial Nova Light" panose="020B0304020202020204" pitchFamily="34" charset="0"/>
            </a:rPr>
            <a:t>Por tipos</a:t>
          </a:r>
        </a:p>
      </dsp:txBody>
      <dsp:txXfrm>
        <a:off x="6886363" y="823858"/>
        <a:ext cx="1159659" cy="579829"/>
      </dsp:txXfrm>
    </dsp:sp>
    <dsp:sp modelId="{B8053DAE-CEE4-4DEB-B0BB-8393B5954D1A}">
      <dsp:nvSpPr>
        <dsp:cNvPr id="0" name=""/>
        <dsp:cNvSpPr/>
      </dsp:nvSpPr>
      <dsp:spPr>
        <a:xfrm>
          <a:off x="4670358" y="1647216"/>
          <a:ext cx="1697800" cy="1552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36000" lvl="0" indent="0" algn="r" defTabSz="622300">
            <a:lnSpc>
              <a:spcPct val="90000"/>
            </a:lnSpc>
            <a:spcBef>
              <a:spcPct val="0"/>
            </a:spcBef>
            <a:spcAft>
              <a:spcPct val="35000"/>
            </a:spcAft>
            <a:buNone/>
          </a:pPr>
          <a:r>
            <a:rPr lang="es-ES" sz="1400" b="1" kern="1200" noProof="0" dirty="0">
              <a:solidFill>
                <a:srgbClr val="FFFFFF"/>
              </a:solidFill>
              <a:latin typeface="Arial Nova Light" panose="020B0304020202020204" pitchFamily="34" charset="0"/>
              <a:ea typeface="+mn-ea"/>
              <a:cs typeface="+mn-cs"/>
            </a:rPr>
            <a:t>Funcional</a:t>
          </a:r>
          <a:r>
            <a:rPr lang="es-ES" sz="1400" kern="1200" noProof="0" dirty="0">
              <a:solidFill>
                <a:srgbClr val="FFFFFF"/>
              </a:solidFill>
              <a:latin typeface="Arial Nova Light" panose="020B0304020202020204" pitchFamily="34" charset="0"/>
              <a:ea typeface="+mn-ea"/>
              <a:cs typeface="+mn-cs"/>
            </a:rPr>
            <a:t>: </a:t>
          </a:r>
        </a:p>
        <a:p>
          <a:pPr marL="36000" lvl="0" indent="0" algn="r" defTabSz="622300">
            <a:lnSpc>
              <a:spcPct val="90000"/>
            </a:lnSpc>
            <a:spcBef>
              <a:spcPct val="0"/>
            </a:spcBef>
            <a:spcAft>
              <a:spcPct val="35000"/>
            </a:spcAft>
            <a:buNone/>
          </a:pPr>
          <a:r>
            <a:rPr lang="es-ES" sz="1400" kern="1200" noProof="0" dirty="0">
              <a:solidFill>
                <a:srgbClr val="FFFFFF"/>
              </a:solidFill>
              <a:latin typeface="Arial Nova Light" panose="020B0304020202020204" pitchFamily="34" charset="0"/>
              <a:ea typeface="+mn-ea"/>
              <a:cs typeface="+mn-cs"/>
            </a:rPr>
            <a:t>Describe funcionalidades y comportamientos específicos</a:t>
          </a:r>
        </a:p>
      </dsp:txBody>
      <dsp:txXfrm>
        <a:off x="4670358" y="1647216"/>
        <a:ext cx="1697800" cy="1552291"/>
      </dsp:txXfrm>
    </dsp:sp>
    <dsp:sp modelId="{4048A721-980C-4E0F-9F60-2A6A864AA31F}">
      <dsp:nvSpPr>
        <dsp:cNvPr id="0" name=""/>
        <dsp:cNvSpPr/>
      </dsp:nvSpPr>
      <dsp:spPr>
        <a:xfrm>
          <a:off x="4670358" y="3443037"/>
          <a:ext cx="2235940" cy="1020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r" defTabSz="622300">
            <a:lnSpc>
              <a:spcPct val="90000"/>
            </a:lnSpc>
            <a:spcBef>
              <a:spcPct val="0"/>
            </a:spcBef>
            <a:spcAft>
              <a:spcPct val="35000"/>
            </a:spcAft>
            <a:buNone/>
          </a:pPr>
          <a:r>
            <a:rPr lang="es-ES" sz="1400" b="1" kern="1200" noProof="0" dirty="0">
              <a:solidFill>
                <a:srgbClr val="FFFFFF"/>
              </a:solidFill>
              <a:latin typeface="Arial Nova Light" panose="020B0304020202020204" pitchFamily="34" charset="0"/>
              <a:ea typeface="+mn-ea"/>
              <a:cs typeface="+mn-cs"/>
            </a:rPr>
            <a:t>No-funcional</a:t>
          </a:r>
          <a:r>
            <a:rPr lang="es-ES" sz="1400" kern="1200" noProof="0" dirty="0">
              <a:solidFill>
                <a:srgbClr val="FFFFFF"/>
              </a:solidFill>
              <a:latin typeface="Arial Nova Light" panose="020B0304020202020204" pitchFamily="34" charset="0"/>
              <a:ea typeface="+mn-ea"/>
              <a:cs typeface="+mn-cs"/>
            </a:rPr>
            <a:t>: especifica características, límites y cualidades que un sistema debe tener</a:t>
          </a:r>
        </a:p>
      </dsp:txBody>
      <dsp:txXfrm>
        <a:off x="4670358" y="3443037"/>
        <a:ext cx="2235940" cy="1020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00425-7AEC-451C-978F-807832246BE7}">
      <dsp:nvSpPr>
        <dsp:cNvPr id="0" name=""/>
        <dsp:cNvSpPr/>
      </dsp:nvSpPr>
      <dsp:spPr>
        <a:xfrm>
          <a:off x="0" y="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Definir los límites el sistema</a:t>
          </a:r>
          <a:endParaRPr lang="en-GB" sz="1400" i="0" kern="1200" dirty="0">
            <a:latin typeface="Arial Nova Light" panose="020B0304020202020204" pitchFamily="34" charset="0"/>
          </a:endParaRPr>
        </a:p>
      </dsp:txBody>
      <dsp:txXfrm>
        <a:off x="21088" y="21088"/>
        <a:ext cx="2567672" cy="677825"/>
      </dsp:txXfrm>
    </dsp:sp>
    <dsp:sp modelId="{1CD12443-F95D-4BD4-8FDE-ECFF1019160B}">
      <dsp:nvSpPr>
        <dsp:cNvPr id="0" name=""/>
        <dsp:cNvSpPr/>
      </dsp:nvSpPr>
      <dsp:spPr>
        <a:xfrm rot="5400000">
          <a:off x="1165544" y="738620"/>
          <a:ext cx="278759"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dirty="0">
            <a:latin typeface="Arial Nova Light" panose="020B0304020202020204" pitchFamily="34" charset="0"/>
          </a:endParaRPr>
        </a:p>
      </dsp:txBody>
      <dsp:txXfrm rot="-5400000">
        <a:off x="1204591" y="766461"/>
        <a:ext cx="200665" cy="195131"/>
      </dsp:txXfrm>
    </dsp:sp>
    <dsp:sp modelId="{B6B770F5-82CE-41F4-BE20-B1BB1429E483}">
      <dsp:nvSpPr>
        <dsp:cNvPr id="0" name=""/>
        <dsp:cNvSpPr/>
      </dsp:nvSpPr>
      <dsp:spPr>
        <a:xfrm>
          <a:off x="0" y="109168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Identificar usuarios y casos de uso</a:t>
          </a:r>
          <a:endParaRPr lang="en-GB" sz="1400" kern="1200" dirty="0">
            <a:latin typeface="Arial Nova Light" panose="020B0304020202020204" pitchFamily="34" charset="0"/>
          </a:endParaRPr>
        </a:p>
      </dsp:txBody>
      <dsp:txXfrm>
        <a:off x="21088" y="1112768"/>
        <a:ext cx="2567672" cy="677825"/>
      </dsp:txXfrm>
    </dsp:sp>
    <dsp:sp modelId="{B22BDE3A-4307-4DAB-A5D3-D5AC58FCECB7}">
      <dsp:nvSpPr>
        <dsp:cNvPr id="0" name=""/>
        <dsp:cNvSpPr/>
      </dsp:nvSpPr>
      <dsp:spPr>
        <a:xfrm rot="5400000">
          <a:off x="1165573" y="1830262"/>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dirty="0">
            <a:latin typeface="Arial Nova Light" panose="020B0304020202020204" pitchFamily="34" charset="0"/>
          </a:endParaRPr>
        </a:p>
      </dsp:txBody>
      <dsp:txXfrm rot="-5400000">
        <a:off x="1204591" y="1858132"/>
        <a:ext cx="200665" cy="195091"/>
      </dsp:txXfrm>
    </dsp:sp>
    <dsp:sp modelId="{C80CBE5D-26E8-49D0-95EA-DB7CAB01E546}">
      <dsp:nvSpPr>
        <dsp:cNvPr id="0" name=""/>
        <dsp:cNvSpPr/>
      </dsp:nvSpPr>
      <dsp:spPr>
        <a:xfrm>
          <a:off x="0" y="2183284"/>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Identificar funciones</a:t>
          </a:r>
          <a:endParaRPr lang="en-GB" sz="1400" kern="1200" dirty="0">
            <a:latin typeface="Arial Nova Light" panose="020B0304020202020204" pitchFamily="34" charset="0"/>
          </a:endParaRPr>
        </a:p>
      </dsp:txBody>
      <dsp:txXfrm>
        <a:off x="21088" y="2204372"/>
        <a:ext cx="2567672" cy="677825"/>
      </dsp:txXfrm>
    </dsp:sp>
    <dsp:sp modelId="{B8D534B8-66EB-48F2-93D0-34DFD9950AC9}">
      <dsp:nvSpPr>
        <dsp:cNvPr id="0" name=""/>
        <dsp:cNvSpPr/>
      </dsp:nvSpPr>
      <dsp:spPr>
        <a:xfrm rot="5400000">
          <a:off x="1165573" y="2921866"/>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dirty="0">
            <a:latin typeface="Arial Nova Light" panose="020B0304020202020204" pitchFamily="34" charset="0"/>
          </a:endParaRPr>
        </a:p>
      </dsp:txBody>
      <dsp:txXfrm rot="-5400000">
        <a:off x="1204591" y="2949736"/>
        <a:ext cx="200665" cy="195091"/>
      </dsp:txXfrm>
    </dsp:sp>
    <dsp:sp modelId="{E820FFC6-5DA8-4B0B-B2D5-708D5B23C839}">
      <dsp:nvSpPr>
        <dsp:cNvPr id="0" name=""/>
        <dsp:cNvSpPr/>
      </dsp:nvSpPr>
      <dsp:spPr>
        <a:xfrm>
          <a:off x="0" y="3274888"/>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Escribir requisitos funcionales</a:t>
          </a:r>
          <a:endParaRPr lang="en-GB" sz="1400" kern="1200" dirty="0">
            <a:latin typeface="Arial Nova Light" panose="020B0304020202020204" pitchFamily="34" charset="0"/>
          </a:endParaRPr>
        </a:p>
      </dsp:txBody>
      <dsp:txXfrm>
        <a:off x="21088" y="3295976"/>
        <a:ext cx="2567672" cy="677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A35F-AB60-4BA3-90D0-E9CB63D39494}">
      <dsp:nvSpPr>
        <dsp:cNvPr id="0" name=""/>
        <dsp:cNvSpPr/>
      </dsp:nvSpPr>
      <dsp:spPr>
        <a:xfrm>
          <a:off x="0" y="214077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Características de los requisitos</a:t>
          </a:r>
        </a:p>
      </dsp:txBody>
      <dsp:txXfrm>
        <a:off x="15574" y="2156352"/>
        <a:ext cx="1032337" cy="500594"/>
      </dsp:txXfrm>
    </dsp:sp>
    <dsp:sp modelId="{09F05A61-C7AB-4864-B101-FA12047048C8}">
      <dsp:nvSpPr>
        <dsp:cNvPr id="0" name=""/>
        <dsp:cNvSpPr/>
      </dsp:nvSpPr>
      <dsp:spPr>
        <a:xfrm rot="16874489">
          <a:off x="185117" y="1326575"/>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dirty="0"/>
        </a:p>
      </dsp:txBody>
      <dsp:txXfrm>
        <a:off x="1221629" y="1281964"/>
        <a:ext cx="109106" cy="109106"/>
      </dsp:txXfrm>
    </dsp:sp>
    <dsp:sp modelId="{D3565CF7-21D4-44F2-831A-3363FF332594}">
      <dsp:nvSpPr>
        <dsp:cNvPr id="0" name=""/>
        <dsp:cNvSpPr/>
      </dsp:nvSpPr>
      <dsp:spPr>
        <a:xfrm>
          <a:off x="1488879" y="51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Viable</a:t>
          </a:r>
        </a:p>
      </dsp:txBody>
      <dsp:txXfrm>
        <a:off x="1504453" y="16088"/>
        <a:ext cx="1032337" cy="500594"/>
      </dsp:txXfrm>
    </dsp:sp>
    <dsp:sp modelId="{D3936CBB-E04B-4A82-94C2-F6CB392D73F7}">
      <dsp:nvSpPr>
        <dsp:cNvPr id="0" name=""/>
        <dsp:cNvSpPr/>
      </dsp:nvSpPr>
      <dsp:spPr>
        <a:xfrm rot="17132988">
          <a:off x="482761" y="163232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36511" y="1602598"/>
        <a:ext cx="79342" cy="79342"/>
      </dsp:txXfrm>
    </dsp:sp>
    <dsp:sp modelId="{7844D7E5-A580-45A4-BB3A-2A23D030CB36}">
      <dsp:nvSpPr>
        <dsp:cNvPr id="0" name=""/>
        <dsp:cNvSpPr/>
      </dsp:nvSpPr>
      <dsp:spPr>
        <a:xfrm>
          <a:off x="1488879" y="61201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Verificable/Testeable</a:t>
          </a:r>
        </a:p>
      </dsp:txBody>
      <dsp:txXfrm>
        <a:off x="1504453" y="627592"/>
        <a:ext cx="1032337" cy="500594"/>
      </dsp:txXfrm>
    </dsp:sp>
    <dsp:sp modelId="{1113F11E-BDB4-498C-BC36-E73E44CA2D36}">
      <dsp:nvSpPr>
        <dsp:cNvPr id="0" name=""/>
        <dsp:cNvSpPr/>
      </dsp:nvSpPr>
      <dsp:spPr>
        <a:xfrm rot="17692822">
          <a:off x="770633" y="1938079"/>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50905" y="1922744"/>
        <a:ext cx="50554" cy="50554"/>
      </dsp:txXfrm>
    </dsp:sp>
    <dsp:sp modelId="{B5398E35-707F-4C6D-AA60-42031484F630}">
      <dsp:nvSpPr>
        <dsp:cNvPr id="0" name=""/>
        <dsp:cNvSpPr/>
      </dsp:nvSpPr>
      <dsp:spPr>
        <a:xfrm>
          <a:off x="1488879" y="1223522"/>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No ambiguo</a:t>
          </a:r>
        </a:p>
      </dsp:txBody>
      <dsp:txXfrm>
        <a:off x="1504453" y="1239096"/>
        <a:ext cx="1032337" cy="500594"/>
      </dsp:txXfrm>
    </dsp:sp>
    <dsp:sp modelId="{56D8F8C1-C6A2-41B8-A153-24DD2DC1C7E6}">
      <dsp:nvSpPr>
        <dsp:cNvPr id="0" name=""/>
        <dsp:cNvSpPr/>
      </dsp:nvSpPr>
      <dsp:spPr>
        <a:xfrm rot="19457599">
          <a:off x="1014245" y="2243831"/>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63085" y="2240677"/>
        <a:ext cx="26193" cy="26193"/>
      </dsp:txXfrm>
    </dsp:sp>
    <dsp:sp modelId="{8472A317-E592-4227-AB5B-41885DBCBC01}">
      <dsp:nvSpPr>
        <dsp:cNvPr id="0" name=""/>
        <dsp:cNvSpPr/>
      </dsp:nvSpPr>
      <dsp:spPr>
        <a:xfrm>
          <a:off x="1488879" y="1835026"/>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Claro</a:t>
          </a:r>
        </a:p>
      </dsp:txBody>
      <dsp:txXfrm>
        <a:off x="1504453" y="1850600"/>
        <a:ext cx="1032337" cy="500594"/>
      </dsp:txXfrm>
    </dsp:sp>
    <dsp:sp modelId="{6DA764CA-8638-408B-A9A2-98CE2CDE32C8}">
      <dsp:nvSpPr>
        <dsp:cNvPr id="0" name=""/>
        <dsp:cNvSpPr/>
      </dsp:nvSpPr>
      <dsp:spPr>
        <a:xfrm rot="2142401">
          <a:off x="1014245" y="2549583"/>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63085" y="2546429"/>
        <a:ext cx="26193" cy="26193"/>
      </dsp:txXfrm>
    </dsp:sp>
    <dsp:sp modelId="{8341AA07-4700-4D71-8FE0-157CAB729A4C}">
      <dsp:nvSpPr>
        <dsp:cNvPr id="0" name=""/>
        <dsp:cNvSpPr/>
      </dsp:nvSpPr>
      <dsp:spPr>
        <a:xfrm>
          <a:off x="1488879" y="2446530"/>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Atómico</a:t>
          </a:r>
        </a:p>
      </dsp:txBody>
      <dsp:txXfrm>
        <a:off x="1504453" y="2462104"/>
        <a:ext cx="1032337" cy="500594"/>
      </dsp:txXfrm>
    </dsp:sp>
    <dsp:sp modelId="{AEF53D08-843C-40FF-B23B-F53C1AF52249}">
      <dsp:nvSpPr>
        <dsp:cNvPr id="0" name=""/>
        <dsp:cNvSpPr/>
      </dsp:nvSpPr>
      <dsp:spPr>
        <a:xfrm rot="3907178">
          <a:off x="770633" y="2855335"/>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50905" y="2840000"/>
        <a:ext cx="50554" cy="50554"/>
      </dsp:txXfrm>
    </dsp:sp>
    <dsp:sp modelId="{22F87F5B-57CF-4258-A6E7-CFD54A212859}">
      <dsp:nvSpPr>
        <dsp:cNvPr id="0" name=""/>
        <dsp:cNvSpPr/>
      </dsp:nvSpPr>
      <dsp:spPr>
        <a:xfrm>
          <a:off x="1488879" y="305803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Legal</a:t>
          </a:r>
        </a:p>
      </dsp:txBody>
      <dsp:txXfrm>
        <a:off x="1504453" y="3073608"/>
        <a:ext cx="1032337" cy="500594"/>
      </dsp:txXfrm>
    </dsp:sp>
    <dsp:sp modelId="{171ED912-CAE2-429E-8349-111317A56253}">
      <dsp:nvSpPr>
        <dsp:cNvPr id="0" name=""/>
        <dsp:cNvSpPr/>
      </dsp:nvSpPr>
      <dsp:spPr>
        <a:xfrm rot="4467012">
          <a:off x="482761" y="316108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36511" y="3131359"/>
        <a:ext cx="79342" cy="79342"/>
      </dsp:txXfrm>
    </dsp:sp>
    <dsp:sp modelId="{3896F957-00C2-4A69-AE40-09FC9EF25FDF}">
      <dsp:nvSpPr>
        <dsp:cNvPr id="0" name=""/>
        <dsp:cNvSpPr/>
      </dsp:nvSpPr>
      <dsp:spPr>
        <a:xfrm>
          <a:off x="1488879" y="366953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Abstracto</a:t>
          </a:r>
        </a:p>
      </dsp:txBody>
      <dsp:txXfrm>
        <a:off x="1504453" y="3685112"/>
        <a:ext cx="1032337" cy="500594"/>
      </dsp:txXfrm>
    </dsp:sp>
    <dsp:sp modelId="{2D2A45E0-4D6B-4454-BE5D-93E894E0E756}">
      <dsp:nvSpPr>
        <dsp:cNvPr id="0" name=""/>
        <dsp:cNvSpPr/>
      </dsp:nvSpPr>
      <dsp:spPr>
        <a:xfrm rot="4725511">
          <a:off x="185117" y="3466839"/>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dirty="0"/>
        </a:p>
      </dsp:txBody>
      <dsp:txXfrm>
        <a:off x="1221629" y="3422229"/>
        <a:ext cx="109106" cy="109106"/>
      </dsp:txXfrm>
    </dsp:sp>
    <dsp:sp modelId="{A9D43119-C94C-48BB-B527-CC37510B5417}">
      <dsp:nvSpPr>
        <dsp:cNvPr id="0" name=""/>
        <dsp:cNvSpPr/>
      </dsp:nvSpPr>
      <dsp:spPr>
        <a:xfrm>
          <a:off x="1488879" y="4281043"/>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Completo</a:t>
          </a:r>
        </a:p>
      </dsp:txBody>
      <dsp:txXfrm>
        <a:off x="1504453" y="4296617"/>
        <a:ext cx="1032337" cy="5005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08/10/2023</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dirty="0"/>
              <a:t>Nombre presentación</a:t>
            </a:r>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dirty="0"/>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08/10/2023</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dirty="0"/>
              <a:t>Nombre presentación</a:t>
            </a:r>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dirty="0"/>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8</a:t>
            </a:fld>
            <a:endParaRPr lang="en-US" dirty="0"/>
          </a:p>
        </p:txBody>
      </p:sp>
    </p:spTree>
    <p:extLst>
      <p:ext uri="{BB962C8B-B14F-4D97-AF65-F5344CB8AC3E}">
        <p14:creationId xmlns:p14="http://schemas.microsoft.com/office/powerpoint/2010/main" val="157257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16</a:t>
            </a:fld>
            <a:endParaRPr lang="en-US" dirty="0"/>
          </a:p>
        </p:txBody>
      </p:sp>
    </p:spTree>
    <p:extLst>
      <p:ext uri="{BB962C8B-B14F-4D97-AF65-F5344CB8AC3E}">
        <p14:creationId xmlns:p14="http://schemas.microsoft.com/office/powerpoint/2010/main" val="119077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17</a:t>
            </a:fld>
            <a:endParaRPr lang="en-US" dirty="0"/>
          </a:p>
        </p:txBody>
      </p:sp>
    </p:spTree>
    <p:extLst>
      <p:ext uri="{BB962C8B-B14F-4D97-AF65-F5344CB8AC3E}">
        <p14:creationId xmlns:p14="http://schemas.microsoft.com/office/powerpoint/2010/main" val="313271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18</a:t>
            </a:fld>
            <a:endParaRPr lang="en-US" dirty="0"/>
          </a:p>
        </p:txBody>
      </p:sp>
    </p:spTree>
    <p:extLst>
      <p:ext uri="{BB962C8B-B14F-4D97-AF65-F5344CB8AC3E}">
        <p14:creationId xmlns:p14="http://schemas.microsoft.com/office/powerpoint/2010/main" val="341968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19</a:t>
            </a:fld>
            <a:endParaRPr lang="en-US" dirty="0"/>
          </a:p>
        </p:txBody>
      </p:sp>
    </p:spTree>
    <p:extLst>
      <p:ext uri="{BB962C8B-B14F-4D97-AF65-F5344CB8AC3E}">
        <p14:creationId xmlns:p14="http://schemas.microsoft.com/office/powerpoint/2010/main" val="10497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20</a:t>
            </a:fld>
            <a:endParaRPr lang="en-US" dirty="0"/>
          </a:p>
        </p:txBody>
      </p:sp>
    </p:spTree>
    <p:extLst>
      <p:ext uri="{BB962C8B-B14F-4D97-AF65-F5344CB8AC3E}">
        <p14:creationId xmlns:p14="http://schemas.microsoft.com/office/powerpoint/2010/main" val="20148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21</a:t>
            </a:fld>
            <a:endParaRPr lang="en-US" dirty="0"/>
          </a:p>
        </p:txBody>
      </p:sp>
    </p:spTree>
    <p:extLst>
      <p:ext uri="{BB962C8B-B14F-4D97-AF65-F5344CB8AC3E}">
        <p14:creationId xmlns:p14="http://schemas.microsoft.com/office/powerpoint/2010/main" val="1150246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dirty="0"/>
              <a:t>MSIE 2022 - 2023</a:t>
            </a:r>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4" name="Rounded Rectangle 4">
            <a:extLst>
              <a:ext uri="{FF2B5EF4-FFF2-40B4-BE49-F238E27FC236}">
                <a16:creationId xmlns:a16="http://schemas.microsoft.com/office/drawing/2014/main" id="{C99E2775-4086-11C8-612E-6278A254471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dirty="0"/>
              <a:t>MSIE 2022 - 2023</a:t>
            </a:r>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391DD7A-8EC2-039B-4DB6-14209A66603A}"/>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
        <p:nvSpPr>
          <p:cNvPr id="3" name="Rounded Rectangle 4">
            <a:extLst>
              <a:ext uri="{FF2B5EF4-FFF2-40B4-BE49-F238E27FC236}">
                <a16:creationId xmlns:a16="http://schemas.microsoft.com/office/drawing/2014/main" id="{AF8F5C0B-5BBA-2048-52D1-2A51AC468B8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4" name="Rounded Rectangle 4">
            <a:extLst>
              <a:ext uri="{FF2B5EF4-FFF2-40B4-BE49-F238E27FC236}">
                <a16:creationId xmlns:a16="http://schemas.microsoft.com/office/drawing/2014/main" id="{584C3511-8144-C52A-2AFB-19DA859A4BD2}"/>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4" name="Rounded Rectangle 4">
            <a:extLst>
              <a:ext uri="{FF2B5EF4-FFF2-40B4-BE49-F238E27FC236}">
                <a16:creationId xmlns:a16="http://schemas.microsoft.com/office/drawing/2014/main" id="{7516682B-50F2-9A3C-0F27-93DBF0B9AD11}"/>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3" name="Rounded Rectangle 4">
            <a:extLst>
              <a:ext uri="{FF2B5EF4-FFF2-40B4-BE49-F238E27FC236}">
                <a16:creationId xmlns:a16="http://schemas.microsoft.com/office/drawing/2014/main" id="{5B135FFB-D8BE-C3A4-FF56-DC766974CC58}"/>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3" name="Rounded Rectangle 4">
            <a:extLst>
              <a:ext uri="{FF2B5EF4-FFF2-40B4-BE49-F238E27FC236}">
                <a16:creationId xmlns:a16="http://schemas.microsoft.com/office/drawing/2014/main" id="{E9B888E5-C9B7-43A1-DDAC-DBD242DF6B82}"/>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3" name="Rounded Rectangle 4">
            <a:extLst>
              <a:ext uri="{FF2B5EF4-FFF2-40B4-BE49-F238E27FC236}">
                <a16:creationId xmlns:a16="http://schemas.microsoft.com/office/drawing/2014/main" id="{AB5D53EE-23E2-A4FF-230E-EF1A7E949C5F}"/>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2" name="Rounded Rectangle 4">
            <a:extLst>
              <a:ext uri="{FF2B5EF4-FFF2-40B4-BE49-F238E27FC236}">
                <a16:creationId xmlns:a16="http://schemas.microsoft.com/office/drawing/2014/main" id="{7CDF8137-D446-1131-FFD6-B64975F53FC5}"/>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2" name="Rounded Rectangle 4">
            <a:extLst>
              <a:ext uri="{FF2B5EF4-FFF2-40B4-BE49-F238E27FC236}">
                <a16:creationId xmlns:a16="http://schemas.microsoft.com/office/drawing/2014/main" id="{463D32A2-C172-5E15-EF04-1D53EFBF3CF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2" name="Rounded Rectangle 4">
            <a:extLst>
              <a:ext uri="{FF2B5EF4-FFF2-40B4-BE49-F238E27FC236}">
                <a16:creationId xmlns:a16="http://schemas.microsoft.com/office/drawing/2014/main" id="{7C59294C-38DB-BA43-5803-B3547952FD0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3" name="Rounded Rectangle 4">
            <a:extLst>
              <a:ext uri="{FF2B5EF4-FFF2-40B4-BE49-F238E27FC236}">
                <a16:creationId xmlns:a16="http://schemas.microsoft.com/office/drawing/2014/main" id="{C3B08A3D-6D4E-1AE8-0F82-2DDED7D69F1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3" name="Rounded Rectangle 4">
            <a:extLst>
              <a:ext uri="{FF2B5EF4-FFF2-40B4-BE49-F238E27FC236}">
                <a16:creationId xmlns:a16="http://schemas.microsoft.com/office/drawing/2014/main" id="{9E2729B7-4CF4-434B-9861-6FCD37D464F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F992497-9216-0D2F-9F52-641F1064967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406769" cy="365125"/>
          </a:xfrm>
        </p:spPr>
        <p:txBody>
          <a:bodyPr/>
          <a:lstStyle>
            <a:lvl1pPr>
              <a:defRPr sz="1100">
                <a:solidFill>
                  <a:schemeClr val="accent2"/>
                </a:solidFill>
                <a:latin typeface="Arial Nova Light" panose="020B0304020202020204" pitchFamily="34" charset="0"/>
              </a:defRPr>
            </a:lvl1pPr>
          </a:lstStyle>
          <a:p>
            <a:r>
              <a:rPr lang="en-US" dirty="0"/>
              <a:t>MSIE 2022 - 2023</a:t>
            </a:r>
          </a:p>
        </p:txBody>
      </p:sp>
      <p:sp>
        <p:nvSpPr>
          <p:cNvPr id="7" name="Footer Placeholder 4"/>
          <p:cNvSpPr>
            <a:spLocks noGrp="1"/>
          </p:cNvSpPr>
          <p:nvPr>
            <p:ph type="ftr" sz="quarter" idx="11"/>
          </p:nvPr>
        </p:nvSpPr>
        <p:spPr>
          <a:xfrm>
            <a:off x="2170694" y="6460529"/>
            <a:ext cx="4777367" cy="365125"/>
          </a:xfrm>
        </p:spPr>
        <p:txBody>
          <a:bodyPr/>
          <a:lstStyle>
            <a:lvl1pPr>
              <a:defRPr sz="1100">
                <a:solidFill>
                  <a:schemeClr val="accent2"/>
                </a:solidFill>
                <a:latin typeface="Arial Nova Light" panose="020B0304020202020204" pitchFamily="34" charset="0"/>
              </a:defRPr>
            </a:lvl1pPr>
          </a:lstStyle>
          <a:p>
            <a:r>
              <a:rPr lang="es-ES" dirty="0"/>
              <a:t>Plataformas de testeo y validación - Redacción de requisitos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Rounded Rectangle 4">
            <a:extLst>
              <a:ext uri="{FF2B5EF4-FFF2-40B4-BE49-F238E27FC236}">
                <a16:creationId xmlns:a16="http://schemas.microsoft.com/office/drawing/2014/main" id="{3B464278-BFB6-0689-E1C0-1BF25BD96E63}"/>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dirty="0"/>
              <a:t>MSIE 2022 - 2023</a:t>
            </a:r>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s-ES" dirty="0"/>
              <a:t>Plataformas de testeo y validación - Redacción de requisitos</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dirty="0"/>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mailto:iaizpuru@mondragon.edu" TargetMode="External"/><Relationship Id="rId2" Type="http://schemas.openxmlformats.org/officeDocument/2006/relationships/hyperlink" Target="mailto:jdelolmo@mondragon.edu" TargetMode="External"/><Relationship Id="rId1" Type="http://schemas.openxmlformats.org/officeDocument/2006/relationships/slideLayout" Target="../slideLayouts/slideLayout25.xml"/><Relationship Id="rId4" Type="http://schemas.openxmlformats.org/officeDocument/2006/relationships/hyperlink" Target="mailto:x.paretxederreta@mondragon.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emf"/></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8645D-5E07-414A-8015-438F312ED117}"/>
              </a:ext>
            </a:extLst>
          </p:cNvPr>
          <p:cNvSpPr>
            <a:spLocks noGrp="1"/>
          </p:cNvSpPr>
          <p:nvPr>
            <p:ph type="title"/>
          </p:nvPr>
        </p:nvSpPr>
        <p:spPr/>
        <p:txBody>
          <a:bodyPr/>
          <a:lstStyle/>
          <a:p>
            <a:r>
              <a:rPr lang="es-ES" dirty="0"/>
              <a:t>Redacción de requisitos</a:t>
            </a:r>
          </a:p>
        </p:txBody>
      </p:sp>
      <p:sp>
        <p:nvSpPr>
          <p:cNvPr id="6" name="Text Placeholder 1">
            <a:extLst>
              <a:ext uri="{FF2B5EF4-FFF2-40B4-BE49-F238E27FC236}">
                <a16:creationId xmlns:a16="http://schemas.microsoft.com/office/drawing/2014/main" id="{4D57C132-B17C-99DD-7248-DA1152175053}"/>
              </a:ext>
            </a:extLst>
          </p:cNvPr>
          <p:cNvSpPr txBox="1">
            <a:spLocks/>
          </p:cNvSpPr>
          <p:nvPr/>
        </p:nvSpPr>
        <p:spPr>
          <a:xfrm>
            <a:off x="3073913" y="3975427"/>
            <a:ext cx="4962900" cy="1655828"/>
          </a:xfrm>
          <a:prstGeom prst="rect">
            <a:avLst/>
          </a:prstGeom>
          <a:noFill/>
        </p:spPr>
        <p:txBody>
          <a:bodyPr vert="horz" lIns="91440" tIns="45720" rIns="91440" bIns="45720" rtlCol="0" anchor="t">
            <a:normAutofit fontScale="77500" lnSpcReduction="20000"/>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2000" b="0" i="0" kern="1200" noProof="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8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6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4pPr>
            <a:lvl5pPr marL="1828754"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4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5pPr>
            <a:lvl6pPr marL="2285943"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131"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32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509"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GB" sz="2800" dirty="0"/>
          </a:p>
          <a:p>
            <a:r>
              <a:rPr lang="en-GB" sz="2800" dirty="0"/>
              <a:t>Plataformas de testeo y validación</a:t>
            </a:r>
          </a:p>
          <a:p>
            <a:endParaRPr lang="en-GB" sz="2800" dirty="0"/>
          </a:p>
          <a:p>
            <a:r>
              <a:rPr lang="es-ES" sz="2800" dirty="0"/>
              <a:t>Máster en Sistemas Inteligentes de Energía</a:t>
            </a:r>
            <a:endParaRPr lang="en-US" sz="3000" dirty="0"/>
          </a:p>
          <a:p>
            <a:endParaRPr lang="en-US" dirty="0"/>
          </a:p>
          <a:p>
            <a:endParaRPr lang="en-US" dirty="0"/>
          </a:p>
          <a:p>
            <a:endParaRPr lang="en-US" dirty="0"/>
          </a:p>
        </p:txBody>
      </p:sp>
    </p:spTree>
    <p:extLst>
      <p:ext uri="{BB962C8B-B14F-4D97-AF65-F5344CB8AC3E}">
        <p14:creationId xmlns:p14="http://schemas.microsoft.com/office/powerpoint/2010/main" val="295657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s-ES" dirty="0"/>
              <a:t>Propiedades de los requisitos</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dirty="0"/>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238489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11</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Ejemplos</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s-ES" i="0" dirty="0">
                <a:solidFill>
                  <a:schemeClr val="tx1"/>
                </a:solidFill>
                <a:effectLst/>
                <a:latin typeface="Arial Nova Light" panose="020B0304020202020204" pitchFamily="34" charset="0"/>
              </a:rPr>
              <a:t>Veamos algunos requisitos y hablemos de lo que entiende</a:t>
            </a:r>
            <a:r>
              <a:rPr lang="en-US" i="0" dirty="0">
                <a:solidFill>
                  <a:schemeClr val="tx1"/>
                </a:solidFill>
                <a:effectLst/>
                <a:latin typeface="Arial Nova Light" panose="020B0304020202020204" pitchFamily="34" charset="0"/>
              </a:rPr>
              <a:t>:</a:t>
            </a:r>
          </a:p>
          <a:p>
            <a:pPr>
              <a:buFont typeface="+mj-lt"/>
              <a:buAutoNum type="arabicPeriod"/>
            </a:pPr>
            <a:r>
              <a:rPr lang="es-ES" i="0" dirty="0">
                <a:solidFill>
                  <a:schemeClr val="tx1"/>
                </a:solidFill>
                <a:effectLst/>
                <a:latin typeface="Arial Nova Light" panose="020B0304020202020204" pitchFamily="34" charset="0"/>
              </a:rPr>
              <a:t>El tiempo de respuesta será inferior a 2 segundos.</a:t>
            </a:r>
          </a:p>
          <a:p>
            <a:pPr>
              <a:buFont typeface="+mj-lt"/>
              <a:buAutoNum type="arabicPeriod"/>
            </a:pPr>
            <a:r>
              <a:rPr lang="es-ES" i="0" dirty="0">
                <a:solidFill>
                  <a:schemeClr val="tx1"/>
                </a:solidFill>
                <a:effectLst/>
                <a:latin typeface="Arial Nova Light" panose="020B0304020202020204" pitchFamily="34" charset="0"/>
              </a:rPr>
              <a:t>El sistema rendirá al máximo en todo momento, excepto cuando el SoC de la batería sea inferior al 20 %, en cuyo caso debe proporcionar el 75 % del máximo.</a:t>
            </a:r>
          </a:p>
          <a:p>
            <a:pPr>
              <a:buFont typeface="+mj-lt"/>
              <a:buAutoNum type="arabicPeriod"/>
            </a:pPr>
            <a:r>
              <a:rPr lang="es-ES" i="0" dirty="0">
                <a:solidFill>
                  <a:schemeClr val="tx1"/>
                </a:solidFill>
                <a:effectLst/>
                <a:latin typeface="Arial Nova Light" panose="020B0304020202020204" pitchFamily="34" charset="0"/>
              </a:rPr>
              <a:t>El convertidor minimizará las pérdidas.</a:t>
            </a:r>
          </a:p>
          <a:p>
            <a:pPr>
              <a:buFont typeface="+mj-lt"/>
              <a:buAutoNum type="arabicPeriod"/>
            </a:pPr>
            <a:r>
              <a:rPr lang="es-ES" i="0" dirty="0">
                <a:solidFill>
                  <a:schemeClr val="tx1"/>
                </a:solidFill>
                <a:effectLst/>
                <a:latin typeface="Arial Nova Light" panose="020B0304020202020204" pitchFamily="34" charset="0"/>
              </a:rPr>
              <a:t>El rango de entrada de una entrada analógica tendrá una tensión máxima de 5 V.</a:t>
            </a:r>
            <a:endParaRPr lang="es-ES" dirty="0"/>
          </a:p>
        </p:txBody>
      </p:sp>
    </p:spTree>
    <p:extLst>
      <p:ext uri="{BB962C8B-B14F-4D97-AF65-F5344CB8AC3E}">
        <p14:creationId xmlns:p14="http://schemas.microsoft.com/office/powerpoint/2010/main" val="369433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12</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Errores frecuentes</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normAutofit lnSpcReduction="10000"/>
          </a:bodyPr>
          <a:lstStyle/>
          <a:p>
            <a:pPr marL="0" indent="0">
              <a:buNone/>
            </a:pPr>
            <a:r>
              <a:rPr lang="es-ES" i="0" dirty="0">
                <a:solidFill>
                  <a:schemeClr val="tx1"/>
                </a:solidFill>
                <a:effectLst/>
                <a:latin typeface="Arial Nova Light" panose="020B0304020202020204" pitchFamily="34" charset="0"/>
              </a:rPr>
              <a:t>Al redactar requisitos, algunos errores son muy comunes:</a:t>
            </a:r>
          </a:p>
          <a:p>
            <a:r>
              <a:rPr lang="es-ES" i="0" dirty="0">
                <a:solidFill>
                  <a:schemeClr val="tx1"/>
                </a:solidFill>
                <a:effectLst/>
                <a:latin typeface="Arial Nova Light" panose="020B0304020202020204" pitchFamily="34" charset="0"/>
              </a:rPr>
              <a:t>Frases muy largas, los requisitos parecen una novela.</a:t>
            </a:r>
          </a:p>
          <a:p>
            <a:r>
              <a:rPr lang="es-ES" i="0" dirty="0">
                <a:solidFill>
                  <a:schemeClr val="tx1"/>
                </a:solidFill>
                <a:effectLst/>
                <a:latin typeface="Arial Nova Light" panose="020B0304020202020204" pitchFamily="34" charset="0"/>
              </a:rPr>
              <a:t>Un párrafo contiene más de un requisito. </a:t>
            </a:r>
          </a:p>
          <a:p>
            <a:r>
              <a:rPr lang="es-ES" dirty="0">
                <a:solidFill>
                  <a:schemeClr val="tx1"/>
                </a:solidFill>
                <a:latin typeface="Arial Nova Light" panose="020B0304020202020204" pitchFamily="34" charset="0"/>
              </a:rPr>
              <a:t>Utilizar </a:t>
            </a:r>
            <a:r>
              <a:rPr lang="es-ES" i="0" dirty="0">
                <a:solidFill>
                  <a:schemeClr val="tx1"/>
                </a:solidFill>
                <a:effectLst/>
                <a:latin typeface="Arial Nova Light" panose="020B0304020202020204" pitchFamily="34" charset="0"/>
              </a:rPr>
              <a:t>conjunciones (y, o, pero...).</a:t>
            </a:r>
          </a:p>
          <a:p>
            <a:r>
              <a:rPr lang="es-ES" i="0" dirty="0">
                <a:solidFill>
                  <a:schemeClr val="tx1"/>
                </a:solidFill>
                <a:effectLst/>
                <a:latin typeface="Arial Nova Light" panose="020B0304020202020204" pitchFamily="34" charset="0"/>
              </a:rPr>
              <a:t>Utilizar palabras subjetivas como grande, pequeño, minimizar, flexible, maximizar, fácil de usar, fácil, suficiente, adecuado, rápido... </a:t>
            </a:r>
          </a:p>
          <a:p>
            <a:r>
              <a:rPr lang="es-ES" i="0" dirty="0">
                <a:solidFill>
                  <a:schemeClr val="tx1"/>
                </a:solidFill>
                <a:effectLst/>
                <a:latin typeface="Arial Nova Light" panose="020B0304020202020204" pitchFamily="34" charset="0"/>
              </a:rPr>
              <a:t>Escribir condicionales: si es necesario, en caso de,...</a:t>
            </a:r>
          </a:p>
          <a:p>
            <a:r>
              <a:rPr lang="es-ES" i="0" dirty="0">
                <a:solidFill>
                  <a:schemeClr val="tx1"/>
                </a:solidFill>
                <a:effectLst/>
                <a:latin typeface="Arial Nova Light" panose="020B0304020202020204" pitchFamily="34" charset="0"/>
              </a:rPr>
              <a:t>Escribir la implementación (CÓMO) en lugar de los requisitos (QUÉ).</a:t>
            </a:r>
          </a:p>
          <a:p>
            <a:r>
              <a:rPr lang="es-ES" i="0" dirty="0">
                <a:solidFill>
                  <a:schemeClr val="tx1"/>
                </a:solidFill>
                <a:effectLst/>
                <a:latin typeface="Arial Nova Light" panose="020B0304020202020204" pitchFamily="34" charset="0"/>
              </a:rPr>
              <a:t>Si estás acostumbrado a diseñar e implementar cosas, tenderás a escribir CÓMO deben hacerse las cosas.</a:t>
            </a:r>
            <a:endParaRPr lang="es-ES" dirty="0"/>
          </a:p>
        </p:txBody>
      </p:sp>
    </p:spTree>
    <p:extLst>
      <p:ext uri="{BB962C8B-B14F-4D97-AF65-F5344CB8AC3E}">
        <p14:creationId xmlns:p14="http://schemas.microsoft.com/office/powerpoint/2010/main" val="30216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225835-F0A3-40C9-ABE5-7C89F81ED39E}"/>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514A6FFE-EB88-46DA-B5EE-14D5F79036E6}"/>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D327CCC6-54DD-4126-893D-85C82F694212}"/>
              </a:ext>
            </a:extLst>
          </p:cNvPr>
          <p:cNvSpPr>
            <a:spLocks noGrp="1"/>
          </p:cNvSpPr>
          <p:nvPr>
            <p:ph type="sldNum" sz="quarter" idx="12"/>
          </p:nvPr>
        </p:nvSpPr>
        <p:spPr/>
        <p:txBody>
          <a:bodyPr/>
          <a:lstStyle/>
          <a:p>
            <a:fld id="{F7356FEA-1119-414E-9BDA-0F3F06B9EA58}" type="slidenum">
              <a:rPr lang="en-US" smtClean="0"/>
              <a:pPr/>
              <a:t>13</a:t>
            </a:fld>
            <a:endParaRPr lang="en-US" dirty="0"/>
          </a:p>
        </p:txBody>
      </p:sp>
      <p:sp>
        <p:nvSpPr>
          <p:cNvPr id="5" name="Título 4">
            <a:extLst>
              <a:ext uri="{FF2B5EF4-FFF2-40B4-BE49-F238E27FC236}">
                <a16:creationId xmlns:a16="http://schemas.microsoft.com/office/drawing/2014/main" id="{F6B44A24-A1F0-4A90-889E-E628F56FD195}"/>
              </a:ext>
            </a:extLst>
          </p:cNvPr>
          <p:cNvSpPr>
            <a:spLocks noGrp="1"/>
          </p:cNvSpPr>
          <p:nvPr>
            <p:ph type="title"/>
          </p:nvPr>
        </p:nvSpPr>
        <p:spPr/>
        <p:txBody>
          <a:bodyPr/>
          <a:lstStyle/>
          <a:p>
            <a:r>
              <a:rPr lang="es-ES" dirty="0"/>
              <a:t>Errores frecuentes</a:t>
            </a:r>
          </a:p>
        </p:txBody>
      </p:sp>
      <p:sp>
        <p:nvSpPr>
          <p:cNvPr id="6" name="Marcador de contenido 5">
            <a:extLst>
              <a:ext uri="{FF2B5EF4-FFF2-40B4-BE49-F238E27FC236}">
                <a16:creationId xmlns:a16="http://schemas.microsoft.com/office/drawing/2014/main" id="{9D3BA1D7-B35F-4F55-A1DA-D8D8D8CC56D5}"/>
              </a:ext>
            </a:extLst>
          </p:cNvPr>
          <p:cNvSpPr>
            <a:spLocks noGrp="1"/>
          </p:cNvSpPr>
          <p:nvPr>
            <p:ph sz="quarter" idx="13"/>
          </p:nvPr>
        </p:nvSpPr>
        <p:spPr/>
        <p:txBody>
          <a:bodyPr/>
          <a:lstStyle/>
          <a:p>
            <a:pPr marL="0" indent="0">
              <a:buNone/>
            </a:pPr>
            <a:r>
              <a:rPr lang="es-ES" i="0" dirty="0">
                <a:solidFill>
                  <a:schemeClr val="tx1"/>
                </a:solidFill>
                <a:effectLst/>
                <a:latin typeface="Arial Nova Light" panose="020B0304020202020204" pitchFamily="34" charset="0"/>
              </a:rPr>
              <a:t>Al redactar requisitos, algunos errores son muy comunes:</a:t>
            </a:r>
          </a:p>
          <a:p>
            <a:r>
              <a:rPr lang="es-ES" i="0" dirty="0">
                <a:solidFill>
                  <a:schemeClr val="tx1"/>
                </a:solidFill>
                <a:effectLst/>
                <a:latin typeface="Arial Nova Light" panose="020B0304020202020204" pitchFamily="34" charset="0"/>
              </a:rPr>
              <a:t>Requisitos muy exigentes:</a:t>
            </a:r>
          </a:p>
          <a:p>
            <a:pPr lvl="1"/>
            <a:r>
              <a:rPr lang="es-ES" i="0" dirty="0">
                <a:solidFill>
                  <a:schemeClr val="tx1"/>
                </a:solidFill>
                <a:effectLst/>
                <a:latin typeface="Arial Nova Light" panose="020B0304020202020204" pitchFamily="34" charset="0"/>
              </a:rPr>
              <a:t>Escriba números, pero también tolerancias. La tensión máxima será de 10 V ± 2 %.</a:t>
            </a:r>
          </a:p>
          <a:p>
            <a:pPr lvl="1"/>
            <a:r>
              <a:rPr lang="es-ES" dirty="0">
                <a:solidFill>
                  <a:schemeClr val="tx1"/>
                </a:solidFill>
                <a:latin typeface="Arial Nova Light" panose="020B0304020202020204" pitchFamily="34" charset="0"/>
              </a:rPr>
              <a:t>Ejemplo</a:t>
            </a:r>
            <a:endParaRPr lang="en-US" dirty="0">
              <a:solidFill>
                <a:schemeClr val="tx1"/>
              </a:solidFill>
              <a:latin typeface="Arial Nova Light" panose="020B0304020202020204" pitchFamily="34" charset="0"/>
            </a:endParaRPr>
          </a:p>
          <a:p>
            <a:endParaRPr lang="es-ES" dirty="0"/>
          </a:p>
        </p:txBody>
      </p:sp>
      <p:sp>
        <p:nvSpPr>
          <p:cNvPr id="9" name="CuadroTexto 8">
            <a:extLst>
              <a:ext uri="{FF2B5EF4-FFF2-40B4-BE49-F238E27FC236}">
                <a16:creationId xmlns:a16="http://schemas.microsoft.com/office/drawing/2014/main" id="{90638A71-1C97-4384-9A64-237059D9009E}"/>
              </a:ext>
            </a:extLst>
          </p:cNvPr>
          <p:cNvSpPr txBox="1"/>
          <p:nvPr/>
        </p:nvSpPr>
        <p:spPr>
          <a:xfrm>
            <a:off x="913301" y="3432591"/>
            <a:ext cx="7050332" cy="2031325"/>
          </a:xfrm>
          <a:prstGeom prst="rect">
            <a:avLst/>
          </a:prstGeom>
          <a:noFill/>
        </p:spPr>
        <p:txBody>
          <a:bodyPr wrap="square">
            <a:spAutoFit/>
          </a:bodyPr>
          <a:lstStyle/>
          <a:p>
            <a:pPr marL="0" indent="0" algn="ctr">
              <a:buNone/>
            </a:pPr>
            <a:r>
              <a:rPr lang="es-ES" sz="1800" i="1" dirty="0"/>
              <a:t>Algunas de las principales historias de terror de la industria aeroespacial tienen que ver con requisitos demasiado estrictos. Un contratista fue duramente criticado por cobrar 25.000 dólares por cafetera en aviones construidos para el gobierno. Pero los requisitos de la cafetera eran tan estrictos que el avión podría haberse estrellado sin que se derramara el café. Costó mucho desarrollar la cafetera y verificar que cumplía los requisitos.</a:t>
            </a:r>
            <a:endParaRPr lang="en-US" sz="1800" i="1" dirty="0"/>
          </a:p>
        </p:txBody>
      </p:sp>
    </p:spTree>
    <p:extLst>
      <p:ext uri="{BB962C8B-B14F-4D97-AF65-F5344CB8AC3E}">
        <p14:creationId xmlns:p14="http://schemas.microsoft.com/office/powerpoint/2010/main" val="396511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B7E36C-ACFF-4CDC-A5B8-8A04ABB29177}"/>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29B37935-1B52-4FAC-9A72-687D6F404DE2}"/>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B0BB6DB2-C900-4E7D-BA6F-6E26025B778E}"/>
              </a:ext>
            </a:extLst>
          </p:cNvPr>
          <p:cNvSpPr>
            <a:spLocks noGrp="1"/>
          </p:cNvSpPr>
          <p:nvPr>
            <p:ph type="sldNum" sz="quarter" idx="12"/>
          </p:nvPr>
        </p:nvSpPr>
        <p:spPr/>
        <p:txBody>
          <a:bodyPr/>
          <a:lstStyle/>
          <a:p>
            <a:fld id="{F7356FEA-1119-414E-9BDA-0F3F06B9EA58}" type="slidenum">
              <a:rPr lang="en-US" smtClean="0"/>
              <a:pPr/>
              <a:t>14</a:t>
            </a:fld>
            <a:endParaRPr lang="en-US" dirty="0"/>
          </a:p>
        </p:txBody>
      </p:sp>
      <p:sp>
        <p:nvSpPr>
          <p:cNvPr id="5" name="Título 4">
            <a:extLst>
              <a:ext uri="{FF2B5EF4-FFF2-40B4-BE49-F238E27FC236}">
                <a16:creationId xmlns:a16="http://schemas.microsoft.com/office/drawing/2014/main" id="{6694AD00-0A99-471B-9014-6203065432E6}"/>
              </a:ext>
            </a:extLst>
          </p:cNvPr>
          <p:cNvSpPr>
            <a:spLocks noGrp="1"/>
          </p:cNvSpPr>
          <p:nvPr>
            <p:ph type="title"/>
          </p:nvPr>
        </p:nvSpPr>
        <p:spPr/>
        <p:txBody>
          <a:bodyPr/>
          <a:lstStyle/>
          <a:p>
            <a:r>
              <a:rPr lang="es-ES" dirty="0"/>
              <a:t>Características</a:t>
            </a:r>
          </a:p>
        </p:txBody>
      </p:sp>
      <p:sp>
        <p:nvSpPr>
          <p:cNvPr id="7" name="CuadroTexto 6">
            <a:extLst>
              <a:ext uri="{FF2B5EF4-FFF2-40B4-BE49-F238E27FC236}">
                <a16:creationId xmlns:a16="http://schemas.microsoft.com/office/drawing/2014/main" id="{BD2BA44C-75E1-4B9C-948E-8447076E557F}"/>
              </a:ext>
            </a:extLst>
          </p:cNvPr>
          <p:cNvSpPr txBox="1"/>
          <p:nvPr/>
        </p:nvSpPr>
        <p:spPr>
          <a:xfrm>
            <a:off x="3253154" y="1380364"/>
            <a:ext cx="5099538" cy="307777"/>
          </a:xfrm>
          <a:prstGeom prst="rect">
            <a:avLst/>
          </a:prstGeom>
          <a:noFill/>
        </p:spPr>
        <p:txBody>
          <a:bodyPr wrap="square">
            <a:spAutoFit/>
          </a:bodyPr>
          <a:lstStyle/>
          <a:p>
            <a:r>
              <a:rPr lang="es-ES" sz="1400" dirty="0">
                <a:latin typeface="Arial Nova Light" panose="020B0304020202020204" pitchFamily="34" charset="0"/>
              </a:rPr>
              <a:t>Técnicamente posible (coste y tiempo).</a:t>
            </a:r>
          </a:p>
        </p:txBody>
      </p:sp>
      <p:sp>
        <p:nvSpPr>
          <p:cNvPr id="8" name="CuadroTexto 7">
            <a:extLst>
              <a:ext uri="{FF2B5EF4-FFF2-40B4-BE49-F238E27FC236}">
                <a16:creationId xmlns:a16="http://schemas.microsoft.com/office/drawing/2014/main" id="{D389E8FC-9672-43A2-8967-666E3968F7D6}"/>
              </a:ext>
            </a:extLst>
          </p:cNvPr>
          <p:cNvSpPr txBox="1"/>
          <p:nvPr/>
        </p:nvSpPr>
        <p:spPr>
          <a:xfrm>
            <a:off x="3253154" y="1896725"/>
            <a:ext cx="5099538" cy="523220"/>
          </a:xfrm>
          <a:prstGeom prst="rect">
            <a:avLst/>
          </a:prstGeom>
          <a:noFill/>
        </p:spPr>
        <p:txBody>
          <a:bodyPr wrap="square">
            <a:spAutoFit/>
          </a:bodyPr>
          <a:lstStyle/>
          <a:p>
            <a:r>
              <a:rPr lang="es-ES" sz="1400" dirty="0">
                <a:latin typeface="Arial Nova Light" panose="020B0304020202020204" pitchFamily="34" charset="0"/>
              </a:rPr>
              <a:t>Cada afirmación se puede probar. Existe un procedimiento factible para hacerlo.</a:t>
            </a:r>
          </a:p>
        </p:txBody>
      </p:sp>
      <p:sp>
        <p:nvSpPr>
          <p:cNvPr id="9" name="CuadroTexto 8">
            <a:extLst>
              <a:ext uri="{FF2B5EF4-FFF2-40B4-BE49-F238E27FC236}">
                <a16:creationId xmlns:a16="http://schemas.microsoft.com/office/drawing/2014/main" id="{4169CD57-BCB1-4A21-8ACE-BFF7B2FDD069}"/>
              </a:ext>
            </a:extLst>
          </p:cNvPr>
          <p:cNvSpPr txBox="1"/>
          <p:nvPr/>
        </p:nvSpPr>
        <p:spPr>
          <a:xfrm>
            <a:off x="3253154" y="2607229"/>
            <a:ext cx="5890846" cy="523220"/>
          </a:xfrm>
          <a:prstGeom prst="rect">
            <a:avLst/>
          </a:prstGeom>
          <a:noFill/>
        </p:spPr>
        <p:txBody>
          <a:bodyPr wrap="square">
            <a:spAutoFit/>
          </a:bodyPr>
          <a:lstStyle/>
          <a:p>
            <a:r>
              <a:rPr lang="es-ES" sz="1400" dirty="0">
                <a:latin typeface="Arial Nova Light" panose="020B0304020202020204" pitchFamily="34" charset="0"/>
              </a:rPr>
              <a:t>Cada afirmación es precisa, no hay ambigüedades. Sólo hay una interpretación.</a:t>
            </a:r>
          </a:p>
        </p:txBody>
      </p:sp>
      <p:sp>
        <p:nvSpPr>
          <p:cNvPr id="10" name="CuadroTexto 9">
            <a:extLst>
              <a:ext uri="{FF2B5EF4-FFF2-40B4-BE49-F238E27FC236}">
                <a16:creationId xmlns:a16="http://schemas.microsoft.com/office/drawing/2014/main" id="{FC07F115-83B6-4879-BD61-DE447718FEEF}"/>
              </a:ext>
            </a:extLst>
          </p:cNvPr>
          <p:cNvSpPr txBox="1"/>
          <p:nvPr/>
        </p:nvSpPr>
        <p:spPr>
          <a:xfrm>
            <a:off x="3253154" y="3132222"/>
            <a:ext cx="5099538" cy="523220"/>
          </a:xfrm>
          <a:prstGeom prst="rect">
            <a:avLst/>
          </a:prstGeom>
          <a:noFill/>
        </p:spPr>
        <p:txBody>
          <a:bodyPr wrap="square">
            <a:spAutoFit/>
          </a:bodyPr>
          <a:lstStyle/>
          <a:p>
            <a:r>
              <a:rPr lang="es-ES" sz="1400" dirty="0">
                <a:latin typeface="Arial Nova Light" panose="020B0304020202020204" pitchFamily="34" charset="0"/>
              </a:rPr>
              <a:t>Todos los enunciados son comprensibles. No hay faltas de ortografía ni de ningún otro tipo.</a:t>
            </a:r>
          </a:p>
        </p:txBody>
      </p:sp>
      <p:sp>
        <p:nvSpPr>
          <p:cNvPr id="11" name="CuadroTexto 10">
            <a:extLst>
              <a:ext uri="{FF2B5EF4-FFF2-40B4-BE49-F238E27FC236}">
                <a16:creationId xmlns:a16="http://schemas.microsoft.com/office/drawing/2014/main" id="{52917B78-047F-46C0-A003-DE4FE76AA897}"/>
              </a:ext>
            </a:extLst>
          </p:cNvPr>
          <p:cNvSpPr txBox="1"/>
          <p:nvPr/>
        </p:nvSpPr>
        <p:spPr>
          <a:xfrm>
            <a:off x="3253154" y="3855883"/>
            <a:ext cx="5099538" cy="307777"/>
          </a:xfrm>
          <a:prstGeom prst="rect">
            <a:avLst/>
          </a:prstGeom>
          <a:noFill/>
        </p:spPr>
        <p:txBody>
          <a:bodyPr wrap="square">
            <a:spAutoFit/>
          </a:bodyPr>
          <a:lstStyle/>
          <a:p>
            <a:r>
              <a:rPr lang="es-ES" sz="1400" dirty="0">
                <a:latin typeface="Arial Nova Light" panose="020B0304020202020204" pitchFamily="34" charset="0"/>
              </a:rPr>
              <a:t>El requisito define un único elemento trazable.</a:t>
            </a:r>
          </a:p>
        </p:txBody>
      </p:sp>
      <p:sp>
        <p:nvSpPr>
          <p:cNvPr id="12" name="CuadroTexto 11">
            <a:extLst>
              <a:ext uri="{FF2B5EF4-FFF2-40B4-BE49-F238E27FC236}">
                <a16:creationId xmlns:a16="http://schemas.microsoft.com/office/drawing/2014/main" id="{E1889B01-08BA-49EC-9FF7-9AFC8C38F5DF}"/>
              </a:ext>
            </a:extLst>
          </p:cNvPr>
          <p:cNvSpPr txBox="1"/>
          <p:nvPr/>
        </p:nvSpPr>
        <p:spPr>
          <a:xfrm>
            <a:off x="3253154" y="4442430"/>
            <a:ext cx="5099538" cy="307777"/>
          </a:xfrm>
          <a:prstGeom prst="rect">
            <a:avLst/>
          </a:prstGeom>
          <a:noFill/>
        </p:spPr>
        <p:txBody>
          <a:bodyPr wrap="square">
            <a:spAutoFit/>
          </a:bodyPr>
          <a:lstStyle/>
          <a:p>
            <a:r>
              <a:rPr lang="es-ES" sz="1400" dirty="0">
                <a:latin typeface="Arial Nova Light" panose="020B0304020202020204" pitchFamily="34" charset="0"/>
              </a:rPr>
              <a:t>No infringe ninguna ley.</a:t>
            </a:r>
          </a:p>
        </p:txBody>
      </p:sp>
      <p:sp>
        <p:nvSpPr>
          <p:cNvPr id="13" name="CuadroTexto 12">
            <a:extLst>
              <a:ext uri="{FF2B5EF4-FFF2-40B4-BE49-F238E27FC236}">
                <a16:creationId xmlns:a16="http://schemas.microsoft.com/office/drawing/2014/main" id="{254462B2-8DE4-48D2-88AB-2D32E0C32B54}"/>
              </a:ext>
            </a:extLst>
          </p:cNvPr>
          <p:cNvSpPr txBox="1"/>
          <p:nvPr/>
        </p:nvSpPr>
        <p:spPr>
          <a:xfrm>
            <a:off x="3253154" y="4844852"/>
            <a:ext cx="5099538" cy="738664"/>
          </a:xfrm>
          <a:prstGeom prst="rect">
            <a:avLst/>
          </a:prstGeom>
          <a:noFill/>
        </p:spPr>
        <p:txBody>
          <a:bodyPr wrap="square">
            <a:spAutoFit/>
          </a:bodyPr>
          <a:lstStyle/>
          <a:p>
            <a:r>
              <a:rPr lang="es-ES" sz="1400" dirty="0">
                <a:latin typeface="Arial Nova Light" panose="020B0304020202020204" pitchFamily="34" charset="0"/>
              </a:rPr>
              <a:t>El requisito no especifica una solución determinada. Puede resultar difícil en proyectos en los que ya se haya desarrollado una solución de antemano.</a:t>
            </a:r>
          </a:p>
        </p:txBody>
      </p:sp>
      <p:sp>
        <p:nvSpPr>
          <p:cNvPr id="14" name="CuadroTexto 13">
            <a:extLst>
              <a:ext uri="{FF2B5EF4-FFF2-40B4-BE49-F238E27FC236}">
                <a16:creationId xmlns:a16="http://schemas.microsoft.com/office/drawing/2014/main" id="{32926CD8-475E-4141-87DD-A170ABEF726C}"/>
              </a:ext>
            </a:extLst>
          </p:cNvPr>
          <p:cNvSpPr txBox="1"/>
          <p:nvPr/>
        </p:nvSpPr>
        <p:spPr>
          <a:xfrm>
            <a:off x="3253154" y="5628961"/>
            <a:ext cx="5099538" cy="307777"/>
          </a:xfrm>
          <a:prstGeom prst="rect">
            <a:avLst/>
          </a:prstGeom>
          <a:noFill/>
        </p:spPr>
        <p:txBody>
          <a:bodyPr wrap="square">
            <a:spAutoFit/>
          </a:bodyPr>
          <a:lstStyle/>
          <a:p>
            <a:r>
              <a:rPr lang="es-ES" sz="1400" dirty="0">
                <a:latin typeface="Arial Nova Light" panose="020B0304020202020204" pitchFamily="34" charset="0"/>
              </a:rPr>
              <a:t>Contiene toda la información para entenderlo.</a:t>
            </a:r>
          </a:p>
        </p:txBody>
      </p:sp>
      <p:graphicFrame>
        <p:nvGraphicFramePr>
          <p:cNvPr id="15" name="Marcador de contenido 5">
            <a:extLst>
              <a:ext uri="{FF2B5EF4-FFF2-40B4-BE49-F238E27FC236}">
                <a16:creationId xmlns:a16="http://schemas.microsoft.com/office/drawing/2014/main" id="{FFA932A1-5130-486B-9BBD-5CA9F862444F}"/>
              </a:ext>
            </a:extLst>
          </p:cNvPr>
          <p:cNvGraphicFramePr>
            <a:graphicFrameLocks noGrp="1"/>
          </p:cNvGraphicFramePr>
          <p:nvPr>
            <p:ph sz="quarter" idx="13"/>
            <p:extLst>
              <p:ext uri="{D42A27DB-BD31-4B8C-83A1-F6EECF244321}">
                <p14:modId xmlns:p14="http://schemas.microsoft.com/office/powerpoint/2010/main" val="3647715226"/>
              </p:ext>
            </p:extLst>
          </p:nvPr>
        </p:nvGraphicFramePr>
        <p:xfrm>
          <a:off x="422275" y="1274763"/>
          <a:ext cx="2980348" cy="481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15</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Viable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Técnicamente posible (coste y tiempo).</a:t>
            </a:r>
          </a:p>
          <a:p>
            <a:endParaRPr lang="es-ES" dirty="0"/>
          </a:p>
        </p:txBody>
      </p:sp>
      <p:sp>
        <p:nvSpPr>
          <p:cNvPr id="8" name="CuadroTexto 7">
            <a:extLst>
              <a:ext uri="{FF2B5EF4-FFF2-40B4-BE49-F238E27FC236}">
                <a16:creationId xmlns:a16="http://schemas.microsoft.com/office/drawing/2014/main" id="{D3770DBE-B264-4AA6-B171-C1A8F643A70F}"/>
              </a:ext>
            </a:extLst>
          </p:cNvPr>
          <p:cNvSpPr txBox="1"/>
          <p:nvPr/>
        </p:nvSpPr>
        <p:spPr>
          <a:xfrm>
            <a:off x="626392" y="2305479"/>
            <a:ext cx="7460333" cy="369332"/>
          </a:xfrm>
          <a:prstGeom prst="rect">
            <a:avLst/>
          </a:prstGeom>
          <a:noFill/>
        </p:spPr>
        <p:txBody>
          <a:bodyPr wrap="square">
            <a:spAutoFit/>
          </a:bodyPr>
          <a:lstStyle/>
          <a:p>
            <a:pPr marL="285750" indent="-285750" algn="just">
              <a:buFont typeface="Arial" panose="020B0604020202020204" pitchFamily="34" charset="0"/>
              <a:buChar char="•"/>
            </a:pPr>
            <a:r>
              <a:rPr lang="es-ES" dirty="0">
                <a:latin typeface="Arial Nova Light" panose="020B0304020202020204" pitchFamily="34" charset="0"/>
              </a:rPr>
              <a:t>La aplicación de un requisito debe ser </a:t>
            </a:r>
            <a:r>
              <a:rPr lang="es-ES" b="1" dirty="0">
                <a:latin typeface="Arial Nova Light" panose="020B0304020202020204" pitchFamily="34" charset="0"/>
              </a:rPr>
              <a:t>finita y rentable</a:t>
            </a:r>
            <a:r>
              <a:rPr lang="es-ES" dirty="0">
                <a:latin typeface="Arial Nova Light" panose="020B0304020202020204" pitchFamily="34" charset="0"/>
              </a:rPr>
              <a:t>.</a:t>
            </a:r>
            <a:endParaRPr lang="en-US" b="1" dirty="0">
              <a:latin typeface="Arial Nova Light" panose="020B0304020202020204" pitchFamily="34" charset="0"/>
            </a:endParaRPr>
          </a:p>
        </p:txBody>
      </p:sp>
      <p:sp>
        <p:nvSpPr>
          <p:cNvPr id="10" name="CuadroTexto 9">
            <a:extLst>
              <a:ext uri="{FF2B5EF4-FFF2-40B4-BE49-F238E27FC236}">
                <a16:creationId xmlns:a16="http://schemas.microsoft.com/office/drawing/2014/main" id="{E4DF3606-71A8-42ED-931E-EF87A71B6844}"/>
              </a:ext>
            </a:extLst>
          </p:cNvPr>
          <p:cNvSpPr txBox="1"/>
          <p:nvPr/>
        </p:nvSpPr>
        <p:spPr>
          <a:xfrm>
            <a:off x="1327638" y="3573621"/>
            <a:ext cx="4281854" cy="646331"/>
          </a:xfrm>
          <a:prstGeom prst="rect">
            <a:avLst/>
          </a:prstGeom>
          <a:noFill/>
        </p:spPr>
        <p:txBody>
          <a:bodyPr wrap="square">
            <a:spAutoFit/>
          </a:bodyPr>
          <a:lstStyle/>
          <a:p>
            <a:r>
              <a:rPr lang="es-ES" dirty="0">
                <a:latin typeface="Arial Nova Light" panose="020B0304020202020204" pitchFamily="34" charset="0"/>
              </a:rPr>
              <a:t>El sistema dará plena potencia a cualquier velocidad.</a:t>
            </a:r>
          </a:p>
        </p:txBody>
      </p:sp>
      <p:sp>
        <p:nvSpPr>
          <p:cNvPr id="11" name="Rectángulo 10">
            <a:extLst>
              <a:ext uri="{FF2B5EF4-FFF2-40B4-BE49-F238E27FC236}">
                <a16:creationId xmlns:a16="http://schemas.microsoft.com/office/drawing/2014/main" id="{FAAE0897-BCA9-4CF5-A1BF-E63DAEDF2405}"/>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B3D834F-0FFC-437C-8555-814ED3AEA534}"/>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Gráfico 12" descr="Marca de verificación con relleno sólido">
            <a:extLst>
              <a:ext uri="{FF2B5EF4-FFF2-40B4-BE49-F238E27FC236}">
                <a16:creationId xmlns:a16="http://schemas.microsoft.com/office/drawing/2014/main" id="{9900FC79-63FB-4D01-860C-FE9D2E60A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900" y="4605174"/>
            <a:ext cx="914400" cy="914400"/>
          </a:xfrm>
          <a:prstGeom prst="rect">
            <a:avLst/>
          </a:prstGeom>
        </p:spPr>
      </p:pic>
      <p:pic>
        <p:nvPicPr>
          <p:cNvPr id="14" name="Gráfico 13" descr="Cerrar con relleno sólido">
            <a:extLst>
              <a:ext uri="{FF2B5EF4-FFF2-40B4-BE49-F238E27FC236}">
                <a16:creationId xmlns:a16="http://schemas.microsoft.com/office/drawing/2014/main" id="{83F53D10-7D5A-49BE-9667-8C11023AE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33661" y="3455873"/>
            <a:ext cx="914400" cy="914400"/>
          </a:xfrm>
          <a:prstGeom prst="rect">
            <a:avLst/>
          </a:prstGeom>
        </p:spPr>
      </p:pic>
      <p:sp>
        <p:nvSpPr>
          <p:cNvPr id="16" name="Rectángulo 15">
            <a:extLst>
              <a:ext uri="{FF2B5EF4-FFF2-40B4-BE49-F238E27FC236}">
                <a16:creationId xmlns:a16="http://schemas.microsoft.com/office/drawing/2014/main" id="{9BD5A188-E084-408C-BC2E-B6172ADBC226}"/>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C1D7CA29-769C-40E3-AD48-94D9E64EFCDC}"/>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6C74A223-E81E-2157-0F1E-8214C24DFB15}"/>
              </a:ext>
            </a:extLst>
          </p:cNvPr>
          <p:cNvSpPr txBox="1"/>
          <p:nvPr/>
        </p:nvSpPr>
        <p:spPr>
          <a:xfrm>
            <a:off x="1279280" y="4739208"/>
            <a:ext cx="4281854" cy="646331"/>
          </a:xfrm>
          <a:prstGeom prst="rect">
            <a:avLst/>
          </a:prstGeom>
          <a:noFill/>
        </p:spPr>
        <p:txBody>
          <a:bodyPr wrap="square">
            <a:spAutoFit/>
          </a:bodyPr>
          <a:lstStyle/>
          <a:p>
            <a:r>
              <a:rPr lang="es-ES" dirty="0">
                <a:latin typeface="Arial Nova Light" panose="020B0304020202020204" pitchFamily="34" charset="0"/>
              </a:rPr>
              <a:t>El sistema proporcionará plena potencia hasta 2000 rpm.</a:t>
            </a:r>
          </a:p>
        </p:txBody>
      </p:sp>
    </p:spTree>
    <p:extLst>
      <p:ext uri="{BB962C8B-B14F-4D97-AF65-F5344CB8AC3E}">
        <p14:creationId xmlns:p14="http://schemas.microsoft.com/office/powerpoint/2010/main" val="12035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16</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Verificable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Cada afirmación se puede probar. Existe un procedimiento factible para hacerlo.</a:t>
            </a:r>
          </a:p>
          <a:p>
            <a:pPr marL="0" indent="0">
              <a:buNone/>
            </a:pPr>
            <a:endParaRPr lang="es-ES" dirty="0"/>
          </a:p>
        </p:txBody>
      </p:sp>
      <p:sp>
        <p:nvSpPr>
          <p:cNvPr id="10" name="CuadroTexto 9">
            <a:extLst>
              <a:ext uri="{FF2B5EF4-FFF2-40B4-BE49-F238E27FC236}">
                <a16:creationId xmlns:a16="http://schemas.microsoft.com/office/drawing/2014/main" id="{A91C50C9-0346-4B28-A783-EC9629B90F9B}"/>
              </a:ext>
            </a:extLst>
          </p:cNvPr>
          <p:cNvSpPr txBox="1"/>
          <p:nvPr/>
        </p:nvSpPr>
        <p:spPr>
          <a:xfrm>
            <a:off x="626392" y="2305479"/>
            <a:ext cx="7460333" cy="646331"/>
          </a:xfrm>
          <a:prstGeom prst="rect">
            <a:avLst/>
          </a:prstGeom>
          <a:noFill/>
        </p:spPr>
        <p:txBody>
          <a:bodyPr wrap="square">
            <a:spAutoFit/>
          </a:bodyPr>
          <a:lstStyle/>
          <a:p>
            <a:pPr marL="285750" indent="-285750" algn="just">
              <a:buFont typeface="Arial" panose="020B0604020202020204" pitchFamily="34" charset="0"/>
              <a:buChar char="•"/>
            </a:pPr>
            <a:r>
              <a:rPr lang="es-ES" dirty="0">
                <a:latin typeface="Arial Nova Light" panose="020B0304020202020204" pitchFamily="34" charset="0"/>
              </a:rPr>
              <a:t>El proceso con el que una persona o máquina puede comprobar que el producto del sistema cumple el requisito debe ser finito y rentable.</a:t>
            </a:r>
            <a:endParaRPr lang="en-US" b="1" dirty="0">
              <a:latin typeface="Arial Nova Light" panose="020B0304020202020204" pitchFamily="34" charset="0"/>
            </a:endParaRPr>
          </a:p>
        </p:txBody>
      </p:sp>
      <p:sp>
        <p:nvSpPr>
          <p:cNvPr id="12" name="CuadroTexto 11">
            <a:extLst>
              <a:ext uri="{FF2B5EF4-FFF2-40B4-BE49-F238E27FC236}">
                <a16:creationId xmlns:a16="http://schemas.microsoft.com/office/drawing/2014/main" id="{D01E89E7-67A5-48C4-ACC8-4383E5192FE6}"/>
              </a:ext>
            </a:extLst>
          </p:cNvPr>
          <p:cNvSpPr txBox="1"/>
          <p:nvPr/>
        </p:nvSpPr>
        <p:spPr>
          <a:xfrm>
            <a:off x="1327638" y="3573621"/>
            <a:ext cx="4281854" cy="646331"/>
          </a:xfrm>
          <a:prstGeom prst="rect">
            <a:avLst/>
          </a:prstGeom>
          <a:noFill/>
        </p:spPr>
        <p:txBody>
          <a:bodyPr wrap="square">
            <a:spAutoFit/>
          </a:bodyPr>
          <a:lstStyle/>
          <a:p>
            <a:r>
              <a:rPr lang="es-ES" dirty="0">
                <a:latin typeface="Arial Nova Light" panose="020B0304020202020204" pitchFamily="34" charset="0"/>
              </a:rPr>
              <a:t>La salida del programa se dará normalmente en 10 s.</a:t>
            </a:r>
          </a:p>
        </p:txBody>
      </p:sp>
      <p:sp>
        <p:nvSpPr>
          <p:cNvPr id="13" name="Rectángulo 12">
            <a:extLst>
              <a:ext uri="{FF2B5EF4-FFF2-40B4-BE49-F238E27FC236}">
                <a16:creationId xmlns:a16="http://schemas.microsoft.com/office/drawing/2014/main" id="{88CD2F8C-EDA2-4F66-A4F4-A4D88DAF2A7C}"/>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0" y="4605174"/>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1" y="3455873"/>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8872CCE9-1926-4DA3-8418-04986F23B0FC}"/>
              </a:ext>
            </a:extLst>
          </p:cNvPr>
          <p:cNvSpPr txBox="1"/>
          <p:nvPr/>
        </p:nvSpPr>
        <p:spPr>
          <a:xfrm>
            <a:off x="980908" y="5764897"/>
            <a:ext cx="7156938" cy="646331"/>
          </a:xfrm>
          <a:prstGeom prst="rect">
            <a:avLst/>
          </a:prstGeom>
          <a:noFill/>
        </p:spPr>
        <p:txBody>
          <a:bodyPr wrap="square">
            <a:spAutoFit/>
          </a:bodyPr>
          <a:lstStyle/>
          <a:p>
            <a:r>
              <a:rPr lang="es-ES" i="1" dirty="0">
                <a:latin typeface="Arial Nova Light" panose="020B0304020202020204" pitchFamily="34" charset="0"/>
              </a:rPr>
              <a:t>Esta afirmación puede verificarse porque utiliza términos concretos y cantidades medibles.</a:t>
            </a:r>
            <a:endParaRPr lang="es-ES" dirty="0"/>
          </a:p>
        </p:txBody>
      </p:sp>
      <p:sp>
        <p:nvSpPr>
          <p:cNvPr id="6" name="CuadroTexto 5">
            <a:extLst>
              <a:ext uri="{FF2B5EF4-FFF2-40B4-BE49-F238E27FC236}">
                <a16:creationId xmlns:a16="http://schemas.microsoft.com/office/drawing/2014/main" id="{2533E64E-7BCC-2286-96E7-B702CB90760A}"/>
              </a:ext>
            </a:extLst>
          </p:cNvPr>
          <p:cNvSpPr txBox="1"/>
          <p:nvPr/>
        </p:nvSpPr>
        <p:spPr>
          <a:xfrm>
            <a:off x="1274052" y="4508704"/>
            <a:ext cx="4281854" cy="1200329"/>
          </a:xfrm>
          <a:prstGeom prst="rect">
            <a:avLst/>
          </a:prstGeom>
          <a:noFill/>
        </p:spPr>
        <p:txBody>
          <a:bodyPr wrap="square">
            <a:spAutoFit/>
          </a:bodyPr>
          <a:lstStyle/>
          <a:p>
            <a:r>
              <a:rPr lang="es-ES" dirty="0">
                <a:latin typeface="Arial Nova Light" panose="020B0304020202020204" pitchFamily="34" charset="0"/>
              </a:rPr>
              <a:t>La salida del programa se dará dentro de los 20 s del suceso X, el 60% de las veces; y se dará dentro de los 30 s del suceso X, el 100% de las veces.</a:t>
            </a:r>
          </a:p>
        </p:txBody>
      </p:sp>
    </p:spTree>
    <p:extLst>
      <p:ext uri="{BB962C8B-B14F-4D97-AF65-F5344CB8AC3E}">
        <p14:creationId xmlns:p14="http://schemas.microsoft.com/office/powerpoint/2010/main" val="709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17</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No ambiguo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Cada afirmación es precisa, no hay ambigüedades. Sólo hay una interpretación.</a:t>
            </a: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30924"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4"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1"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2"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4"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4"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46291" y="2819914"/>
            <a:ext cx="4147833" cy="646331"/>
          </a:xfrm>
          <a:prstGeom prst="rect">
            <a:avLst/>
          </a:prstGeom>
          <a:noFill/>
        </p:spPr>
        <p:txBody>
          <a:bodyPr wrap="square">
            <a:spAutoFit/>
          </a:bodyPr>
          <a:lstStyle/>
          <a:p>
            <a:r>
              <a:rPr lang="es-ES" dirty="0">
                <a:latin typeface="Arial Nova Light" panose="020B0304020202020204" pitchFamily="34" charset="0"/>
              </a:rPr>
              <a:t>El convertidor debe minimizar las pérdidas</a:t>
            </a:r>
            <a:endParaRPr lang="en-US" dirty="0">
              <a:latin typeface="Arial Nova Light" panose="020B0304020202020204" pitchFamily="34" charset="0"/>
            </a:endParaRPr>
          </a:p>
        </p:txBody>
      </p:sp>
      <p:sp>
        <p:nvSpPr>
          <p:cNvPr id="6" name="CuadroTexto 5">
            <a:extLst>
              <a:ext uri="{FF2B5EF4-FFF2-40B4-BE49-F238E27FC236}">
                <a16:creationId xmlns:a16="http://schemas.microsoft.com/office/drawing/2014/main" id="{795D3B35-315F-3D54-026E-E583F021B5AD}"/>
              </a:ext>
            </a:extLst>
          </p:cNvPr>
          <p:cNvSpPr txBox="1"/>
          <p:nvPr/>
        </p:nvSpPr>
        <p:spPr>
          <a:xfrm>
            <a:off x="1261698" y="3970068"/>
            <a:ext cx="4572000" cy="1200329"/>
          </a:xfrm>
          <a:prstGeom prst="rect">
            <a:avLst/>
          </a:prstGeom>
          <a:noFill/>
        </p:spPr>
        <p:txBody>
          <a:bodyPr wrap="square">
            <a:spAutoFit/>
          </a:bodyPr>
          <a:lstStyle/>
          <a:p>
            <a:r>
              <a:rPr lang="es-ES" dirty="0">
                <a:latin typeface="Arial Nova Light" panose="020B0304020202020204" pitchFamily="34" charset="0"/>
              </a:rPr>
              <a:t>Cuando el convertidor funcione a su potencia nominal de salida, las pérdidas de potencia deberán ser inferiores o iguales a un 5 % de la potencia nominal de salida.</a:t>
            </a:r>
            <a:endParaRPr lang="en-US" dirty="0">
              <a:latin typeface="Arial Nova Light" panose="020B0304020202020204" pitchFamily="34" charset="0"/>
            </a:endParaRPr>
          </a:p>
        </p:txBody>
      </p:sp>
    </p:spTree>
    <p:extLst>
      <p:ext uri="{BB962C8B-B14F-4D97-AF65-F5344CB8AC3E}">
        <p14:creationId xmlns:p14="http://schemas.microsoft.com/office/powerpoint/2010/main" val="398481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18</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Claro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Todos los enunciados son comprensibles. No hay faltas de ortografía ni de ningún otro tipo.</a:t>
            </a: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2817101"/>
            <a:ext cx="4226963" cy="646331"/>
          </a:xfrm>
          <a:prstGeom prst="rect">
            <a:avLst/>
          </a:prstGeom>
          <a:noFill/>
        </p:spPr>
        <p:txBody>
          <a:bodyPr wrap="square">
            <a:spAutoFit/>
          </a:bodyPr>
          <a:lstStyle/>
          <a:p>
            <a:pPr algn="just"/>
            <a:r>
              <a:rPr lang="es-ES" dirty="0">
                <a:latin typeface="Arial Nova Light" panose="020B0304020202020204" pitchFamily="34" charset="0"/>
              </a:rPr>
              <a:t>El rango de un puerto analógico debe tener una tensión máxima de 5 A</a:t>
            </a:r>
            <a:endParaRPr lang="en-US" b="1" dirty="0">
              <a:latin typeface="Arial Nova Light" panose="020B0304020202020204" pitchFamily="34" charset="0"/>
            </a:endParaRPr>
          </a:p>
        </p:txBody>
      </p:sp>
      <p:sp>
        <p:nvSpPr>
          <p:cNvPr id="6" name="CuadroTexto 5">
            <a:extLst>
              <a:ext uri="{FF2B5EF4-FFF2-40B4-BE49-F238E27FC236}">
                <a16:creationId xmlns:a16="http://schemas.microsoft.com/office/drawing/2014/main" id="{200521B1-5F54-FAEF-C299-062A1813BFC8}"/>
              </a:ext>
            </a:extLst>
          </p:cNvPr>
          <p:cNvSpPr txBox="1"/>
          <p:nvPr/>
        </p:nvSpPr>
        <p:spPr>
          <a:xfrm>
            <a:off x="1314516" y="4101619"/>
            <a:ext cx="4226963" cy="923330"/>
          </a:xfrm>
          <a:prstGeom prst="rect">
            <a:avLst/>
          </a:prstGeom>
          <a:noFill/>
        </p:spPr>
        <p:txBody>
          <a:bodyPr wrap="square">
            <a:spAutoFit/>
          </a:bodyPr>
          <a:lstStyle/>
          <a:p>
            <a:pPr algn="just"/>
            <a:r>
              <a:rPr lang="es-ES" dirty="0">
                <a:latin typeface="Arial Nova Light" panose="020B0304020202020204" pitchFamily="34" charset="0"/>
              </a:rPr>
              <a:t>El rango de </a:t>
            </a:r>
            <a:r>
              <a:rPr lang="es-ES" dirty="0">
                <a:solidFill>
                  <a:srgbClr val="FF0000"/>
                </a:solidFill>
                <a:latin typeface="Arial Nova Light" panose="020B0304020202020204" pitchFamily="34" charset="0"/>
              </a:rPr>
              <a:t>tensión</a:t>
            </a:r>
            <a:r>
              <a:rPr lang="es-ES" dirty="0">
                <a:latin typeface="Arial Nova Light" panose="020B0304020202020204" pitchFamily="34" charset="0"/>
              </a:rPr>
              <a:t> de todas las entradas analógicas será de entre 0 V y 5 V.</a:t>
            </a:r>
            <a:endParaRPr lang="en-US" b="1" dirty="0">
              <a:latin typeface="Arial Nova Light" panose="020B0304020202020204" pitchFamily="34" charset="0"/>
            </a:endParaRPr>
          </a:p>
        </p:txBody>
      </p:sp>
    </p:spTree>
    <p:extLst>
      <p:ext uri="{BB962C8B-B14F-4D97-AF65-F5344CB8AC3E}">
        <p14:creationId xmlns:p14="http://schemas.microsoft.com/office/powerpoint/2010/main" val="223342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19</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Atómico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El requisito define un único elemento trazable.</a:t>
            </a:r>
          </a:p>
          <a:p>
            <a:pPr marL="0" indent="0" algn="ctr">
              <a:buNone/>
            </a:pPr>
            <a:r>
              <a:rPr lang="es-ES" sz="1800" dirty="0">
                <a:solidFill>
                  <a:schemeClr val="tx1"/>
                </a:solidFill>
                <a:latin typeface="Arial Nova Light" panose="020B0304020202020204" pitchFamily="34" charset="0"/>
                <a:ea typeface="+mn-ea"/>
                <a:cs typeface="+mn-cs"/>
              </a:rPr>
              <a:t>El dato más pequeño que pueda dar y que por sí solo sea verificable y completo.</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081946"/>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836495"/>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4185251"/>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4185251"/>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19" y="2931603"/>
            <a:ext cx="4226963" cy="646331"/>
          </a:xfrm>
          <a:prstGeom prst="rect">
            <a:avLst/>
          </a:prstGeom>
          <a:noFill/>
        </p:spPr>
        <p:txBody>
          <a:bodyPr wrap="square">
            <a:spAutoFit/>
          </a:bodyPr>
          <a:lstStyle/>
          <a:p>
            <a:pPr algn="just"/>
            <a:r>
              <a:rPr lang="es-ES" dirty="0">
                <a:latin typeface="Arial Nova Light" panose="020B0304020202020204" pitchFamily="34" charset="0"/>
              </a:rPr>
              <a:t>Los valores máximos de las entradas analógicas serán de 5 V y 200 mA.</a:t>
            </a:r>
            <a:endParaRPr lang="en-US" dirty="0">
              <a:latin typeface="Arial Nova Light" panose="020B0304020202020204" pitchFamily="34" charset="0"/>
            </a:endParaRPr>
          </a:p>
        </p:txBody>
      </p:sp>
      <p:pic>
        <p:nvPicPr>
          <p:cNvPr id="17" name="Gráfico 16" descr="Marca de verificación con relleno sólido">
            <a:extLst>
              <a:ext uri="{FF2B5EF4-FFF2-40B4-BE49-F238E27FC236}">
                <a16:creationId xmlns:a16="http://schemas.microsoft.com/office/drawing/2014/main" id="{4DB61E5D-9C32-4259-9643-A52271DF8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5072030"/>
            <a:ext cx="914400" cy="914400"/>
          </a:xfrm>
          <a:prstGeom prst="rect">
            <a:avLst/>
          </a:prstGeom>
        </p:spPr>
      </p:pic>
      <p:sp>
        <p:nvSpPr>
          <p:cNvPr id="19" name="Rectángulo 18">
            <a:extLst>
              <a:ext uri="{FF2B5EF4-FFF2-40B4-BE49-F238E27FC236}">
                <a16:creationId xmlns:a16="http://schemas.microsoft.com/office/drawing/2014/main" id="{B819B742-3ECB-4E7E-9316-E46F23B9D245}"/>
              </a:ext>
            </a:extLst>
          </p:cNvPr>
          <p:cNvSpPr/>
          <p:nvPr/>
        </p:nvSpPr>
        <p:spPr>
          <a:xfrm>
            <a:off x="1268229" y="5175335"/>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C27C8F9A-B312-49A3-8935-C9A8E07392CA}"/>
              </a:ext>
            </a:extLst>
          </p:cNvPr>
          <p:cNvSpPr/>
          <p:nvPr/>
        </p:nvSpPr>
        <p:spPr>
          <a:xfrm>
            <a:off x="5646799" y="5175335"/>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9FE07035-947D-219E-C929-40930F5F6E35}"/>
              </a:ext>
            </a:extLst>
          </p:cNvPr>
          <p:cNvSpPr txBox="1"/>
          <p:nvPr/>
        </p:nvSpPr>
        <p:spPr>
          <a:xfrm>
            <a:off x="1383718" y="4233434"/>
            <a:ext cx="4226963" cy="646331"/>
          </a:xfrm>
          <a:prstGeom prst="rect">
            <a:avLst/>
          </a:prstGeom>
          <a:noFill/>
        </p:spPr>
        <p:txBody>
          <a:bodyPr wrap="square">
            <a:spAutoFit/>
          </a:bodyPr>
          <a:lstStyle/>
          <a:p>
            <a:pPr algn="just"/>
            <a:r>
              <a:rPr lang="es-ES" dirty="0">
                <a:latin typeface="Arial Nova Light" panose="020B0304020202020204" pitchFamily="34" charset="0"/>
              </a:rPr>
              <a:t>Los valores máximos de las entradas analógicas serán de 5 V y 200 mA.</a:t>
            </a:r>
            <a:endParaRPr lang="en-US" dirty="0">
              <a:latin typeface="Arial Nova Light" panose="020B0304020202020204" pitchFamily="34" charset="0"/>
            </a:endParaRPr>
          </a:p>
        </p:txBody>
      </p:sp>
      <p:sp>
        <p:nvSpPr>
          <p:cNvPr id="8" name="CuadroTexto 7">
            <a:extLst>
              <a:ext uri="{FF2B5EF4-FFF2-40B4-BE49-F238E27FC236}">
                <a16:creationId xmlns:a16="http://schemas.microsoft.com/office/drawing/2014/main" id="{C79146C5-F26B-335F-EDDB-11EC5A1204ED}"/>
              </a:ext>
            </a:extLst>
          </p:cNvPr>
          <p:cNvSpPr txBox="1"/>
          <p:nvPr/>
        </p:nvSpPr>
        <p:spPr>
          <a:xfrm>
            <a:off x="1419835" y="5225206"/>
            <a:ext cx="4226963" cy="646331"/>
          </a:xfrm>
          <a:prstGeom prst="rect">
            <a:avLst/>
          </a:prstGeom>
          <a:noFill/>
        </p:spPr>
        <p:txBody>
          <a:bodyPr wrap="square">
            <a:spAutoFit/>
          </a:bodyPr>
          <a:lstStyle/>
          <a:p>
            <a:pPr algn="just"/>
            <a:r>
              <a:rPr lang="es-ES" dirty="0">
                <a:latin typeface="Arial Nova Light" panose="020B0304020202020204" pitchFamily="34" charset="0"/>
              </a:rPr>
              <a:t>La corriente de entrada máxima de las entradas analógicas será de 200 mA.</a:t>
            </a:r>
            <a:endParaRPr lang="en-US" dirty="0">
              <a:latin typeface="Arial Nova Light" panose="020B0304020202020204" pitchFamily="34" charset="0"/>
            </a:endParaRPr>
          </a:p>
        </p:txBody>
      </p:sp>
    </p:spTree>
    <p:extLst>
      <p:ext uri="{BB962C8B-B14F-4D97-AF65-F5344CB8AC3E}">
        <p14:creationId xmlns:p14="http://schemas.microsoft.com/office/powerpoint/2010/main" val="18664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559273-7AB1-4A95-985D-22564E7DD5B1}"/>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45A5B9AB-2304-4735-B1EC-EE23ACF69CEE}"/>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87072F7-DE8E-43BB-B3B5-FE1120EAF2FA}"/>
              </a:ext>
            </a:extLst>
          </p:cNvPr>
          <p:cNvSpPr>
            <a:spLocks noGrp="1"/>
          </p:cNvSpPr>
          <p:nvPr>
            <p:ph type="sldNum" sz="quarter" idx="12"/>
          </p:nvPr>
        </p:nvSpPr>
        <p:spPr/>
        <p:txBody>
          <a:bodyPr/>
          <a:lstStyle/>
          <a:p>
            <a:fld id="{F7356FEA-1119-414E-9BDA-0F3F06B9EA58}" type="slidenum">
              <a:rPr lang="en-US" smtClean="0"/>
              <a:pPr/>
              <a:t>2</a:t>
            </a:fld>
            <a:endParaRPr lang="en-US" dirty="0"/>
          </a:p>
        </p:txBody>
      </p:sp>
      <p:sp>
        <p:nvSpPr>
          <p:cNvPr id="5" name="Título 4">
            <a:extLst>
              <a:ext uri="{FF2B5EF4-FFF2-40B4-BE49-F238E27FC236}">
                <a16:creationId xmlns:a16="http://schemas.microsoft.com/office/drawing/2014/main" id="{DAE9CA44-CC19-42CC-9694-3FEA44884815}"/>
              </a:ext>
            </a:extLst>
          </p:cNvPr>
          <p:cNvSpPr>
            <a:spLocks noGrp="1"/>
          </p:cNvSpPr>
          <p:nvPr>
            <p:ph type="title"/>
          </p:nvPr>
        </p:nvSpPr>
        <p:spPr/>
        <p:txBody>
          <a:bodyPr/>
          <a:lstStyle/>
          <a:p>
            <a:r>
              <a:rPr lang="es-ES" dirty="0"/>
              <a:t>Contenido</a:t>
            </a:r>
          </a:p>
        </p:txBody>
      </p:sp>
      <p:sp>
        <p:nvSpPr>
          <p:cNvPr id="6" name="Marcador de contenido 5">
            <a:extLst>
              <a:ext uri="{FF2B5EF4-FFF2-40B4-BE49-F238E27FC236}">
                <a16:creationId xmlns:a16="http://schemas.microsoft.com/office/drawing/2014/main" id="{8D4CC84C-1219-412E-BCFA-ACBAEFA3AC3D}"/>
              </a:ext>
            </a:extLst>
          </p:cNvPr>
          <p:cNvSpPr>
            <a:spLocks noGrp="1"/>
          </p:cNvSpPr>
          <p:nvPr>
            <p:ph sz="quarter" idx="13"/>
          </p:nvPr>
        </p:nvSpPr>
        <p:spPr/>
        <p:txBody>
          <a:bodyPr/>
          <a:lstStyle/>
          <a:p>
            <a:r>
              <a:rPr lang="es-ES" dirty="0">
                <a:latin typeface="Arial Nova Light" panose="020B0304020202020204" pitchFamily="34" charset="0"/>
              </a:rPr>
              <a:t>Propiedades de los requisitos.</a:t>
            </a:r>
          </a:p>
          <a:p>
            <a:r>
              <a:rPr lang="es-ES" dirty="0">
                <a:latin typeface="Arial Nova Light" panose="020B0304020202020204" pitchFamily="34" charset="0"/>
              </a:rPr>
              <a:t>Lenguaje de los requisitos.</a:t>
            </a:r>
          </a:p>
          <a:p>
            <a:endParaRPr lang="es-ES" dirty="0"/>
          </a:p>
        </p:txBody>
      </p:sp>
      <p:pic>
        <p:nvPicPr>
          <p:cNvPr id="7" name="Imagen 6">
            <a:extLst>
              <a:ext uri="{FF2B5EF4-FFF2-40B4-BE49-F238E27FC236}">
                <a16:creationId xmlns:a16="http://schemas.microsoft.com/office/drawing/2014/main" id="{49D00A80-B038-4109-ACFE-73B854E5B2CB}"/>
              </a:ext>
            </a:extLst>
          </p:cNvPr>
          <p:cNvPicPr>
            <a:picLocks noChangeAspect="1"/>
          </p:cNvPicPr>
          <p:nvPr/>
        </p:nvPicPr>
        <p:blipFill>
          <a:blip r:embed="rId2"/>
          <a:stretch>
            <a:fillRect/>
          </a:stretch>
        </p:blipFill>
        <p:spPr>
          <a:xfrm>
            <a:off x="181651" y="2887755"/>
            <a:ext cx="8540318" cy="3025590"/>
          </a:xfrm>
          <a:prstGeom prst="rect">
            <a:avLst/>
          </a:prstGeom>
        </p:spPr>
      </p:pic>
      <p:sp>
        <p:nvSpPr>
          <p:cNvPr id="8" name="Rectángulo: esquinas redondeadas 7">
            <a:extLst>
              <a:ext uri="{FF2B5EF4-FFF2-40B4-BE49-F238E27FC236}">
                <a16:creationId xmlns:a16="http://schemas.microsoft.com/office/drawing/2014/main" id="{533558A4-5C5E-44B0-A097-23234563D5EF}"/>
              </a:ext>
            </a:extLst>
          </p:cNvPr>
          <p:cNvSpPr/>
          <p:nvPr/>
        </p:nvSpPr>
        <p:spPr>
          <a:xfrm>
            <a:off x="1400175" y="3810000"/>
            <a:ext cx="1000125" cy="552450"/>
          </a:xfrm>
          <a:prstGeom prst="roundRect">
            <a:avLst/>
          </a:prstGeom>
          <a:noFill/>
          <a:ln w="38100">
            <a:solidFill>
              <a:srgbClr val="C9002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373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20</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Abstracto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El requisito no especifica una solución determinada. Puede resultar difícil en proyectos en los que ya se haya desarrollado una solución de antemano.</a:t>
            </a:r>
          </a:p>
          <a:p>
            <a:r>
              <a:rPr lang="es-ES" sz="1800" dirty="0">
                <a:solidFill>
                  <a:schemeClr val="tx1"/>
                </a:solidFill>
                <a:latin typeface="Arial Nova Light" panose="020B0304020202020204" pitchFamily="34" charset="0"/>
                <a:ea typeface="+mn-ea"/>
                <a:cs typeface="+mn-cs"/>
              </a:rPr>
              <a:t>Como somos ingenieros, es posible que ya hayamos construido algo parecido a lo que piden los requisitos. </a:t>
            </a:r>
          </a:p>
          <a:p>
            <a:r>
              <a:rPr lang="es-ES" sz="1800" dirty="0">
                <a:solidFill>
                  <a:schemeClr val="tx1"/>
                </a:solidFill>
                <a:latin typeface="Arial Nova Light" panose="020B0304020202020204" pitchFamily="34" charset="0"/>
                <a:ea typeface="+mn-ea"/>
                <a:cs typeface="+mn-cs"/>
              </a:rPr>
              <a:t>Aunque sepamos CÓMO hacerlo, escribe QUÉ debe hacer.</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30" y="3737685"/>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800" y="3737685"/>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7" y="5125452"/>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8" y="3880001"/>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30" y="5228757"/>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800" y="5228757"/>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3859127"/>
            <a:ext cx="4226963" cy="923330"/>
          </a:xfrm>
          <a:prstGeom prst="rect">
            <a:avLst/>
          </a:prstGeom>
          <a:noFill/>
        </p:spPr>
        <p:txBody>
          <a:bodyPr wrap="square">
            <a:spAutoFit/>
          </a:bodyPr>
          <a:lstStyle/>
          <a:p>
            <a:pPr algn="just"/>
            <a:r>
              <a:rPr lang="es-ES" dirty="0">
                <a:latin typeface="Arial Nova Light" panose="020B0304020202020204" pitchFamily="34" charset="0"/>
              </a:rPr>
              <a:t>Una etapa amplificadora deberá amplificar la tensión de entrada por un factor de 2.</a:t>
            </a:r>
            <a:endParaRPr lang="en-US" dirty="0">
              <a:latin typeface="Arial Nova Light" panose="020B0304020202020204" pitchFamily="34" charset="0"/>
            </a:endParaRPr>
          </a:p>
        </p:txBody>
      </p:sp>
      <p:sp>
        <p:nvSpPr>
          <p:cNvPr id="6" name="CuadroTexto 5">
            <a:extLst>
              <a:ext uri="{FF2B5EF4-FFF2-40B4-BE49-F238E27FC236}">
                <a16:creationId xmlns:a16="http://schemas.microsoft.com/office/drawing/2014/main" id="{BEF45066-8793-4CDC-BB4A-8E2E0E4141EF}"/>
              </a:ext>
            </a:extLst>
          </p:cNvPr>
          <p:cNvSpPr txBox="1"/>
          <p:nvPr/>
        </p:nvSpPr>
        <p:spPr>
          <a:xfrm>
            <a:off x="1344032" y="5259486"/>
            <a:ext cx="4226963" cy="646331"/>
          </a:xfrm>
          <a:prstGeom prst="rect">
            <a:avLst/>
          </a:prstGeom>
          <a:noFill/>
        </p:spPr>
        <p:txBody>
          <a:bodyPr wrap="square">
            <a:spAutoFit/>
          </a:bodyPr>
          <a:lstStyle/>
          <a:p>
            <a:pPr algn="just"/>
            <a:r>
              <a:rPr lang="es-ES" dirty="0">
                <a:latin typeface="Arial Nova Light" panose="020B0304020202020204" pitchFamily="34" charset="0"/>
              </a:rPr>
              <a:t>La tensión de entrada se amplificará por un factor de 2.</a:t>
            </a:r>
            <a:endParaRPr lang="en-US" dirty="0">
              <a:latin typeface="Arial Nova Light" panose="020B0304020202020204" pitchFamily="34" charset="0"/>
            </a:endParaRPr>
          </a:p>
        </p:txBody>
      </p:sp>
    </p:spTree>
    <p:extLst>
      <p:ext uri="{BB962C8B-B14F-4D97-AF65-F5344CB8AC3E}">
        <p14:creationId xmlns:p14="http://schemas.microsoft.com/office/powerpoint/2010/main" val="121506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21</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Completo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Contiene toda la información para entenderlo. Tiene todas las características antes mencionadas.</a:t>
            </a:r>
          </a:p>
          <a:p>
            <a:pPr marL="0" indent="0" algn="ctr">
              <a:buNone/>
            </a:pPr>
            <a:r>
              <a:rPr lang="es-ES" sz="1800" dirty="0">
                <a:latin typeface="Arial Nova Light" panose="020B0304020202020204" pitchFamily="34" charset="0"/>
              </a:rPr>
              <a:t>Inclusión de todos los requisitos significativos, ya sean relativos a la funcionalidad, el rendimiento, las limitaciones de diseño, los atributos o las interfaces externas.</a:t>
            </a:r>
            <a:endParaRPr lang="es-ES" dirty="0">
              <a:solidFill>
                <a:schemeClr val="tx1"/>
              </a:solidFill>
              <a:latin typeface="Arial Nova Light" panose="020B0304020202020204" pitchFamily="34" charset="0"/>
              <a:ea typeface="+mn-ea"/>
              <a:cs typeface="+mn-cs"/>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42097" y="3288171"/>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20667" y="3288171"/>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9074" y="5042951"/>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4835" y="3430487"/>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42097" y="4779243"/>
            <a:ext cx="4378569"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20667" y="4779243"/>
            <a:ext cx="1760600"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93704" y="3703021"/>
            <a:ext cx="4226963" cy="369332"/>
          </a:xfrm>
          <a:prstGeom prst="rect">
            <a:avLst/>
          </a:prstGeom>
          <a:noFill/>
        </p:spPr>
        <p:txBody>
          <a:bodyPr wrap="square">
            <a:spAutoFit/>
          </a:bodyPr>
          <a:lstStyle/>
          <a:p>
            <a:pPr algn="just"/>
            <a:r>
              <a:rPr lang="es-ES" dirty="0">
                <a:latin typeface="Arial Nova Light" panose="020B0304020202020204" pitchFamily="34" charset="0"/>
              </a:rPr>
              <a:t>El BMS indicará el SoC de la batería.</a:t>
            </a:r>
            <a:endParaRPr lang="en-US" dirty="0">
              <a:latin typeface="Arial Nova Light" panose="020B0304020202020204" pitchFamily="34" charset="0"/>
            </a:endParaRPr>
          </a:p>
        </p:txBody>
      </p:sp>
      <p:sp>
        <p:nvSpPr>
          <p:cNvPr id="6" name="CuadroTexto 5">
            <a:extLst>
              <a:ext uri="{FF2B5EF4-FFF2-40B4-BE49-F238E27FC236}">
                <a16:creationId xmlns:a16="http://schemas.microsoft.com/office/drawing/2014/main" id="{60F82D03-5417-7AFF-CDA2-4935572670A1}"/>
              </a:ext>
            </a:extLst>
          </p:cNvPr>
          <p:cNvSpPr txBox="1"/>
          <p:nvPr/>
        </p:nvSpPr>
        <p:spPr>
          <a:xfrm>
            <a:off x="1317899" y="4887734"/>
            <a:ext cx="4226963" cy="1200329"/>
          </a:xfrm>
          <a:prstGeom prst="rect">
            <a:avLst/>
          </a:prstGeom>
          <a:noFill/>
        </p:spPr>
        <p:txBody>
          <a:bodyPr wrap="square">
            <a:spAutoFit/>
          </a:bodyPr>
          <a:lstStyle/>
          <a:p>
            <a:pPr algn="just"/>
            <a:r>
              <a:rPr lang="es-ES" dirty="0">
                <a:latin typeface="Arial Nova Light" panose="020B0304020202020204" pitchFamily="34" charset="0"/>
              </a:rPr>
              <a:t>El Sistema de Gestión de Baterías indicará numéricamente el estado de carga de la batería, con saltos máximos del 5%.</a:t>
            </a:r>
            <a:endParaRPr lang="en-US" dirty="0">
              <a:latin typeface="Arial Nova Light" panose="020B0304020202020204" pitchFamily="34" charset="0"/>
            </a:endParaRPr>
          </a:p>
        </p:txBody>
      </p:sp>
    </p:spTree>
    <p:extLst>
      <p:ext uri="{BB962C8B-B14F-4D97-AF65-F5344CB8AC3E}">
        <p14:creationId xmlns:p14="http://schemas.microsoft.com/office/powerpoint/2010/main" val="4846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s-ES" dirty="0"/>
              <a:t>Lenguaje de los requisitos</a:t>
            </a:r>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171598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23</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El lenguaje de los requisitos</a:t>
            </a:r>
          </a:p>
        </p:txBody>
      </p:sp>
      <p:sp>
        <p:nvSpPr>
          <p:cNvPr id="7" name="Marcador de contenido 5"/>
          <p:cNvSpPr>
            <a:spLocks noGrp="1"/>
          </p:cNvSpPr>
          <p:nvPr>
            <p:ph sz="quarter" idx="13"/>
          </p:nvPr>
        </p:nvSpPr>
        <p:spPr>
          <a:xfrm>
            <a:off x="422031" y="1275347"/>
            <a:ext cx="8299939" cy="4812716"/>
          </a:xfrm>
        </p:spPr>
        <p:txBody>
          <a:bodyPr/>
          <a:lstStyle/>
          <a:p>
            <a:r>
              <a:rPr lang="es-ES" dirty="0">
                <a:latin typeface="Arial Nova Light" panose="020B0304020202020204" pitchFamily="34" charset="0"/>
              </a:rPr>
              <a:t>Existen algunas normas que nos ayudan a utilizar el lenguaje correcto.</a:t>
            </a:r>
          </a:p>
          <a:p>
            <a:r>
              <a:rPr lang="es-ES" dirty="0">
                <a:latin typeface="Arial Nova Light" panose="020B0304020202020204" pitchFamily="34" charset="0"/>
              </a:rPr>
              <a:t>Tomaremos como referencia el Manual de Estilo de las Normas IEEE.</a:t>
            </a:r>
          </a:p>
          <a:p>
            <a:r>
              <a:rPr lang="es-ES" dirty="0">
                <a:latin typeface="Arial Nova Light" panose="020B0304020202020204" pitchFamily="34" charset="0"/>
              </a:rPr>
              <a:t>Hay algunas palabras clave que aparecen en los requisitos, pero no son las mismas:</a:t>
            </a:r>
          </a:p>
          <a:p>
            <a:pPr lvl="1"/>
            <a:r>
              <a:rPr lang="es-ES" dirty="0">
                <a:latin typeface="Arial Nova Light" panose="020B0304020202020204" pitchFamily="34" charset="0"/>
              </a:rPr>
              <a:t>Deberá</a:t>
            </a:r>
          </a:p>
          <a:p>
            <a:pPr lvl="1"/>
            <a:r>
              <a:rPr lang="es-ES" dirty="0">
                <a:latin typeface="Arial Nova Light" panose="020B0304020202020204" pitchFamily="34" charset="0"/>
              </a:rPr>
              <a:t>Debería</a:t>
            </a:r>
          </a:p>
          <a:p>
            <a:pPr lvl="1"/>
            <a:r>
              <a:rPr lang="es-ES" dirty="0">
                <a:latin typeface="Arial Nova Light" panose="020B0304020202020204" pitchFamily="34" charset="0"/>
              </a:rPr>
              <a:t>Puede</a:t>
            </a:r>
          </a:p>
          <a:p>
            <a:pPr lvl="1"/>
            <a:r>
              <a:rPr lang="es-ES" dirty="0">
                <a:latin typeface="Arial Nova Light" panose="020B0304020202020204" pitchFamily="34" charset="0"/>
              </a:rPr>
              <a:t>Debe</a:t>
            </a:r>
          </a:p>
          <a:p>
            <a:pPr lvl="1"/>
            <a:r>
              <a:rPr lang="es-ES" dirty="0">
                <a:latin typeface="Arial Nova Light" panose="020B0304020202020204" pitchFamily="34" charset="0"/>
              </a:rPr>
              <a:t>Puede</a:t>
            </a:r>
          </a:p>
        </p:txBody>
      </p:sp>
    </p:spTree>
    <p:extLst>
      <p:ext uri="{BB962C8B-B14F-4D97-AF65-F5344CB8AC3E}">
        <p14:creationId xmlns:p14="http://schemas.microsoft.com/office/powerpoint/2010/main" val="64789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24</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El lenguaje de los requisitos</a:t>
            </a:r>
          </a:p>
        </p:txBody>
      </p:sp>
      <p:graphicFrame>
        <p:nvGraphicFramePr>
          <p:cNvPr id="6" name="Tabla 7">
            <a:extLst>
              <a:ext uri="{FF2B5EF4-FFF2-40B4-BE49-F238E27FC236}">
                <a16:creationId xmlns:a16="http://schemas.microsoft.com/office/drawing/2014/main" id="{9F5FE54B-249D-4634-A50E-4151DA33FD3B}"/>
              </a:ext>
            </a:extLst>
          </p:cNvPr>
          <p:cNvGraphicFramePr>
            <a:graphicFrameLocks noGrp="1"/>
          </p:cNvGraphicFramePr>
          <p:nvPr>
            <p:extLst>
              <p:ext uri="{D42A27DB-BD31-4B8C-83A1-F6EECF244321}">
                <p14:modId xmlns:p14="http://schemas.microsoft.com/office/powerpoint/2010/main" val="2729912626"/>
              </p:ext>
            </p:extLst>
          </p:nvPr>
        </p:nvGraphicFramePr>
        <p:xfrm>
          <a:off x="661453" y="1243959"/>
          <a:ext cx="7795848" cy="4917570"/>
        </p:xfrm>
        <a:graphic>
          <a:graphicData uri="http://schemas.openxmlformats.org/drawingml/2006/table">
            <a:tbl>
              <a:tblPr firstRow="1" bandRow="1">
                <a:tableStyleId>{5C22544A-7EE6-4342-B048-85BDC9FD1C3A}</a:tableStyleId>
              </a:tblPr>
              <a:tblGrid>
                <a:gridCol w="1479998">
                  <a:extLst>
                    <a:ext uri="{9D8B030D-6E8A-4147-A177-3AD203B41FA5}">
                      <a16:colId xmlns:a16="http://schemas.microsoft.com/office/drawing/2014/main" val="344211892"/>
                    </a:ext>
                  </a:extLst>
                </a:gridCol>
                <a:gridCol w="6315850">
                  <a:extLst>
                    <a:ext uri="{9D8B030D-6E8A-4147-A177-3AD203B41FA5}">
                      <a16:colId xmlns:a16="http://schemas.microsoft.com/office/drawing/2014/main" val="1811216687"/>
                    </a:ext>
                  </a:extLst>
                </a:gridCol>
              </a:tblGrid>
              <a:tr h="437010">
                <a:tc>
                  <a:txBody>
                    <a:bodyPr/>
                    <a:lstStyle/>
                    <a:p>
                      <a:r>
                        <a:rPr lang="es-ES" dirty="0">
                          <a:latin typeface="Arial Nova Light" panose="020B0304020202020204" pitchFamily="34" charset="0"/>
                        </a:rPr>
                        <a:t>Palabra</a:t>
                      </a:r>
                    </a:p>
                  </a:txBody>
                  <a:tcPr/>
                </a:tc>
                <a:tc>
                  <a:txBody>
                    <a:bodyPr/>
                    <a:lstStyle/>
                    <a:p>
                      <a:r>
                        <a:rPr lang="es-ES" dirty="0">
                          <a:latin typeface="Arial Nova Light" panose="020B0304020202020204" pitchFamily="34" charset="0"/>
                        </a:rPr>
                        <a:t>Descripción</a:t>
                      </a:r>
                    </a:p>
                  </a:txBody>
                  <a:tcPr/>
                </a:tc>
                <a:extLst>
                  <a:ext uri="{0D108BD9-81ED-4DB2-BD59-A6C34878D82A}">
                    <a16:rowId xmlns:a16="http://schemas.microsoft.com/office/drawing/2014/main" val="951368790"/>
                  </a:ext>
                </a:extLst>
              </a:tr>
              <a:tr h="437010">
                <a:tc>
                  <a:txBody>
                    <a:bodyPr/>
                    <a:lstStyle/>
                    <a:p>
                      <a:r>
                        <a:rPr lang="es-ES" dirty="0">
                          <a:latin typeface="Arial Nova Light" panose="020B0304020202020204" pitchFamily="34" charset="0"/>
                        </a:rPr>
                        <a:t>Shall</a:t>
                      </a:r>
                    </a:p>
                    <a:p>
                      <a:r>
                        <a:rPr lang="es-ES" dirty="0">
                          <a:latin typeface="Arial Nova Light" panose="020B0304020202020204" pitchFamily="34" charset="0"/>
                        </a:rPr>
                        <a:t>deberá</a:t>
                      </a:r>
                    </a:p>
                    <a:p>
                      <a:endParaRPr lang="es-ES" dirty="0">
                        <a:latin typeface="Arial Nova Light" panose="020B0304020202020204" pitchFamily="34" charset="0"/>
                      </a:endParaRPr>
                    </a:p>
                    <a:p>
                      <a:endParaRPr lang="es-ES" dirty="0">
                        <a:latin typeface="Arial Nova Light" panose="020B0304020202020204" pitchFamily="34" charset="0"/>
                      </a:endParaRP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indica los </a:t>
                      </a:r>
                      <a:r>
                        <a:rPr lang="es-ES" sz="1800" b="1" i="0" u="none" strike="noStrike" kern="1200" baseline="0" dirty="0">
                          <a:solidFill>
                            <a:schemeClr val="dk1"/>
                          </a:solidFill>
                          <a:latin typeface="Arial Nova Light" panose="020B0304020202020204" pitchFamily="34" charset="0"/>
                          <a:ea typeface="+mn-ea"/>
                          <a:cs typeface="+mn-cs"/>
                        </a:rPr>
                        <a:t>requisitos obligatorios </a:t>
                      </a:r>
                      <a:r>
                        <a:rPr lang="es-ES" sz="1800" b="0" i="0" u="none" strike="noStrike" kern="1200" baseline="0" dirty="0">
                          <a:solidFill>
                            <a:schemeClr val="dk1"/>
                          </a:solidFill>
                          <a:latin typeface="Arial Nova Light" panose="020B0304020202020204" pitchFamily="34" charset="0"/>
                          <a:ea typeface="+mn-ea"/>
                          <a:cs typeface="+mn-cs"/>
                        </a:rPr>
                        <a:t>que deben cumplirse estrictamente para ajustarse a la norma y de los que no se permite ninguna desviación (equivale a está </a:t>
                      </a:r>
                      <a:r>
                        <a:rPr lang="es-ES" sz="1800" b="0" i="1" u="none" strike="noStrike" kern="1200" baseline="0" dirty="0">
                          <a:solidFill>
                            <a:schemeClr val="dk1"/>
                          </a:solidFill>
                          <a:latin typeface="Arial Nova Light" panose="020B0304020202020204" pitchFamily="34" charset="0"/>
                          <a:ea typeface="+mn-ea"/>
                          <a:cs typeface="+mn-cs"/>
                        </a:rPr>
                        <a:t>obligado a</a:t>
                      </a:r>
                      <a:r>
                        <a:rPr lang="es-ES" sz="1800" b="0" i="0" u="none" strike="noStrike" kern="1200" baseline="0" dirty="0">
                          <a:solidFill>
                            <a:schemeClr val="dk1"/>
                          </a:solidFill>
                          <a:latin typeface="Arial Nova Light" panose="020B0304020202020204" pitchFamily="34" charset="0"/>
                          <a:ea typeface="+mn-ea"/>
                          <a:cs typeface="+mn-cs"/>
                        </a:rPr>
                        <a:t>).</a:t>
                      </a:r>
                      <a:endParaRPr lang="es-ES" dirty="0">
                        <a:latin typeface="Arial Nova Light" panose="020B0304020202020204" pitchFamily="34" charset="0"/>
                      </a:endParaRPr>
                    </a:p>
                  </a:txBody>
                  <a:tcPr/>
                </a:tc>
                <a:extLst>
                  <a:ext uri="{0D108BD9-81ED-4DB2-BD59-A6C34878D82A}">
                    <a16:rowId xmlns:a16="http://schemas.microsoft.com/office/drawing/2014/main" val="3113406808"/>
                  </a:ext>
                </a:extLst>
              </a:tr>
              <a:tr h="437010">
                <a:tc>
                  <a:txBody>
                    <a:bodyPr/>
                    <a:lstStyle/>
                    <a:p>
                      <a:r>
                        <a:rPr lang="es-ES" dirty="0">
                          <a:latin typeface="Arial Nova Light" panose="020B0304020202020204" pitchFamily="34" charset="0"/>
                        </a:rPr>
                        <a:t>Should</a:t>
                      </a:r>
                    </a:p>
                    <a:p>
                      <a:r>
                        <a:rPr lang="es-ES" dirty="0">
                          <a:latin typeface="Arial Nova Light" panose="020B0304020202020204" pitchFamily="34" charset="0"/>
                        </a:rPr>
                        <a:t>debería</a:t>
                      </a: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indica que, entre varias posibilidades, </a:t>
                      </a:r>
                      <a:r>
                        <a:rPr lang="es-ES" sz="1800" b="1" i="0" u="none" strike="noStrike" kern="1200" baseline="0" dirty="0">
                          <a:solidFill>
                            <a:schemeClr val="dk1"/>
                          </a:solidFill>
                          <a:latin typeface="Arial Nova Light" panose="020B0304020202020204" pitchFamily="34" charset="0"/>
                          <a:ea typeface="+mn-ea"/>
                          <a:cs typeface="+mn-cs"/>
                        </a:rPr>
                        <a:t>se recomienda una como especialmente adecuada</a:t>
                      </a:r>
                      <a:r>
                        <a:rPr lang="es-ES" sz="1800" b="0" i="0" u="none" strike="noStrike" kern="1200" baseline="0" dirty="0">
                          <a:solidFill>
                            <a:schemeClr val="dk1"/>
                          </a:solidFill>
                          <a:latin typeface="Arial Nova Light" panose="020B0304020202020204" pitchFamily="34" charset="0"/>
                          <a:ea typeface="+mn-ea"/>
                          <a:cs typeface="+mn-cs"/>
                        </a:rPr>
                        <a:t>, sin mencionar ni excluir otras; o que se prefiere un determinado curso de acción, pero no necesariamente se exige (debería es igual a </a:t>
                      </a:r>
                      <a:r>
                        <a:rPr lang="es-ES" sz="1800" b="0" i="1" u="none" strike="noStrike" kern="1200" baseline="0" dirty="0">
                          <a:solidFill>
                            <a:schemeClr val="dk1"/>
                          </a:solidFill>
                          <a:latin typeface="Arial Nova Light" panose="020B0304020202020204" pitchFamily="34" charset="0"/>
                          <a:ea typeface="+mn-ea"/>
                          <a:cs typeface="+mn-cs"/>
                        </a:rPr>
                        <a:t>se recomienda que</a:t>
                      </a:r>
                      <a:r>
                        <a:rPr lang="es-ES" sz="1800" b="0" i="0" u="none" strike="noStrike" kern="1200" baseline="0" dirty="0">
                          <a:solidFill>
                            <a:schemeClr val="dk1"/>
                          </a:solidFill>
                          <a:latin typeface="Arial Nova Light" panose="020B0304020202020204" pitchFamily="34" charset="0"/>
                          <a:ea typeface="+mn-ea"/>
                          <a:cs typeface="+mn-cs"/>
                        </a:rPr>
                        <a:t>).</a:t>
                      </a:r>
                      <a:endParaRPr lang="es-ES" dirty="0">
                        <a:latin typeface="Arial Nova Light" panose="020B0304020202020204" pitchFamily="34" charset="0"/>
                      </a:endParaRPr>
                    </a:p>
                  </a:txBody>
                  <a:tcPr/>
                </a:tc>
                <a:extLst>
                  <a:ext uri="{0D108BD9-81ED-4DB2-BD59-A6C34878D82A}">
                    <a16:rowId xmlns:a16="http://schemas.microsoft.com/office/drawing/2014/main" val="3342062322"/>
                  </a:ext>
                </a:extLst>
              </a:tr>
              <a:tr h="437010">
                <a:tc>
                  <a:txBody>
                    <a:bodyPr/>
                    <a:lstStyle/>
                    <a:p>
                      <a:r>
                        <a:rPr lang="es-ES" dirty="0">
                          <a:latin typeface="Arial Nova Light" panose="020B0304020202020204" pitchFamily="34" charset="0"/>
                        </a:rPr>
                        <a:t>May</a:t>
                      </a:r>
                    </a:p>
                    <a:p>
                      <a:r>
                        <a:rPr lang="es-ES" dirty="0">
                          <a:latin typeface="Arial Nova Light" panose="020B0304020202020204" pitchFamily="34" charset="0"/>
                        </a:rPr>
                        <a:t>puede</a:t>
                      </a: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La palabra puede se utiliza para </a:t>
                      </a:r>
                      <a:r>
                        <a:rPr lang="es-ES" sz="1800" b="1" i="0" u="none" strike="noStrike" kern="1200" baseline="0" dirty="0">
                          <a:solidFill>
                            <a:schemeClr val="dk1"/>
                          </a:solidFill>
                          <a:latin typeface="Arial Nova Light" panose="020B0304020202020204" pitchFamily="34" charset="0"/>
                          <a:ea typeface="+mn-ea"/>
                          <a:cs typeface="+mn-cs"/>
                        </a:rPr>
                        <a:t>indicar un curso de acción permisible</a:t>
                      </a:r>
                      <a:r>
                        <a:rPr lang="es-ES" sz="1800" b="0" i="0" u="none" strike="noStrike" kern="1200" baseline="0" dirty="0">
                          <a:solidFill>
                            <a:schemeClr val="dk1"/>
                          </a:solidFill>
                          <a:latin typeface="Arial Nova Light" panose="020B0304020202020204" pitchFamily="34" charset="0"/>
                          <a:ea typeface="+mn-ea"/>
                          <a:cs typeface="+mn-cs"/>
                        </a:rPr>
                        <a:t> dentro de los límites de la norma (puede equivale a </a:t>
                      </a:r>
                      <a:r>
                        <a:rPr lang="es-ES" sz="1800" b="0" i="1" u="none" strike="noStrike" kern="1200" baseline="0" dirty="0">
                          <a:solidFill>
                            <a:schemeClr val="dk1"/>
                          </a:solidFill>
                          <a:latin typeface="Arial Nova Light" panose="020B0304020202020204" pitchFamily="34" charset="0"/>
                          <a:ea typeface="+mn-ea"/>
                          <a:cs typeface="+mn-cs"/>
                        </a:rPr>
                        <a:t>está permitido</a:t>
                      </a:r>
                      <a:r>
                        <a:rPr lang="es-ES" sz="1800" b="0" i="0" u="none" strike="noStrike" kern="1200" baseline="0" dirty="0">
                          <a:solidFill>
                            <a:schemeClr val="dk1"/>
                          </a:solidFill>
                          <a:latin typeface="Arial Nova Light" panose="020B0304020202020204" pitchFamily="34" charset="0"/>
                          <a:ea typeface="+mn-ea"/>
                          <a:cs typeface="+mn-cs"/>
                        </a:rPr>
                        <a:t>).</a:t>
                      </a:r>
                      <a:endParaRPr lang="es-ES" dirty="0">
                        <a:latin typeface="Arial Nova Light" panose="020B0304020202020204" pitchFamily="34" charset="0"/>
                      </a:endParaRPr>
                    </a:p>
                  </a:txBody>
                  <a:tcPr/>
                </a:tc>
                <a:extLst>
                  <a:ext uri="{0D108BD9-81ED-4DB2-BD59-A6C34878D82A}">
                    <a16:rowId xmlns:a16="http://schemas.microsoft.com/office/drawing/2014/main" val="1675771566"/>
                  </a:ext>
                </a:extLst>
              </a:tr>
              <a:tr h="437010">
                <a:tc>
                  <a:txBody>
                    <a:bodyPr/>
                    <a:lstStyle/>
                    <a:p>
                      <a:r>
                        <a:rPr lang="es-ES" dirty="0">
                          <a:latin typeface="Arial Nova Light" panose="020B0304020202020204" pitchFamily="34" charset="0"/>
                        </a:rPr>
                        <a:t>Can</a:t>
                      </a:r>
                    </a:p>
                    <a:p>
                      <a:r>
                        <a:rPr lang="es-ES" dirty="0">
                          <a:latin typeface="Arial Nova Light" panose="020B0304020202020204" pitchFamily="34" charset="0"/>
                        </a:rPr>
                        <a:t>Es capaz de</a:t>
                      </a: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can se utiliza para enunciados de </a:t>
                      </a:r>
                      <a:r>
                        <a:rPr lang="es-ES" sz="1800" b="1" i="0" u="none" strike="noStrike" kern="1200" baseline="0" dirty="0">
                          <a:solidFill>
                            <a:schemeClr val="dk1"/>
                          </a:solidFill>
                          <a:latin typeface="Arial Nova Light" panose="020B0304020202020204" pitchFamily="34" charset="0"/>
                          <a:ea typeface="+mn-ea"/>
                          <a:cs typeface="+mn-cs"/>
                        </a:rPr>
                        <a:t>posibilidad y capacidad</a:t>
                      </a:r>
                      <a:r>
                        <a:rPr lang="es-ES" sz="1800" b="0" i="0" u="none" strike="noStrike" kern="1200" baseline="0" dirty="0">
                          <a:solidFill>
                            <a:schemeClr val="dk1"/>
                          </a:solidFill>
                          <a:latin typeface="Arial Nova Light" panose="020B0304020202020204" pitchFamily="34" charset="0"/>
                          <a:ea typeface="+mn-ea"/>
                          <a:cs typeface="+mn-cs"/>
                        </a:rPr>
                        <a:t>, ya sean materiales, físicos o causales (can equivale a</a:t>
                      </a:r>
                      <a:r>
                        <a:rPr lang="es-ES" sz="1800" b="0" i="1" u="none" strike="noStrike" kern="1200" baseline="0" dirty="0">
                          <a:solidFill>
                            <a:schemeClr val="dk1"/>
                          </a:solidFill>
                          <a:latin typeface="Arial Nova Light" panose="020B0304020202020204" pitchFamily="34" charset="0"/>
                          <a:ea typeface="+mn-ea"/>
                          <a:cs typeface="+mn-cs"/>
                        </a:rPr>
                        <a:t> es capaz de</a:t>
                      </a:r>
                      <a:r>
                        <a:rPr lang="es-ES" sz="1800" b="0" i="0" u="none" strike="noStrike" kern="1200" baseline="0" dirty="0">
                          <a:solidFill>
                            <a:schemeClr val="dk1"/>
                          </a:solidFill>
                          <a:latin typeface="Arial Nova Light" panose="020B0304020202020204" pitchFamily="34" charset="0"/>
                          <a:ea typeface="+mn-ea"/>
                          <a:cs typeface="+mn-cs"/>
                        </a:rPr>
                        <a:t>).</a:t>
                      </a:r>
                      <a:endParaRPr lang="es-ES" i="0" dirty="0">
                        <a:latin typeface="Arial Nova Light" panose="020B0304020202020204" pitchFamily="34" charset="0"/>
                      </a:endParaRPr>
                    </a:p>
                  </a:txBody>
                  <a:tcPr/>
                </a:tc>
                <a:extLst>
                  <a:ext uri="{0D108BD9-81ED-4DB2-BD59-A6C34878D82A}">
                    <a16:rowId xmlns:a16="http://schemas.microsoft.com/office/drawing/2014/main" val="356045452"/>
                  </a:ext>
                </a:extLst>
              </a:tr>
            </a:tbl>
          </a:graphicData>
        </a:graphic>
      </p:graphicFrame>
    </p:spTree>
    <p:extLst>
      <p:ext uri="{BB962C8B-B14F-4D97-AF65-F5344CB8AC3E}">
        <p14:creationId xmlns:p14="http://schemas.microsoft.com/office/powerpoint/2010/main" val="239891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25</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El lenguaje de los requisitos</a:t>
            </a:r>
          </a:p>
        </p:txBody>
      </p:sp>
      <p:sp>
        <p:nvSpPr>
          <p:cNvPr id="8" name="CuadroTexto 7">
            <a:extLst>
              <a:ext uri="{FF2B5EF4-FFF2-40B4-BE49-F238E27FC236}">
                <a16:creationId xmlns:a16="http://schemas.microsoft.com/office/drawing/2014/main" id="{D88F064C-B5D8-4162-83F3-6D103A4BDB2E}"/>
              </a:ext>
            </a:extLst>
          </p:cNvPr>
          <p:cNvSpPr txBox="1"/>
          <p:nvPr/>
        </p:nvSpPr>
        <p:spPr>
          <a:xfrm>
            <a:off x="703385" y="1507811"/>
            <a:ext cx="7543800" cy="3970318"/>
          </a:xfrm>
          <a:prstGeom prst="rect">
            <a:avLst/>
          </a:prstGeom>
          <a:noFill/>
        </p:spPr>
        <p:txBody>
          <a:bodyPr wrap="square">
            <a:spAutoFit/>
          </a:bodyPr>
          <a:lstStyle/>
          <a:p>
            <a:pPr algn="ctr"/>
            <a:r>
              <a:rPr lang="en-US" dirty="0">
                <a:latin typeface="Arial Nova Light" panose="020B0304020202020204" pitchFamily="34" charset="0"/>
              </a:rPr>
              <a:t>The Battery Management System </a:t>
            </a:r>
            <a:r>
              <a:rPr lang="en-US" b="1" dirty="0">
                <a:latin typeface="Arial Nova Light" panose="020B0304020202020204" pitchFamily="34" charset="0"/>
              </a:rPr>
              <a:t>shall indicate </a:t>
            </a:r>
            <a:r>
              <a:rPr lang="en-US" dirty="0">
                <a:latin typeface="Arial Nova Light" panose="020B0304020202020204" pitchFamily="34" charset="0"/>
              </a:rPr>
              <a:t>the state of charge of the battery numerically, with maximum jumps of 5%.</a:t>
            </a:r>
          </a:p>
          <a:p>
            <a:pPr algn="ctr"/>
            <a:endParaRPr lang="en-U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r>
              <a:rPr lang="es-ES" dirty="0">
                <a:latin typeface="Arial Nova Light" panose="020B0304020202020204" pitchFamily="34" charset="0"/>
              </a:rPr>
              <a:t>El sistema de gestión de baterías </a:t>
            </a:r>
            <a:r>
              <a:rPr lang="es-ES" b="1" dirty="0">
                <a:latin typeface="Arial Nova Light" panose="020B0304020202020204" pitchFamily="34" charset="0"/>
              </a:rPr>
              <a:t>indicará</a:t>
            </a:r>
            <a:r>
              <a:rPr lang="es-ES" dirty="0">
                <a:latin typeface="Arial Nova Light" panose="020B0304020202020204" pitchFamily="34" charset="0"/>
              </a:rPr>
              <a:t> numéricamente el estado de carga de la batería, con saltos máximos del 5 %.</a:t>
            </a:r>
          </a:p>
          <a:p>
            <a:pPr algn="ctr"/>
            <a:endParaRPr lang="es-E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r>
              <a:rPr lang="en-US" dirty="0">
                <a:latin typeface="Arial Nova Light" panose="020B0304020202020204" pitchFamily="34" charset="0"/>
              </a:rPr>
              <a:t>Bateriak kudeatzeko sistemak zenbakiz </a:t>
            </a:r>
            <a:r>
              <a:rPr lang="en-US" b="1" dirty="0">
                <a:latin typeface="Arial Nova Light" panose="020B0304020202020204" pitchFamily="34" charset="0"/>
              </a:rPr>
              <a:t>adieraziko du </a:t>
            </a:r>
            <a:r>
              <a:rPr lang="en-US" dirty="0">
                <a:latin typeface="Arial Nova Light" panose="020B0304020202020204" pitchFamily="34" charset="0"/>
              </a:rPr>
              <a:t>bateriaren karga-egoera, %5eko gehienezko jauziekin.</a:t>
            </a:r>
          </a:p>
        </p:txBody>
      </p:sp>
    </p:spTree>
    <p:extLst>
      <p:ext uri="{BB962C8B-B14F-4D97-AF65-F5344CB8AC3E}">
        <p14:creationId xmlns:p14="http://schemas.microsoft.com/office/powerpoint/2010/main" val="25938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a:spLocks noGrp="1"/>
          </p:cNvSpPr>
          <p:nvPr>
            <p:ph sz="quarter" idx="13"/>
          </p:nvPr>
        </p:nvSpPr>
        <p:spPr>
          <a:xfrm>
            <a:off x="422031" y="1275347"/>
            <a:ext cx="8299939" cy="4812716"/>
          </a:xfrm>
        </p:spPr>
        <p:txBody>
          <a:bodyPr>
            <a:normAutofit lnSpcReduction="10000"/>
          </a:bodyPr>
          <a:lstStyle/>
          <a:p>
            <a:r>
              <a:rPr lang="es-ES" dirty="0">
                <a:latin typeface="Arial Nova Light" panose="020B0304020202020204" pitchFamily="34" charset="0"/>
              </a:rPr>
              <a:t>Requisitos de capacidad</a:t>
            </a:r>
          </a:p>
          <a:p>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a:t>
            </a:r>
            <a:r>
              <a:rPr lang="en-US" sz="2000" b="1" dirty="0">
                <a:latin typeface="Arial Nova Light" panose="020B0304020202020204" pitchFamily="34" charset="0"/>
              </a:rPr>
              <a:t> type shall be able to </a:t>
            </a:r>
            <a:r>
              <a:rPr lang="en-US" sz="2000" b="1" i="1" dirty="0">
                <a:solidFill>
                  <a:srgbClr val="00A3AD"/>
                </a:solidFill>
                <a:latin typeface="Arial Nova Light" panose="020B0304020202020204" pitchFamily="34" charset="0"/>
              </a:rPr>
              <a:t>capability</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endParaRPr lang="en-US" sz="2000" b="1" dirty="0">
              <a:latin typeface="Arial Nova Light" panose="020B0304020202020204" pitchFamily="34" charset="0"/>
            </a:endParaRPr>
          </a:p>
          <a:p>
            <a:pPr marL="0" indent="0" algn="ctr">
              <a:buNone/>
            </a:pPr>
            <a:endParaRPr lang="en-US" sz="1800" dirty="0">
              <a:highlight>
                <a:srgbClr val="FFFF00"/>
              </a:highlight>
              <a:latin typeface="Arial Nova Light" panose="020B0304020202020204" pitchFamily="34" charset="0"/>
            </a:endParaRPr>
          </a:p>
          <a:p>
            <a:r>
              <a:rPr lang="es-ES" dirty="0">
                <a:latin typeface="Arial Nova Light" panose="020B0304020202020204" pitchFamily="34" charset="0"/>
              </a:rPr>
              <a:t>Requisitos de capacidad con restricciones</a:t>
            </a:r>
          </a:p>
          <a:p>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 type</a:t>
            </a:r>
            <a:r>
              <a:rPr lang="en-US" sz="2000" b="1" dirty="0">
                <a:latin typeface="Arial Nova Light" panose="020B0304020202020204" pitchFamily="34" charset="0"/>
              </a:rPr>
              <a:t> shall be able to </a:t>
            </a:r>
            <a:r>
              <a:rPr lang="en-US" sz="2000" b="1" i="1" dirty="0">
                <a:solidFill>
                  <a:srgbClr val="00A3AD"/>
                </a:solidFill>
                <a:latin typeface="Arial Nova Light" panose="020B0304020202020204" pitchFamily="34" charset="0"/>
              </a:rPr>
              <a:t>capability</a:t>
            </a:r>
          </a:p>
          <a:p>
            <a:pPr marL="0" indent="0" algn="ctr">
              <a:buNone/>
            </a:pPr>
            <a:r>
              <a:rPr lang="en-US" sz="2000" b="1" dirty="0">
                <a:latin typeface="Arial Nova Light" panose="020B0304020202020204" pitchFamily="34" charset="0"/>
              </a:rPr>
              <a:t>within </a:t>
            </a:r>
            <a:r>
              <a:rPr lang="en-US" sz="2000" b="1" i="1" dirty="0">
                <a:solidFill>
                  <a:srgbClr val="00A3AD"/>
                </a:solidFill>
                <a:latin typeface="Arial Nova Light" panose="020B0304020202020204" pitchFamily="34" charset="0"/>
              </a:rPr>
              <a:t>performance</a:t>
            </a:r>
            <a:r>
              <a:rPr lang="en-US" sz="2000" b="1" dirty="0">
                <a:latin typeface="Arial Nova Light" panose="020B0304020202020204" pitchFamily="34" charset="0"/>
              </a:rPr>
              <a:t> of </a:t>
            </a:r>
            <a:r>
              <a:rPr lang="en-US" sz="2000" b="1" i="1" dirty="0">
                <a:solidFill>
                  <a:srgbClr val="00A3AD"/>
                </a:solidFill>
                <a:latin typeface="Arial Nova Light" panose="020B0304020202020204" pitchFamily="34" charset="0"/>
              </a:rPr>
              <a:t>event</a:t>
            </a:r>
          </a:p>
          <a:p>
            <a:pPr marL="0" indent="0" algn="ctr">
              <a:buNone/>
            </a:pPr>
            <a:r>
              <a:rPr lang="en-US" sz="2000" b="1" dirty="0">
                <a:latin typeface="Arial Nova Light" panose="020B0304020202020204" pitchFamily="34" charset="0"/>
              </a:rPr>
              <a:t>while </a:t>
            </a:r>
            <a:r>
              <a:rPr lang="en-US" sz="2000" b="1" i="1" dirty="0">
                <a:solidFill>
                  <a:srgbClr val="00A3AD"/>
                </a:solidFill>
                <a:latin typeface="Arial Nova Light" panose="020B0304020202020204" pitchFamily="34" charset="0"/>
              </a:rPr>
              <a:t>operational condition</a:t>
            </a:r>
            <a:r>
              <a:rPr lang="en-US" sz="2000" b="1" dirty="0">
                <a:latin typeface="Arial Nova Light" panose="020B0304020202020204" pitchFamily="34" charset="0"/>
              </a:rPr>
              <a:t>.</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r>
              <a:rPr lang="en-US" sz="2000" dirty="0">
                <a:highlight>
                  <a:srgbClr val="FFFFFF"/>
                </a:highlight>
                <a:latin typeface="Arial Nova Light" panose="020B0304020202020204" pitchFamily="34" charset="0"/>
              </a:rPr>
              <a:t> within </a:t>
            </a:r>
            <a:r>
              <a:rPr lang="en-US" sz="2000" i="1" dirty="0">
                <a:solidFill>
                  <a:srgbClr val="00A3AD"/>
                </a:solidFill>
                <a:highlight>
                  <a:srgbClr val="FFFFFF"/>
                </a:highlight>
                <a:latin typeface="Arial Nova Light" panose="020B0304020202020204" pitchFamily="34" charset="0"/>
              </a:rPr>
              <a:t>3 seconds</a:t>
            </a:r>
            <a:r>
              <a:rPr lang="en-US" sz="2000" dirty="0">
                <a:highlight>
                  <a:srgbClr val="FFFFFF"/>
                </a:highlight>
                <a:latin typeface="Arial Nova Light" panose="020B0304020202020204" pitchFamily="34" charset="0"/>
              </a:rPr>
              <a:t> of </a:t>
            </a:r>
            <a:r>
              <a:rPr lang="en-US" sz="2000" i="1" dirty="0">
                <a:solidFill>
                  <a:srgbClr val="00A3AD"/>
                </a:solidFill>
                <a:highlight>
                  <a:srgbClr val="FFFFFF"/>
                </a:highlight>
                <a:latin typeface="Arial Nova Light" panose="020B0304020202020204" pitchFamily="34" charset="0"/>
              </a:rPr>
              <a:t>overcurrent alarm activation</a:t>
            </a:r>
            <a:r>
              <a:rPr lang="en-US" sz="2000" dirty="0">
                <a:highlight>
                  <a:srgbClr val="FFFFFF"/>
                </a:highlight>
                <a:latin typeface="Arial Nova Light" panose="020B0304020202020204" pitchFamily="34" charset="0"/>
              </a:rPr>
              <a:t> while in </a:t>
            </a:r>
            <a:r>
              <a:rPr lang="en-US" sz="2000" i="1" dirty="0">
                <a:solidFill>
                  <a:srgbClr val="00A3AD"/>
                </a:solidFill>
                <a:highlight>
                  <a:srgbClr val="FFFFFF"/>
                </a:highlight>
                <a:latin typeface="Arial Nova Light" panose="020B0304020202020204" pitchFamily="34" charset="0"/>
              </a:rPr>
              <a:t>rated conditions</a:t>
            </a:r>
            <a:r>
              <a:rPr lang="en-US" sz="2000" dirty="0">
                <a:highlight>
                  <a:srgbClr val="FFFFFF"/>
                </a:highlight>
                <a:latin typeface="Arial Nova Light" panose="020B0304020202020204" pitchFamily="34" charset="0"/>
              </a:rPr>
              <a:t>.</a:t>
            </a:r>
            <a:endParaRPr lang="en-US" dirty="0">
              <a:latin typeface="Arial Nova Light" panose="020B0304020202020204" pitchFamily="34" charset="0"/>
            </a:endParaRPr>
          </a:p>
          <a:p>
            <a:pPr marL="0" indent="0" algn="ctr">
              <a:buNone/>
            </a:pPr>
            <a:endParaRPr lang="en-US" dirty="0">
              <a:latin typeface="Arial Nova Light" panose="020B0304020202020204" pitchFamily="34" charset="0"/>
            </a:endParaRPr>
          </a:p>
          <a:p>
            <a:endParaRPr lang="es-ES" dirty="0">
              <a:latin typeface="Arial Nova Light" panose="020B0304020202020204" pitchFamily="34" charset="0"/>
            </a:endParaRPr>
          </a:p>
        </p:txBody>
      </p:sp>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26</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Estructuras típicas de requisitos</a:t>
            </a:r>
          </a:p>
        </p:txBody>
      </p:sp>
    </p:spTree>
    <p:extLst>
      <p:ext uri="{BB962C8B-B14F-4D97-AF65-F5344CB8AC3E}">
        <p14:creationId xmlns:p14="http://schemas.microsoft.com/office/powerpoint/2010/main" val="89820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27</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n-GB" dirty="0"/>
              <a:t>Tarea para el siguiente día</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dirty="0">
                <a:latin typeface="Arial Nova Light" panose="020B0304020202020204" pitchFamily="34" charset="0"/>
              </a:rPr>
              <a:t>Preparar una presentación o un vídeo que describa "Qué es una arquitectura de sistemas".</a:t>
            </a:r>
          </a:p>
          <a:p>
            <a:pPr lvl="1" algn="just"/>
            <a:r>
              <a:rPr lang="es-ES" dirty="0">
                <a:solidFill>
                  <a:schemeClr val="tx1"/>
                </a:solidFill>
                <a:latin typeface="Arial Nova Light" panose="020B0304020202020204" pitchFamily="34" charset="0"/>
              </a:rPr>
              <a:t>Grupos: 2-4 alumnos por equipo.</a:t>
            </a:r>
          </a:p>
          <a:p>
            <a:pPr lvl="1" algn="just"/>
            <a:r>
              <a:rPr lang="es-ES" dirty="0">
                <a:solidFill>
                  <a:schemeClr val="tx1"/>
                </a:solidFill>
                <a:latin typeface="Arial Nova Light" panose="020B0304020202020204" pitchFamily="34" charset="0"/>
              </a:rPr>
              <a:t>Duración: 3 minutos.</a:t>
            </a:r>
            <a:endParaRPr lang="es-ES" dirty="0"/>
          </a:p>
        </p:txBody>
      </p:sp>
    </p:spTree>
    <p:extLst>
      <p:ext uri="{BB962C8B-B14F-4D97-AF65-F5344CB8AC3E}">
        <p14:creationId xmlns:p14="http://schemas.microsoft.com/office/powerpoint/2010/main" val="278832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s-ES" dirty="0"/>
              <a:t>Referencias bibliográficas</a:t>
            </a:r>
          </a:p>
        </p:txBody>
      </p:sp>
      <p:sp>
        <p:nvSpPr>
          <p:cNvPr id="11" name="Content Placeholder 10"/>
          <p:cNvSpPr>
            <a:spLocks noGrp="1"/>
          </p:cNvSpPr>
          <p:nvPr>
            <p:ph sz="quarter" idx="10"/>
          </p:nvPr>
        </p:nvSpPr>
        <p:spPr/>
        <p:txBody>
          <a:bodyPr/>
          <a:lstStyle/>
          <a:p>
            <a:r>
              <a:rPr lang="en-US" dirty="0"/>
              <a:t>3</a:t>
            </a:r>
          </a:p>
        </p:txBody>
      </p:sp>
    </p:spTree>
    <p:extLst>
      <p:ext uri="{BB962C8B-B14F-4D97-AF65-F5344CB8AC3E}">
        <p14:creationId xmlns:p14="http://schemas.microsoft.com/office/powerpoint/2010/main" val="623978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C38B27-B5D2-4878-9FDE-1309B3A34182}"/>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0FF6EDFB-409A-45A2-88C9-462B58D3B128}"/>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07289E42-4DD6-4DFD-A882-9EB73E53FE49}"/>
              </a:ext>
            </a:extLst>
          </p:cNvPr>
          <p:cNvSpPr>
            <a:spLocks noGrp="1"/>
          </p:cNvSpPr>
          <p:nvPr>
            <p:ph type="sldNum" sz="quarter" idx="12"/>
          </p:nvPr>
        </p:nvSpPr>
        <p:spPr/>
        <p:txBody>
          <a:bodyPr/>
          <a:lstStyle/>
          <a:p>
            <a:fld id="{F7356FEA-1119-414E-9BDA-0F3F06B9EA58}" type="slidenum">
              <a:rPr lang="en-US" smtClean="0"/>
              <a:pPr/>
              <a:t>29</a:t>
            </a:fld>
            <a:endParaRPr lang="en-US" dirty="0"/>
          </a:p>
        </p:txBody>
      </p:sp>
      <p:sp>
        <p:nvSpPr>
          <p:cNvPr id="5" name="Título 4">
            <a:extLst>
              <a:ext uri="{FF2B5EF4-FFF2-40B4-BE49-F238E27FC236}">
                <a16:creationId xmlns:a16="http://schemas.microsoft.com/office/drawing/2014/main" id="{CFDF76CE-01E3-49D7-9942-A8E517BBE6C8}"/>
              </a:ext>
            </a:extLst>
          </p:cNvPr>
          <p:cNvSpPr>
            <a:spLocks noGrp="1"/>
          </p:cNvSpPr>
          <p:nvPr>
            <p:ph type="title"/>
          </p:nvPr>
        </p:nvSpPr>
        <p:spPr/>
        <p:txBody>
          <a:bodyPr/>
          <a:lstStyle/>
          <a:p>
            <a:r>
              <a:rPr lang="es-ES" dirty="0"/>
              <a:t>Referencias bibliográficas</a:t>
            </a:r>
          </a:p>
        </p:txBody>
      </p:sp>
      <p:sp>
        <p:nvSpPr>
          <p:cNvPr id="6" name="Marcador de contenido 5">
            <a:extLst>
              <a:ext uri="{FF2B5EF4-FFF2-40B4-BE49-F238E27FC236}">
                <a16:creationId xmlns:a16="http://schemas.microsoft.com/office/drawing/2014/main" id="{0A6D7239-5A95-4CE6-A732-3A7578AE3A9B}"/>
              </a:ext>
            </a:extLst>
          </p:cNvPr>
          <p:cNvSpPr>
            <a:spLocks noGrp="1"/>
          </p:cNvSpPr>
          <p:nvPr>
            <p:ph sz="quarter" idx="13"/>
          </p:nvPr>
        </p:nvSpPr>
        <p:spPr/>
        <p:txBody>
          <a:bodyPr/>
          <a:lstStyle/>
          <a:p>
            <a:r>
              <a:rPr lang="en-US" dirty="0">
                <a:solidFill>
                  <a:schemeClr val="tx1"/>
                </a:solidFill>
                <a:latin typeface="Arial Nova Light" panose="020B0304020202020204" pitchFamily="34" charset="0"/>
              </a:rPr>
              <a:t>Holt, J., Perry, S. A., &amp; Brownsword, M. (2012). Model Based Requirements Engineering (Institution of Engineering and Technology, Ed.).</a:t>
            </a:r>
          </a:p>
          <a:p>
            <a:r>
              <a:rPr lang="en-US" dirty="0">
                <a:solidFill>
                  <a:schemeClr val="tx1"/>
                </a:solidFill>
                <a:latin typeface="Arial Nova Light" panose="020B0304020202020204" pitchFamily="34" charset="0"/>
              </a:rPr>
              <a:t>Hull, E., Jackson, K., &amp; Dick, J. (2011). Requirements Engineering. Springer London. https://doi.org/10.1007/978-1-84996-405-0</a:t>
            </a:r>
          </a:p>
          <a:p>
            <a:r>
              <a:rPr lang="en-US" dirty="0">
                <a:solidFill>
                  <a:schemeClr val="tx1"/>
                </a:solidFill>
                <a:latin typeface="Arial Nova Light" panose="020B0304020202020204" pitchFamily="34" charset="0"/>
              </a:rPr>
              <a:t>IEEE Standards Association. (2021). 2021 IEEE SA Standards Style Manual. https://mentor.ieee.org/myproject/Public/mytools/draft/styleman.pdf</a:t>
            </a:r>
          </a:p>
          <a:p>
            <a:pPr marL="0" indent="0">
              <a:buNone/>
            </a:pPr>
            <a:endParaRPr lang="es-ES" dirty="0"/>
          </a:p>
        </p:txBody>
      </p:sp>
    </p:spTree>
    <p:extLst>
      <p:ext uri="{BB962C8B-B14F-4D97-AF65-F5344CB8AC3E}">
        <p14:creationId xmlns:p14="http://schemas.microsoft.com/office/powerpoint/2010/main" val="42680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dirty="0"/>
              <a:t>Definición</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dirty="0"/>
          </a:p>
        </p:txBody>
      </p:sp>
      <p:sp>
        <p:nvSpPr>
          <p:cNvPr id="11" name="Content Placeholder 10"/>
          <p:cNvSpPr>
            <a:spLocks noGrp="1"/>
          </p:cNvSpPr>
          <p:nvPr>
            <p:ph sz="quarter" idx="10"/>
          </p:nvPr>
        </p:nvSpPr>
        <p:spPr/>
        <p:txBody>
          <a:bodyPr/>
          <a:lstStyle/>
          <a:p>
            <a:r>
              <a:rPr lang="en-US" dirty="0"/>
              <a:t>1</a:t>
            </a:r>
          </a:p>
        </p:txBody>
      </p:sp>
    </p:spTree>
    <p:extLst>
      <p:ext uri="{BB962C8B-B14F-4D97-AF65-F5344CB8AC3E}">
        <p14:creationId xmlns:p14="http://schemas.microsoft.com/office/powerpoint/2010/main" val="296505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a:t>Eskerrik asko</a:t>
            </a:r>
          </a:p>
          <a:p>
            <a:pPr algn="ctr"/>
            <a:r>
              <a:rPr lang="es-ES" sz="2400" b="1" dirty="0"/>
              <a:t>Muchas gracias</a:t>
            </a:r>
          </a:p>
          <a:p>
            <a:pPr algn="ctr"/>
            <a:r>
              <a:rPr lang="es-ES" sz="2400" b="1" dirty="0"/>
              <a:t>Thank you</a:t>
            </a:r>
          </a:p>
        </p:txBody>
      </p:sp>
      <p:sp>
        <p:nvSpPr>
          <p:cNvPr id="5" name="Content Placeholder 1"/>
          <p:cNvSpPr txBox="1">
            <a:spLocks/>
          </p:cNvSpPr>
          <p:nvPr/>
        </p:nvSpPr>
        <p:spPr>
          <a:xfrm>
            <a:off x="415783" y="4374679"/>
            <a:ext cx="3712873" cy="1758196"/>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4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2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r>
              <a:rPr lang="es-ES" b="1" dirty="0"/>
              <a:t>Jon del Olmo Larrañaga</a:t>
            </a:r>
          </a:p>
          <a:p>
            <a:r>
              <a:rPr lang="es-ES" sz="1100" dirty="0">
                <a:hlinkClick r:id="rId2"/>
              </a:rPr>
              <a:t>jdelolmo@mondragon.edu</a:t>
            </a:r>
            <a:endParaRPr lang="es-ES" sz="1100" dirty="0"/>
          </a:p>
          <a:p>
            <a:r>
              <a:rPr lang="es-ES" sz="1400" b="1" dirty="0"/>
              <a:t>Iosu Aizpuru</a:t>
            </a:r>
          </a:p>
          <a:p>
            <a:r>
              <a:rPr lang="es-ES" sz="1100" dirty="0">
                <a:hlinkClick r:id="rId3"/>
              </a:rPr>
              <a:t>iaizpuru@mondragon.edu</a:t>
            </a:r>
            <a:endParaRPr lang="es-ES" sz="1100" dirty="0"/>
          </a:p>
          <a:p>
            <a:r>
              <a:rPr lang="es-ES" sz="1400" b="1" dirty="0"/>
              <a:t>Paul Aretxederreta</a:t>
            </a:r>
          </a:p>
          <a:p>
            <a:r>
              <a:rPr lang="es-ES" sz="1100" dirty="0">
                <a:hlinkClick r:id="rId4"/>
              </a:rPr>
              <a:t>x.paretxederreta@mondragon.edu</a:t>
            </a:r>
            <a:endParaRPr lang="es-ES" sz="1100" dirty="0"/>
          </a:p>
          <a:p>
            <a:r>
              <a:rPr lang="es-ES" sz="1100" dirty="0"/>
              <a:t>Galarreta Campus</a:t>
            </a:r>
          </a:p>
          <a:p>
            <a:r>
              <a:rPr lang="es-ES" sz="1100" dirty="0"/>
              <a:t>Jauregi Bailara, z.g.</a:t>
            </a:r>
          </a:p>
          <a:p>
            <a:r>
              <a:rPr lang="es-ES" sz="1100" dirty="0"/>
              <a:t>20120 Hernani (Gipuzkoa)</a:t>
            </a:r>
          </a:p>
          <a:p>
            <a:r>
              <a:rPr lang="es-ES" sz="1100" dirty="0"/>
              <a:t>Tel. : +(34) 943 739765</a:t>
            </a:r>
          </a:p>
          <a:p>
            <a:r>
              <a:rPr lang="es-ES" sz="1100" dirty="0"/>
              <a:t>www.mondragon.edu </a:t>
            </a:r>
            <a:endParaRPr lang="en-US" sz="1100" dirty="0"/>
          </a:p>
        </p:txBody>
      </p:sp>
    </p:spTree>
    <p:extLst>
      <p:ext uri="{BB962C8B-B14F-4D97-AF65-F5344CB8AC3E}">
        <p14:creationId xmlns:p14="http://schemas.microsoft.com/office/powerpoint/2010/main" val="9974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4</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definición</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i="0" dirty="0">
                <a:solidFill>
                  <a:schemeClr val="tx1"/>
                </a:solidFill>
                <a:effectLst/>
                <a:latin typeface="Arial Nova Light" panose="020B0304020202020204" pitchFamily="34" charset="0"/>
              </a:rPr>
              <a:t>Un requisito es una necesidad física o funcional singular documentada que un diseño, producto o proceso concreto pretende satisfacer.</a:t>
            </a:r>
          </a:p>
          <a:p>
            <a:pPr algn="just"/>
            <a:endParaRPr lang="es-ES" i="0" dirty="0">
              <a:solidFill>
                <a:schemeClr val="tx1"/>
              </a:solidFill>
              <a:effectLst/>
              <a:latin typeface="Arial Nova Light" panose="020B0304020202020204" pitchFamily="34" charset="0"/>
            </a:endParaRPr>
          </a:p>
          <a:p>
            <a:pPr algn="just"/>
            <a:r>
              <a:rPr lang="es-ES" i="0" dirty="0">
                <a:solidFill>
                  <a:schemeClr val="tx1"/>
                </a:solidFill>
                <a:effectLst/>
                <a:latin typeface="Arial Nova Light" panose="020B0304020202020204" pitchFamily="34" charset="0"/>
              </a:rPr>
              <a:t>Una declaración que identifica una característica o restricción operativa, funcional o de diseño de un producto o proceso, que es inequívoca, comprobable o medible y necesaria para la aceptabilidad del producto o proceso (por parte de los consumidores o las directrices internas de garantía de calidad) (IEEE-STD-1220-1998).</a:t>
            </a:r>
            <a:endParaRPr lang="en-US" dirty="0">
              <a:solidFill>
                <a:schemeClr val="tx1"/>
              </a:solidFill>
              <a:latin typeface="Arial Nova Light" panose="020B0304020202020204" pitchFamily="34" charset="0"/>
            </a:endParaRPr>
          </a:p>
          <a:p>
            <a:endParaRPr lang="es-ES" dirty="0"/>
          </a:p>
        </p:txBody>
      </p:sp>
    </p:spTree>
    <p:extLst>
      <p:ext uri="{BB962C8B-B14F-4D97-AF65-F5344CB8AC3E}">
        <p14:creationId xmlns:p14="http://schemas.microsoft.com/office/powerpoint/2010/main" val="405473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5</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propósito</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sz="3200" dirty="0">
                <a:solidFill>
                  <a:schemeClr val="tx1"/>
                </a:solidFill>
                <a:latin typeface="Arial Nova Light" panose="020B0304020202020204" pitchFamily="34" charset="0"/>
              </a:rPr>
              <a:t>Los requisitos se utilizan para:</a:t>
            </a:r>
          </a:p>
          <a:p>
            <a:pPr lvl="1" algn="just"/>
            <a:r>
              <a:rPr lang="es-ES" sz="3200" dirty="0">
                <a:solidFill>
                  <a:schemeClr val="tx1"/>
                </a:solidFill>
                <a:latin typeface="Arial Nova Light" panose="020B0304020202020204" pitchFamily="34" charset="0"/>
              </a:rPr>
              <a:t>Mejorar la comunicación.</a:t>
            </a:r>
          </a:p>
          <a:p>
            <a:pPr lvl="1" algn="just"/>
            <a:r>
              <a:rPr lang="es-ES" sz="3200" dirty="0">
                <a:solidFill>
                  <a:schemeClr val="tx1"/>
                </a:solidFill>
                <a:latin typeface="Arial Nova Light" panose="020B0304020202020204" pitchFamily="34" charset="0"/>
              </a:rPr>
              <a:t>Gestionar la complejidad.</a:t>
            </a:r>
          </a:p>
          <a:p>
            <a:pPr lvl="1" algn="just"/>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sp>
        <p:nvSpPr>
          <p:cNvPr id="7" name="Rectángulo 6">
            <a:extLst>
              <a:ext uri="{FF2B5EF4-FFF2-40B4-BE49-F238E27FC236}">
                <a16:creationId xmlns:a16="http://schemas.microsoft.com/office/drawing/2014/main" id="{F0C808A6-41E6-0EA2-4301-67158AD87191}"/>
              </a:ext>
            </a:extLst>
          </p:cNvPr>
          <p:cNvSpPr/>
          <p:nvPr/>
        </p:nvSpPr>
        <p:spPr>
          <a:xfrm>
            <a:off x="3373373" y="4129654"/>
            <a:ext cx="2372008"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a:latin typeface="Arial Nova Light" panose="020B0304020202020204" pitchFamily="34" charset="0"/>
              </a:rPr>
              <a:t>Requisitos</a:t>
            </a:r>
            <a:endParaRPr lang="en-GB" sz="2800" dirty="0">
              <a:latin typeface="Arial Nova Light" panose="020B0304020202020204" pitchFamily="34" charset="0"/>
            </a:endParaRPr>
          </a:p>
        </p:txBody>
      </p:sp>
      <p:sp>
        <p:nvSpPr>
          <p:cNvPr id="8" name="Rectángulo 7">
            <a:extLst>
              <a:ext uri="{FF2B5EF4-FFF2-40B4-BE49-F238E27FC236}">
                <a16:creationId xmlns:a16="http://schemas.microsoft.com/office/drawing/2014/main" id="{1FBA0B59-21F1-0019-3A02-69A4C64CE0F5}"/>
              </a:ext>
            </a:extLst>
          </p:cNvPr>
          <p:cNvSpPr/>
          <p:nvPr/>
        </p:nvSpPr>
        <p:spPr>
          <a:xfrm>
            <a:off x="642796" y="342900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a:latin typeface="Arial Nova Light" panose="020B0304020202020204" pitchFamily="34" charset="0"/>
              </a:rPr>
              <a:t>Cliente</a:t>
            </a:r>
            <a:endParaRPr lang="en-GB" sz="2800" dirty="0">
              <a:latin typeface="Arial Nova Light" panose="020B0304020202020204" pitchFamily="34" charset="0"/>
            </a:endParaRPr>
          </a:p>
        </p:txBody>
      </p:sp>
      <p:sp>
        <p:nvSpPr>
          <p:cNvPr id="9" name="Rectángulo 8">
            <a:extLst>
              <a:ext uri="{FF2B5EF4-FFF2-40B4-BE49-F238E27FC236}">
                <a16:creationId xmlns:a16="http://schemas.microsoft.com/office/drawing/2014/main" id="{1CB14CB0-DD61-CFA4-F442-A7304429F7AC}"/>
              </a:ext>
            </a:extLst>
          </p:cNvPr>
          <p:cNvSpPr/>
          <p:nvPr/>
        </p:nvSpPr>
        <p:spPr>
          <a:xfrm>
            <a:off x="6682097" y="3428999"/>
            <a:ext cx="2014626"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a:latin typeface="Arial Nova Light" panose="020B0304020202020204" pitchFamily="34" charset="0"/>
              </a:rPr>
              <a:t>Legislación y normativas</a:t>
            </a:r>
            <a:endParaRPr lang="en-GB" sz="2800" dirty="0">
              <a:latin typeface="Arial Nova Light" panose="020B0304020202020204" pitchFamily="34" charset="0"/>
            </a:endParaRPr>
          </a:p>
        </p:txBody>
      </p:sp>
      <p:sp>
        <p:nvSpPr>
          <p:cNvPr id="10" name="Rectángulo 9">
            <a:extLst>
              <a:ext uri="{FF2B5EF4-FFF2-40B4-BE49-F238E27FC236}">
                <a16:creationId xmlns:a16="http://schemas.microsoft.com/office/drawing/2014/main" id="{1E6973FA-C4EC-69FC-C3D2-A570DB0E611D}"/>
              </a:ext>
            </a:extLst>
          </p:cNvPr>
          <p:cNvSpPr/>
          <p:nvPr/>
        </p:nvSpPr>
        <p:spPr>
          <a:xfrm>
            <a:off x="6682097" y="511575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latin typeface="Arial Nova Light" panose="020B0304020202020204" pitchFamily="34" charset="0"/>
              </a:rPr>
              <a:t>Ventas, diseñador, tester, gestor de proyecto…</a:t>
            </a:r>
            <a:endParaRPr lang="en-GB" sz="1600" dirty="0">
              <a:latin typeface="Arial Nova Light" panose="020B0304020202020204" pitchFamily="34" charset="0"/>
            </a:endParaRPr>
          </a:p>
        </p:txBody>
      </p:sp>
      <p:sp>
        <p:nvSpPr>
          <p:cNvPr id="11" name="Rectángulo 10">
            <a:extLst>
              <a:ext uri="{FF2B5EF4-FFF2-40B4-BE49-F238E27FC236}">
                <a16:creationId xmlns:a16="http://schemas.microsoft.com/office/drawing/2014/main" id="{11092059-D34C-676A-2B96-2526C5719A6E}"/>
              </a:ext>
            </a:extLst>
          </p:cNvPr>
          <p:cNvSpPr/>
          <p:nvPr/>
        </p:nvSpPr>
        <p:spPr>
          <a:xfrm>
            <a:off x="768124" y="5153238"/>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latin typeface="Arial Nova Light" panose="020B0304020202020204" pitchFamily="34" charset="0"/>
              </a:rPr>
              <a:t>Inversores o proveedores</a:t>
            </a:r>
            <a:endParaRPr lang="en-GB" sz="1600" dirty="0">
              <a:latin typeface="Arial Nova Light" panose="020B0304020202020204" pitchFamily="34" charset="0"/>
            </a:endParaRPr>
          </a:p>
        </p:txBody>
      </p:sp>
      <p:cxnSp>
        <p:nvCxnSpPr>
          <p:cNvPr id="13" name="Conector recto de flecha 12">
            <a:extLst>
              <a:ext uri="{FF2B5EF4-FFF2-40B4-BE49-F238E27FC236}">
                <a16:creationId xmlns:a16="http://schemas.microsoft.com/office/drawing/2014/main" id="{81CA2863-19B1-0A84-3EE2-08FE545A97AC}"/>
              </a:ext>
            </a:extLst>
          </p:cNvPr>
          <p:cNvCxnSpPr/>
          <p:nvPr/>
        </p:nvCxnSpPr>
        <p:spPr>
          <a:xfrm>
            <a:off x="2498756" y="4017474"/>
            <a:ext cx="874617" cy="427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69DEDCF-7B85-BAD0-1043-717B5AA565C2}"/>
              </a:ext>
            </a:extLst>
          </p:cNvPr>
          <p:cNvCxnSpPr>
            <a:cxnSpLocks/>
            <a:stCxn id="11" idx="3"/>
          </p:cNvCxnSpPr>
          <p:nvPr/>
        </p:nvCxnSpPr>
        <p:spPr>
          <a:xfrm flipV="1">
            <a:off x="2624084" y="4970117"/>
            <a:ext cx="749289" cy="771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A0BE1791-137A-A310-1C4A-F1B2F5D2D308}"/>
              </a:ext>
            </a:extLst>
          </p:cNvPr>
          <p:cNvCxnSpPr>
            <a:cxnSpLocks/>
          </p:cNvCxnSpPr>
          <p:nvPr/>
        </p:nvCxnSpPr>
        <p:spPr>
          <a:xfrm flipH="1">
            <a:off x="5745381" y="3775348"/>
            <a:ext cx="936716" cy="638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5CEA087C-9749-02D2-25AF-BC34A74F360C}"/>
              </a:ext>
            </a:extLst>
          </p:cNvPr>
          <p:cNvCxnSpPr>
            <a:cxnSpLocks/>
            <a:stCxn id="10" idx="1"/>
          </p:cNvCxnSpPr>
          <p:nvPr/>
        </p:nvCxnSpPr>
        <p:spPr>
          <a:xfrm flipH="1" flipV="1">
            <a:off x="5745381" y="4911112"/>
            <a:ext cx="936716" cy="793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96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6</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tipos</a:t>
            </a:r>
          </a:p>
        </p:txBody>
      </p:sp>
      <p:graphicFrame>
        <p:nvGraphicFramePr>
          <p:cNvPr id="16" name="Diagrama 15">
            <a:extLst>
              <a:ext uri="{FF2B5EF4-FFF2-40B4-BE49-F238E27FC236}">
                <a16:creationId xmlns:a16="http://schemas.microsoft.com/office/drawing/2014/main" id="{B2CF4E34-C451-1FAC-2A98-045EB152226C}"/>
              </a:ext>
            </a:extLst>
          </p:cNvPr>
          <p:cNvGraphicFramePr/>
          <p:nvPr>
            <p:extLst>
              <p:ext uri="{D42A27DB-BD31-4B8C-83A1-F6EECF244321}">
                <p14:modId xmlns:p14="http://schemas.microsoft.com/office/powerpoint/2010/main" val="4105736774"/>
              </p:ext>
            </p:extLst>
          </p:nvPr>
        </p:nvGraphicFramePr>
        <p:xfrm>
          <a:off x="310835" y="1089181"/>
          <a:ext cx="8163209" cy="489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CuadroTexto 23">
            <a:extLst>
              <a:ext uri="{FF2B5EF4-FFF2-40B4-BE49-F238E27FC236}">
                <a16:creationId xmlns:a16="http://schemas.microsoft.com/office/drawing/2014/main" id="{34F5F540-BFBF-F206-AE0D-BC4179243609}"/>
              </a:ext>
            </a:extLst>
          </p:cNvPr>
          <p:cNvSpPr txBox="1"/>
          <p:nvPr/>
        </p:nvSpPr>
        <p:spPr>
          <a:xfrm>
            <a:off x="4508226" y="5744576"/>
            <a:ext cx="3614713" cy="738664"/>
          </a:xfrm>
          <a:prstGeom prst="rect">
            <a:avLst/>
          </a:prstGeom>
          <a:noFill/>
        </p:spPr>
        <p:txBody>
          <a:bodyPr wrap="square">
            <a:spAutoFit/>
          </a:bodyPr>
          <a:lstStyle/>
          <a:p>
            <a:pPr marR="0" lvl="0" algn="just" defTabSz="457189" rtl="0" eaLnBrk="1" fontAlgn="auto" latinLnBrk="0" hangingPunct="1">
              <a:lnSpc>
                <a:spcPct val="100000"/>
              </a:lnSpc>
              <a:spcBef>
                <a:spcPct val="20000"/>
              </a:spcBef>
              <a:spcAft>
                <a:spcPts val="0"/>
              </a:spcAft>
              <a:buClr>
                <a:srgbClr val="00A3AE"/>
              </a:buClr>
              <a:buSzTx/>
              <a:tabLst/>
              <a:defRPr/>
            </a:pPr>
            <a:r>
              <a:rPr kumimoji="0" lang="es-ES" sz="1400" b="0" i="0" u="none" strike="noStrike" kern="1200" cap="none" spc="0" normalizeH="0" baseline="0" dirty="0">
                <a:ln>
                  <a:noFill/>
                </a:ln>
                <a:solidFill>
                  <a:srgbClr val="004851"/>
                </a:solidFill>
                <a:effectLst/>
                <a:uLnTx/>
                <a:uFillTx/>
                <a:latin typeface="Arial Nova Light" panose="020B0304020202020204" pitchFamily="34" charset="0"/>
                <a:cs typeface="Arial" panose="020B0604020202020204" pitchFamily="34" charset="0"/>
              </a:rPr>
              <a:t>Como ingenieros responsables del desarrollo y la validación, nos centraremos en este tipo de requisitos.</a:t>
            </a:r>
          </a:p>
        </p:txBody>
      </p:sp>
      <p:cxnSp>
        <p:nvCxnSpPr>
          <p:cNvPr id="26" name="Conector recto de flecha 25">
            <a:extLst>
              <a:ext uri="{FF2B5EF4-FFF2-40B4-BE49-F238E27FC236}">
                <a16:creationId xmlns:a16="http://schemas.microsoft.com/office/drawing/2014/main" id="{2B3ACA07-138D-1B7C-AD45-27BFB53610F1}"/>
              </a:ext>
            </a:extLst>
          </p:cNvPr>
          <p:cNvCxnSpPr>
            <a:stCxn id="24" idx="1"/>
          </p:cNvCxnSpPr>
          <p:nvPr/>
        </p:nvCxnSpPr>
        <p:spPr>
          <a:xfrm flipH="1" flipV="1">
            <a:off x="3793402" y="5658416"/>
            <a:ext cx="714824" cy="455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CuadroTexto 29">
            <a:extLst>
              <a:ext uri="{FF2B5EF4-FFF2-40B4-BE49-F238E27FC236}">
                <a16:creationId xmlns:a16="http://schemas.microsoft.com/office/drawing/2014/main" id="{ACB897C8-317D-3AFE-9B6E-4769E28973EB}"/>
              </a:ext>
            </a:extLst>
          </p:cNvPr>
          <p:cNvSpPr txBox="1"/>
          <p:nvPr/>
        </p:nvSpPr>
        <p:spPr>
          <a:xfrm>
            <a:off x="3793402" y="4113130"/>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Informal</a:t>
            </a:r>
            <a:endParaRPr lang="en-GB" dirty="0"/>
          </a:p>
        </p:txBody>
      </p:sp>
      <p:sp>
        <p:nvSpPr>
          <p:cNvPr id="31" name="CuadroTexto 30">
            <a:extLst>
              <a:ext uri="{FF2B5EF4-FFF2-40B4-BE49-F238E27FC236}">
                <a16:creationId xmlns:a16="http://schemas.microsoft.com/office/drawing/2014/main" id="{120482C6-715C-4872-74FE-3C7340892461}"/>
              </a:ext>
            </a:extLst>
          </p:cNvPr>
          <p:cNvSpPr txBox="1"/>
          <p:nvPr/>
        </p:nvSpPr>
        <p:spPr>
          <a:xfrm>
            <a:off x="3793402" y="5091473"/>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Formal</a:t>
            </a:r>
            <a:endParaRPr lang="en-GB" dirty="0"/>
          </a:p>
        </p:txBody>
      </p:sp>
    </p:spTree>
    <p:extLst>
      <p:ext uri="{BB962C8B-B14F-4D97-AF65-F5344CB8AC3E}">
        <p14:creationId xmlns:p14="http://schemas.microsoft.com/office/powerpoint/2010/main" val="187041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7</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tipos</a:t>
            </a:r>
          </a:p>
        </p:txBody>
      </p:sp>
      <p:sp>
        <p:nvSpPr>
          <p:cNvPr id="6" name="Marcador de contenido 5">
            <a:extLst>
              <a:ext uri="{FF2B5EF4-FFF2-40B4-BE49-F238E27FC236}">
                <a16:creationId xmlns:a16="http://schemas.microsoft.com/office/drawing/2014/main" id="{C4541BCD-19B5-4E0D-397A-AB4FE49564C2}"/>
              </a:ext>
            </a:extLst>
          </p:cNvPr>
          <p:cNvSpPr>
            <a:spLocks noGrp="1"/>
          </p:cNvSpPr>
          <p:nvPr>
            <p:ph sz="quarter" idx="13"/>
          </p:nvPr>
        </p:nvSpPr>
        <p:spPr/>
        <p:txBody>
          <a:bodyPr/>
          <a:lstStyle/>
          <a:p>
            <a:r>
              <a:rPr lang="es-ES" dirty="0">
                <a:latin typeface="Arial Nova Light" panose="020B0304020202020204" pitchFamily="34" charset="0"/>
              </a:rPr>
              <a:t>Ejemplos:</a:t>
            </a:r>
          </a:p>
          <a:p>
            <a:pPr lvl="1" algn="just">
              <a:lnSpc>
                <a:spcPct val="150000"/>
              </a:lnSpc>
            </a:pPr>
            <a:r>
              <a:rPr lang="es-ES" b="1" dirty="0">
                <a:latin typeface="Arial Nova Light" panose="020B0304020202020204" pitchFamily="34" charset="0"/>
              </a:rPr>
              <a:t>No-funcional</a:t>
            </a:r>
            <a:r>
              <a:rPr lang="es-ES" dirty="0">
                <a:latin typeface="Arial Nova Light" panose="020B0304020202020204" pitchFamily="34" charset="0"/>
              </a:rPr>
              <a:t>: El patinete será verde.</a:t>
            </a:r>
          </a:p>
          <a:p>
            <a:pPr lvl="1" algn="just">
              <a:lnSpc>
                <a:spcPct val="150000"/>
              </a:lnSpc>
            </a:pPr>
            <a:r>
              <a:rPr lang="es-ES" b="1" dirty="0">
                <a:latin typeface="Arial Nova Light" panose="020B0304020202020204" pitchFamily="34" charset="0"/>
              </a:rPr>
              <a:t>Funcional</a:t>
            </a:r>
            <a:r>
              <a:rPr lang="es-ES" dirty="0">
                <a:latin typeface="Arial Nova Light" panose="020B0304020202020204" pitchFamily="34" charset="0"/>
              </a:rPr>
              <a:t>: El patinete acelerará de 0 a 25 kilómetros por hora en 5 segundos. </a:t>
            </a:r>
          </a:p>
          <a:p>
            <a:pPr lvl="1" algn="just">
              <a:lnSpc>
                <a:spcPct val="150000"/>
              </a:lnSpc>
            </a:pPr>
            <a:r>
              <a:rPr lang="es-ES" b="1" dirty="0">
                <a:latin typeface="Arial Nova Light" panose="020B0304020202020204" pitchFamily="34" charset="0"/>
              </a:rPr>
              <a:t>Funcional</a:t>
            </a:r>
            <a:r>
              <a:rPr lang="es-ES" dirty="0">
                <a:latin typeface="Arial Nova Light" panose="020B0304020202020204" pitchFamily="34" charset="0"/>
              </a:rPr>
              <a:t>: El patinete tendrá una autonomía mínima de 40 kilómetros con una única carga.</a:t>
            </a:r>
            <a:endParaRPr lang="es-ES" dirty="0"/>
          </a:p>
          <a:p>
            <a:pPr marL="0" indent="0">
              <a:buNone/>
            </a:pPr>
            <a:endParaRPr lang="es-ES" dirty="0"/>
          </a:p>
        </p:txBody>
      </p:sp>
    </p:spTree>
    <p:extLst>
      <p:ext uri="{BB962C8B-B14F-4D97-AF65-F5344CB8AC3E}">
        <p14:creationId xmlns:p14="http://schemas.microsoft.com/office/powerpoint/2010/main" val="41001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8</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proceso de identificación</a:t>
            </a:r>
          </a:p>
        </p:txBody>
      </p:sp>
      <p:graphicFrame>
        <p:nvGraphicFramePr>
          <p:cNvPr id="6" name="Diagrama 5">
            <a:extLst>
              <a:ext uri="{FF2B5EF4-FFF2-40B4-BE49-F238E27FC236}">
                <a16:creationId xmlns:a16="http://schemas.microsoft.com/office/drawing/2014/main" id="{FCA084F2-34FD-C38D-F727-2D3FCC7B0D84}"/>
              </a:ext>
            </a:extLst>
          </p:cNvPr>
          <p:cNvGraphicFramePr/>
          <p:nvPr>
            <p:extLst>
              <p:ext uri="{D42A27DB-BD31-4B8C-83A1-F6EECF244321}">
                <p14:modId xmlns:p14="http://schemas.microsoft.com/office/powerpoint/2010/main" val="1297431083"/>
              </p:ext>
            </p:extLst>
          </p:nvPr>
        </p:nvGraphicFramePr>
        <p:xfrm>
          <a:off x="571559" y="1643882"/>
          <a:ext cx="2609849" cy="3994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a:extLst>
              <a:ext uri="{FF2B5EF4-FFF2-40B4-BE49-F238E27FC236}">
                <a16:creationId xmlns:a16="http://schemas.microsoft.com/office/drawing/2014/main" id="{45056DC7-908D-904B-3119-DA175C2D9A1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41090" y="2405327"/>
            <a:ext cx="3734435" cy="2595880"/>
          </a:xfrm>
          <a:prstGeom prst="rect">
            <a:avLst/>
          </a:prstGeom>
          <a:noFill/>
          <a:ln>
            <a:noFill/>
          </a:ln>
        </p:spPr>
      </p:pic>
      <p:cxnSp>
        <p:nvCxnSpPr>
          <p:cNvPr id="9" name="Conector recto de flecha 8">
            <a:extLst>
              <a:ext uri="{FF2B5EF4-FFF2-40B4-BE49-F238E27FC236}">
                <a16:creationId xmlns:a16="http://schemas.microsoft.com/office/drawing/2014/main" id="{11F2DE95-0099-7458-9C06-4DE40C60774C}"/>
              </a:ext>
            </a:extLst>
          </p:cNvPr>
          <p:cNvCxnSpPr>
            <a:cxnSpLocks/>
          </p:cNvCxnSpPr>
          <p:nvPr/>
        </p:nvCxnSpPr>
        <p:spPr>
          <a:xfrm>
            <a:off x="3159981" y="2032862"/>
            <a:ext cx="1581109" cy="8637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Imagen 9">
            <a:extLst>
              <a:ext uri="{FF2B5EF4-FFF2-40B4-BE49-F238E27FC236}">
                <a16:creationId xmlns:a16="http://schemas.microsoft.com/office/drawing/2014/main" id="{CF209CDD-EAAB-35B1-553A-3915DFD4572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23546" y="2063235"/>
            <a:ext cx="5385089" cy="3348480"/>
          </a:xfrm>
          <a:prstGeom prst="rect">
            <a:avLst/>
          </a:prstGeom>
          <a:noFill/>
          <a:ln>
            <a:noFill/>
          </a:ln>
        </p:spPr>
      </p:pic>
      <p:cxnSp>
        <p:nvCxnSpPr>
          <p:cNvPr id="11" name="Conector recto de flecha 10">
            <a:extLst>
              <a:ext uri="{FF2B5EF4-FFF2-40B4-BE49-F238E27FC236}">
                <a16:creationId xmlns:a16="http://schemas.microsoft.com/office/drawing/2014/main" id="{23155475-D0B2-974F-6591-97611C89DBD1}"/>
              </a:ext>
            </a:extLst>
          </p:cNvPr>
          <p:cNvCxnSpPr>
            <a:cxnSpLocks/>
          </p:cNvCxnSpPr>
          <p:nvPr/>
        </p:nvCxnSpPr>
        <p:spPr>
          <a:xfrm>
            <a:off x="3216317" y="3162481"/>
            <a:ext cx="1064680" cy="3835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8D96E7F-C3B7-37F6-1A31-BF249B5C65C4}"/>
              </a:ext>
            </a:extLst>
          </p:cNvPr>
          <p:cNvCxnSpPr>
            <a:cxnSpLocks/>
          </p:cNvCxnSpPr>
          <p:nvPr/>
        </p:nvCxnSpPr>
        <p:spPr>
          <a:xfrm flipV="1">
            <a:off x="3159981" y="3991127"/>
            <a:ext cx="1446928" cy="256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Imagen 13">
            <a:extLst>
              <a:ext uri="{FF2B5EF4-FFF2-40B4-BE49-F238E27FC236}">
                <a16:creationId xmlns:a16="http://schemas.microsoft.com/office/drawing/2014/main" id="{942E53C8-873D-F21C-08C5-F8BF273B2CAA}"/>
              </a:ext>
            </a:extLst>
          </p:cNvPr>
          <p:cNvPicPr>
            <a:picLocks noChangeAspect="1"/>
          </p:cNvPicPr>
          <p:nvPr/>
        </p:nvPicPr>
        <p:blipFill>
          <a:blip r:embed="rId10"/>
          <a:stretch>
            <a:fillRect/>
          </a:stretch>
        </p:blipFill>
        <p:spPr>
          <a:xfrm>
            <a:off x="3423546" y="1985496"/>
            <a:ext cx="5571904" cy="2727911"/>
          </a:xfrm>
          <a:prstGeom prst="rect">
            <a:avLst/>
          </a:prstGeom>
        </p:spPr>
      </p:pic>
      <p:cxnSp>
        <p:nvCxnSpPr>
          <p:cNvPr id="15" name="Conector recto de flecha 14">
            <a:extLst>
              <a:ext uri="{FF2B5EF4-FFF2-40B4-BE49-F238E27FC236}">
                <a16:creationId xmlns:a16="http://schemas.microsoft.com/office/drawing/2014/main" id="{E2610F5B-2750-7755-7180-72A9D39960BD}"/>
              </a:ext>
            </a:extLst>
          </p:cNvPr>
          <p:cNvCxnSpPr>
            <a:cxnSpLocks/>
          </p:cNvCxnSpPr>
          <p:nvPr/>
        </p:nvCxnSpPr>
        <p:spPr>
          <a:xfrm flipV="1">
            <a:off x="3216317" y="4794765"/>
            <a:ext cx="1524773" cy="5355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CuadroTexto 20">
            <a:extLst>
              <a:ext uri="{FF2B5EF4-FFF2-40B4-BE49-F238E27FC236}">
                <a16:creationId xmlns:a16="http://schemas.microsoft.com/office/drawing/2014/main" id="{98D59BB1-FD98-BB59-E596-C2AFF6C3C09A}"/>
              </a:ext>
            </a:extLst>
          </p:cNvPr>
          <p:cNvSpPr txBox="1"/>
          <p:nvPr/>
        </p:nvSpPr>
        <p:spPr>
          <a:xfrm>
            <a:off x="4909331" y="2644170"/>
            <a:ext cx="3734435" cy="1569660"/>
          </a:xfrm>
          <a:prstGeom prst="rect">
            <a:avLst/>
          </a:prstGeom>
          <a:noFill/>
        </p:spPr>
        <p:txBody>
          <a:bodyPr wrap="square">
            <a:spAutoFit/>
          </a:bodyPr>
          <a:lstStyle/>
          <a:p>
            <a:r>
              <a:rPr kumimoji="0" lang="es-ES" sz="2400" b="0" i="0" u="none" strike="noStrike" kern="1200" cap="none" spc="0" normalizeH="0" baseline="0" dirty="0">
                <a:ln>
                  <a:noFill/>
                </a:ln>
                <a:solidFill>
                  <a:srgbClr val="004851"/>
                </a:solidFill>
                <a:effectLst/>
                <a:uLnTx/>
                <a:uFillTx/>
                <a:latin typeface="Arial Nova Light" panose="020B0304020202020204" pitchFamily="34" charset="0"/>
                <a:cs typeface="Arial" panose="020B0604020202020204" pitchFamily="34" charset="0"/>
              </a:rPr>
              <a:t>Lista de funciones:</a:t>
            </a:r>
          </a:p>
          <a:p>
            <a:pPr marL="457200" indent="-457200">
              <a:buAutoNum type="arabicPeriod"/>
            </a:pPr>
            <a:r>
              <a:rPr lang="es-ES" sz="2400" dirty="0">
                <a:solidFill>
                  <a:srgbClr val="004851"/>
                </a:solidFill>
                <a:latin typeface="Arial Nova Light" panose="020B0304020202020204" pitchFamily="34" charset="0"/>
                <a:cs typeface="Arial" panose="020B0604020202020204" pitchFamily="34" charset="0"/>
              </a:rPr>
              <a:t>Encender patinete.</a:t>
            </a:r>
          </a:p>
          <a:p>
            <a:pPr marL="342900" indent="-342900">
              <a:buAutoNum type="arabicPeriod"/>
            </a:pPr>
            <a:r>
              <a:rPr lang="es-ES" sz="2400" dirty="0">
                <a:solidFill>
                  <a:srgbClr val="004851"/>
                </a:solidFill>
                <a:latin typeface="Arial Nova Light" panose="020B0304020202020204" pitchFamily="34" charset="0"/>
                <a:cs typeface="Arial" panose="020B0604020202020204" pitchFamily="34" charset="0"/>
              </a:rPr>
              <a:t>Apagar patinete..</a:t>
            </a:r>
          </a:p>
          <a:p>
            <a:pPr marL="342900" indent="-342900">
              <a:buAutoNum type="arabicPeriod"/>
            </a:pPr>
            <a:r>
              <a:rPr lang="es-ES" sz="2400" dirty="0">
                <a:solidFill>
                  <a:srgbClr val="004851"/>
                </a:solidFill>
                <a:latin typeface="Arial Nova Light" panose="020B0304020202020204" pitchFamily="34" charset="0"/>
                <a:cs typeface="Arial" panose="020B0604020202020204" pitchFamily="34" charset="0"/>
              </a:rPr>
              <a:t>…</a:t>
            </a:r>
            <a:endParaRPr lang="es-ES" dirty="0"/>
          </a:p>
        </p:txBody>
      </p:sp>
    </p:spTree>
    <p:extLst>
      <p:ext uri="{BB962C8B-B14F-4D97-AF65-F5344CB8AC3E}">
        <p14:creationId xmlns:p14="http://schemas.microsoft.com/office/powerpoint/2010/main" val="35675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9</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ejercicio</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dirty="0">
                <a:solidFill>
                  <a:schemeClr val="tx1"/>
                </a:solidFill>
                <a:latin typeface="Arial Nova Light" panose="020B0304020202020204" pitchFamily="34" charset="0"/>
              </a:rPr>
              <a:t>Vamos a escribir algunos requisitos.</a:t>
            </a:r>
          </a:p>
          <a:p>
            <a:pPr algn="just"/>
            <a:endParaRPr lang="es-ES" dirty="0">
              <a:solidFill>
                <a:schemeClr val="tx1"/>
              </a:solidFill>
              <a:latin typeface="Arial Nova Light" panose="020B0304020202020204" pitchFamily="34" charset="0"/>
            </a:endParaRPr>
          </a:p>
          <a:p>
            <a:endParaRPr lang="es-ES" dirty="0"/>
          </a:p>
        </p:txBody>
      </p:sp>
      <p:pic>
        <p:nvPicPr>
          <p:cNvPr id="8" name="Imagen 7">
            <a:extLst>
              <a:ext uri="{FF2B5EF4-FFF2-40B4-BE49-F238E27FC236}">
                <a16:creationId xmlns:a16="http://schemas.microsoft.com/office/drawing/2014/main" id="{4381D08A-ACDF-62A1-6115-091A6A5AA1AA}"/>
              </a:ext>
            </a:extLst>
          </p:cNvPr>
          <p:cNvPicPr>
            <a:picLocks noChangeAspect="1"/>
          </p:cNvPicPr>
          <p:nvPr/>
        </p:nvPicPr>
        <p:blipFill rotWithShape="1">
          <a:blip r:embed="rId2"/>
          <a:srcRect t="34355" b="23132"/>
          <a:stretch/>
        </p:blipFill>
        <p:spPr>
          <a:xfrm>
            <a:off x="2494997" y="2796978"/>
            <a:ext cx="4128760" cy="2637683"/>
          </a:xfrm>
          <a:prstGeom prst="rect">
            <a:avLst/>
          </a:prstGeom>
        </p:spPr>
      </p:pic>
      <p:sp>
        <p:nvSpPr>
          <p:cNvPr id="12" name="CuadroTexto 11">
            <a:extLst>
              <a:ext uri="{FF2B5EF4-FFF2-40B4-BE49-F238E27FC236}">
                <a16:creationId xmlns:a16="http://schemas.microsoft.com/office/drawing/2014/main" id="{14CD563A-F07A-19EB-1348-7AF3262FC027}"/>
              </a:ext>
            </a:extLst>
          </p:cNvPr>
          <p:cNvSpPr txBox="1"/>
          <p:nvPr/>
        </p:nvSpPr>
        <p:spPr>
          <a:xfrm>
            <a:off x="212377" y="6123689"/>
            <a:ext cx="6876486" cy="307777"/>
          </a:xfrm>
          <a:prstGeom prst="rect">
            <a:avLst/>
          </a:prstGeom>
          <a:noFill/>
        </p:spPr>
        <p:txBody>
          <a:bodyPr wrap="square">
            <a:spAutoFit/>
          </a:bodyPr>
          <a:lstStyle/>
          <a:p>
            <a:r>
              <a:rPr lang="es-ES" sz="700" dirty="0">
                <a:latin typeface="Arial Nova Light" panose="020B0304020202020204" pitchFamily="34" charset="0"/>
              </a:rPr>
              <a:t>Taza de café de cerámica marrón y platillo. </a:t>
            </a:r>
          </a:p>
          <a:p>
            <a:r>
              <a:rPr lang="es-ES" sz="700" dirty="0">
                <a:latin typeface="Arial Nova Light" panose="020B0304020202020204" pitchFamily="34" charset="0"/>
              </a:rPr>
              <a:t>DepositPhotos, 2013. ID:34920583</a:t>
            </a:r>
            <a:endParaRPr lang="en-GB" sz="700" dirty="0">
              <a:latin typeface="Arial Nova Light" panose="020B0304020202020204" pitchFamily="34" charset="0"/>
            </a:endParaRPr>
          </a:p>
        </p:txBody>
      </p:sp>
    </p:spTree>
    <p:extLst>
      <p:ext uri="{BB962C8B-B14F-4D97-AF65-F5344CB8AC3E}">
        <p14:creationId xmlns:p14="http://schemas.microsoft.com/office/powerpoint/2010/main" val="85889165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12692</TotalTime>
  <Words>2088</Words>
  <Application>Microsoft Office PowerPoint</Application>
  <PresentationFormat>Presentación en pantalla (4:3)</PresentationFormat>
  <Paragraphs>295</Paragraphs>
  <Slides>30</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AppleSymbols</vt:lpstr>
      <vt:lpstr>Arial</vt:lpstr>
      <vt:lpstr>Arial Black</vt:lpstr>
      <vt:lpstr>Arial Nova Light</vt:lpstr>
      <vt:lpstr>Calibri</vt:lpstr>
      <vt:lpstr>MU Theme</vt:lpstr>
      <vt:lpstr>Redacción de requisitos</vt:lpstr>
      <vt:lpstr>Contenido</vt:lpstr>
      <vt:lpstr>Definición</vt:lpstr>
      <vt:lpstr>Requisitos - definición</vt:lpstr>
      <vt:lpstr>Requisitos - propósito</vt:lpstr>
      <vt:lpstr>Requisitos - tipos</vt:lpstr>
      <vt:lpstr>Requisitos - tipos</vt:lpstr>
      <vt:lpstr>Requisitos – proceso de identificación</vt:lpstr>
      <vt:lpstr>Requisitos - ejercicio</vt:lpstr>
      <vt:lpstr>Propiedades de los requisitos</vt:lpstr>
      <vt:lpstr>Ejemplos</vt:lpstr>
      <vt:lpstr>Errores frecuentes</vt:lpstr>
      <vt:lpstr>Errores frecuentes</vt:lpstr>
      <vt:lpstr>Características</vt:lpstr>
      <vt:lpstr>Viable</vt:lpstr>
      <vt:lpstr>Verificable</vt:lpstr>
      <vt:lpstr>No ambiguo</vt:lpstr>
      <vt:lpstr>Claro</vt:lpstr>
      <vt:lpstr>Atómico</vt:lpstr>
      <vt:lpstr>Abstracto</vt:lpstr>
      <vt:lpstr>Completo</vt:lpstr>
      <vt:lpstr>Lenguaje de los requisitos</vt:lpstr>
      <vt:lpstr>El lenguaje de los requisitos</vt:lpstr>
      <vt:lpstr>El lenguaje de los requisitos</vt:lpstr>
      <vt:lpstr>El lenguaje de los requisitos</vt:lpstr>
      <vt:lpstr>Estructuras típicas de requisitos</vt:lpstr>
      <vt:lpstr>Tarea para el siguiente día</vt:lpstr>
      <vt:lpstr>Referencias bibliográficas</vt:lpstr>
      <vt:lpstr>Referencias bibliográficas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Jon Del Olmo</cp:lastModifiedBy>
  <cp:revision>335</cp:revision>
  <cp:lastPrinted>2018-07-13T13:37:53Z</cp:lastPrinted>
  <dcterms:created xsi:type="dcterms:W3CDTF">2017-11-28T21:27:45Z</dcterms:created>
  <dcterms:modified xsi:type="dcterms:W3CDTF">2023-10-08T06:00:36Z</dcterms:modified>
</cp:coreProperties>
</file>