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41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Gestión de requisitos con MATLAB</a:t>
            </a:r>
            <a:endParaRPr lang="es-ES" sz="180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 err="1"/>
              <a:t>Plataformas</a:t>
            </a:r>
            <a:r>
              <a:rPr lang="en-GB" sz="2800" dirty="0"/>
              <a:t> de </a:t>
            </a:r>
            <a:r>
              <a:rPr lang="en-GB" sz="2800" dirty="0" err="1"/>
              <a:t>testeo</a:t>
            </a:r>
            <a:r>
              <a:rPr lang="en-GB" sz="2800" dirty="0"/>
              <a:t> y </a:t>
            </a:r>
            <a:r>
              <a:rPr lang="en-GB" sz="2800" dirty="0" err="1"/>
              <a:t>validación</a:t>
            </a:r>
            <a:endParaRPr lang="en-GB" sz="2800" dirty="0"/>
          </a:p>
          <a:p>
            <a:endParaRPr lang="en-GB" sz="2800" dirty="0"/>
          </a:p>
          <a:p>
            <a:r>
              <a:rPr lang="es-ES" sz="2800" dirty="0"/>
              <a:t>Master en Sistemas Inteligentes de Energía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21482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Descripción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descripción de texto e imagen.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Justificación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Justificación de la existencia del requisito.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Palabras clave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permitir filtrado.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Información de revisión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Modificado por, Sincronizado en, Modificado en, Creado </a:t>
            </a:r>
            <a:r>
              <a:rPr lang="es-E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p</a:t>
            </a:r>
            <a:r>
              <a:rPr kumimoji="0" lang="es-ES" sz="20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or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Creado en.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Enlaces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enlaces a otros requisitos, componentes Simulink...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Comentarios.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Tipo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648687"/>
            <a:ext cx="80625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Captura el comportamiento funcional requerido para el diseño.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™ calcula el estado de implementación y verificación para los requisitos funcionales basándose en los enlaces de requisitos.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Contenedor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Organiza los requisitos en grupos y cree una jerarquía.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 incluye los requisitos contenedores al calcular el estado de implementación y verificación del conjunto de requisitos. Sin embargo, cualquier requisito funcional bajo un requisito contenedor contribuye al cálculo de los estados.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Captura el comportamiento no funcional u otra información suplementaria.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 incluye los requisitos informativos ni ningún requisito bajo ellos al calcular el estado de implementación y verificación del conjunto de requisitos.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</a:p>
          <a:p>
            <a:pPr lvl="1" fontAlgn="base"/>
            <a:r>
              <a:rPr lang="es-E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Implementación: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muestra el progreso de la implementación basado en los enlaces de implementación.</a:t>
            </a:r>
          </a:p>
          <a:p>
            <a:pPr lvl="1" fontAlgn="base"/>
            <a:r>
              <a:rPr lang="es-E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Verificación: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muestra el progreso de la implementación basado en los enlaces de verificación y Simulink Test.</a:t>
            </a:r>
            <a:endParaRPr lang="en-US" sz="18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749075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 Simulink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2290001" y="5128609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Otro</a:t>
            </a:r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requisito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Hay dos formas de crear requisitos: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Manualmente en el Editor de Requisitos.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Importando desde: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Documento Microsoft Word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Hoja de cálculo de Microsoft Excel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Archivo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(*.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o *.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Siguiente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Este ejercicio está disponible en GitHub.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Tareas: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Descargar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motorRequirementsExercise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Escriba dos requisitos del sistema para el motor.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Cree el conjunto de requisitos y los requisitos en el Editor de requisitos de MATLAB.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Escriba los atributos.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Finalice todo el conjunto de requisitos.</a:t>
            </a: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Ejercicio. Requisitos del motor del patinete</a:t>
            </a:r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Importando requisitos desde hoja de datos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importarse de hojas de cálculo Excel.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Formato de los requisitos en las hojas de cálculo: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deben tener un formato específico en las hojas de cálculo.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atributos son columnas.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Se pueden especificar atributos por defecto o personalizados.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49307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1. Abra el editor y haga clic en Importar.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2. Especifique el documento de origen.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Paso 3. Configure las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columnas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1477328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Se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pueden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especificar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atributos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por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defecto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personalizados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4. Especifique el destino. Los requisitos en MATLAB se guardan en un archivo </a:t>
            </a:r>
            <a:r>
              <a:rPr lang="es-E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5. Especifique la configuración de escritura: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importar desde requisitos y actualizar y modificar en MATLAB (el documento no se actualiza).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Sólo lectura: sólo se pueden hacer cambios en el documento fuente y se actualiza el Editor de Requisitos.</a:t>
            </a:r>
          </a:p>
          <a:p>
            <a:pPr marL="457188" lvl="1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6. Importe los requisitos.</a:t>
            </a: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397270" y="2294840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7" y="5743198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del conjunto de requisitos: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Las operaciones adicionales al importar requisitos pueden programarse en funciones MATLAB (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callbacks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Introducción al editor de requisitos de MATLAB.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Trazabilidad de los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Análisis de requisitos.</a:t>
            </a:r>
          </a:p>
          <a:p>
            <a:pPr>
              <a:buFont typeface="+mj-lt"/>
              <a:buAutoNum type="arabicPeriod"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del conjunto de requisitos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conjuntos de requisitos pueden personalizarse con Atributos personalizados y llamadas a funciones.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 la importación: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 los requisitos son de sólo lectura, deben realizarse cambios en el archivo original. El conjunto de requisitos se actualiza en la pestaña Intercambio de requisitos.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La asignación de atributos puede configurarse en la pestaña Asignación de atributos.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4069468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permite seguir la aplicación y validación de los requisitos.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rgbClr val="ED8800"/>
                </a:solidFill>
                <a:latin typeface="Arial Nova Light" panose="020B0304020202020204" pitchFamily="34" charset="0"/>
              </a:rPr>
              <a:t>Comprueba cómo se asignan los requisitos a un diseño.</a:t>
            </a:r>
          </a:p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Comprueba cómo el diseño cumple los requisitos.</a:t>
            </a:r>
            <a:endParaRPr lang="en-US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permite seguir la aplicación y validación de los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Light" panose="020B0304020202020204" pitchFamily="34" charset="0"/>
              </a:rPr>
              <a:t>Implementación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Light" panose="020B0304020202020204" pitchFamily="34" charset="0"/>
              </a:rPr>
              <a:t>Verificación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los componentes de diseño.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muestra los vínculos con la perspectiva de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3074844"/>
            <a:ext cx="7754815" cy="3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los componentes de diseño.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2033405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 los requisitos están vinculados a un componente, el estado de aplicación cambia.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componente puede vincularse a requisitos y pruebas de validación.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 el diseño en función de los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31620" y="3535680"/>
            <a:ext cx="2254326" cy="1251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>
            <a:off x="3055620" y="3866371"/>
            <a:ext cx="1503757" cy="31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4605545" y="3706253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s-ES" dirty="0">
                <a:solidFill>
                  <a:schemeClr val="bg1"/>
                </a:solidFill>
                <a:latin typeface="Arial Nova Light" panose="020B0304020202020204" pitchFamily="34" charset="0"/>
              </a:rPr>
              <a:t>continuará en el 4º módulo</a:t>
            </a:r>
            <a:endParaRPr lang="en-US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Durante el ciclo de vida se genera mucha información.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Formalmente, todas las herramientas/información se denominan artefactos.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FEB51-5EC2-4BC9-96CC-7A898774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1452013"/>
            <a:ext cx="2543175" cy="49339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266491"/>
            <a:ext cx="4662489" cy="178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3738162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3918988"/>
            <a:ext cx="1528740" cy="63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666911" cy="29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442A7C-9961-4CC4-B69B-CFEA46EC3EBE}"/>
              </a:ext>
            </a:extLst>
          </p:cNvPr>
          <p:cNvCxnSpPr>
            <a:cxnSpLocks/>
          </p:cNvCxnSpPr>
          <p:nvPr/>
        </p:nvCxnSpPr>
        <p:spPr>
          <a:xfrm flipH="1" flipV="1">
            <a:off x="3876675" y="5465801"/>
            <a:ext cx="2571750" cy="35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¿Cómo se relacionan los conjuntos de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12106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1090269" y="3695242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3161035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141501"/>
            <a:ext cx="8617466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¿Dónde se implementan los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79" y="2279513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700428" y="3797494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2140895" y="2965165"/>
            <a:ext cx="201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Modelos</a:t>
            </a:r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 Simulink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¿Cómo se validan los componentes con respecto a los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2516828"/>
            <a:ext cx="3061335" cy="40269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2467201" y="372760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n-US" dirty="0">
              <a:solidFill>
                <a:srgbClr val="C90026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462647" y="3345877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diagramas de trazabilidad muestran el vínculo entre requisitos, componentes y pruebas.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En los sistemas de energía, solemos utilizar MATLAB &amp; Simulink para el diseño y la validación.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Toolbox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permite crear, organizar y editar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componentes de Simulink, lo que facilita el trabajo de validación. Todo está en el mismo sitio.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Toolbox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cuenta con tres herramientas principales: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crea, organiza, importa y edita requisitos.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Gestor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vincula requisitos a modelos de Simulink.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Visor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personaliza las vistas de requisitos en Simulink.</a:t>
            </a:r>
            <a:r>
              <a:rPr lang="es-ES" sz="200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.</a:t>
            </a: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En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En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Veamos un ejemplo de gestión de requisitos en MATLAB &amp; Simulink.</a:t>
            </a: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Compruébalo: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Requisitos en Simulink.</a:t>
            </a: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040787"/>
            <a:ext cx="8299939" cy="100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(ejecuta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slreqCCProjectStart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en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es la herramienta principal para crear, organizar y editar requisitos.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Conjunto de requisitos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Detalles del requisito</a:t>
            </a: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Índice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Número de índice, refleja la estructura del conjunto de requisitos.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Identificador único. Identificador único creado por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 ID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Identificador personalizado especificado por el usuario.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Resumen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Resumen de la descripción.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Estado de implementación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Muestra el progreso de la implementación.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Estado de verificación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Muestra el progreso de la verificación.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1" y="2378591"/>
            <a:ext cx="4572001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21456</TotalTime>
  <Words>1663</Words>
  <Application>Microsoft Office PowerPoint</Application>
  <PresentationFormat>Presentación en pantalla (4:3)</PresentationFormat>
  <Paragraphs>574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Gestión de requisitos con MATLAB</vt:lpstr>
      <vt:lpstr>Contenido</vt:lpstr>
      <vt:lpstr>Introducción</vt:lpstr>
      <vt:lpstr>Introducción</vt:lpstr>
      <vt:lpstr>Introducción</vt:lpstr>
      <vt:lpstr>Ejemplo</vt:lpstr>
      <vt:lpstr>Editor de requisitos</vt:lpstr>
      <vt:lpstr>Editor de requisitos</vt:lpstr>
      <vt:lpstr>Editor de requisitos</vt:lpstr>
      <vt:lpstr>Editor de requisitos</vt:lpstr>
      <vt:lpstr>Editor de requisitos</vt:lpstr>
      <vt:lpstr>Editor de requisitos</vt:lpstr>
      <vt:lpstr>Editor de requisitos</vt:lpstr>
      <vt:lpstr>Ejercicio. Requisitos del motor del patinete</vt:lpstr>
      <vt:lpstr>Importando requisitos desde hoja de datos</vt:lpstr>
      <vt:lpstr>Importando requisitos desde hoja de datos</vt:lpstr>
      <vt:lpstr>Importando requisitos desde hoja de datos</vt:lpstr>
      <vt:lpstr>Importando requisitos desde hoja de datos</vt:lpstr>
      <vt:lpstr>Importando requisitos desde hoja de datos</vt:lpstr>
      <vt:lpstr>Importing requirements from sheets</vt:lpstr>
      <vt:lpstr>Importing requirements from sheets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Análisis de requisitos</vt:lpstr>
      <vt:lpstr>Análisis de requisitos</vt:lpstr>
      <vt:lpstr>Análisis de requisitos</vt:lpstr>
      <vt:lpstr>Análisis de requisitos</vt:lpstr>
      <vt:lpstr>Análisis de requisitos</vt:lpstr>
      <vt:lpstr>Análisis de requisitos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372</cp:revision>
  <cp:lastPrinted>2018-07-13T13:37:53Z</cp:lastPrinted>
  <dcterms:created xsi:type="dcterms:W3CDTF">2017-11-28T21:27:45Z</dcterms:created>
  <dcterms:modified xsi:type="dcterms:W3CDTF">2023-10-08T06:24:02Z</dcterms:modified>
</cp:coreProperties>
</file>