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73" d="100"/>
          <a:sy n="73" d="100"/>
        </p:scale>
        <p:origin x="54" y="74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52F97DA-F87F-0B58-65E9-47648388418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05760B2-117D-A4BC-43C2-3F8C9835670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B50768-25D1-4395-3C26-C4264EC4A1B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F01A3B3-0CB1-08EE-EC7E-5CD7E8C31CB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8198C3-8CC9-6387-326F-9FA95141455E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EEE2D3-4FEC-FED2-628E-08020701EE5C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F52A3A-CD50-48A6-BA2E-885843B55A3B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0383014-F443-5DF6-9771-97BA78D9FEF9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DC6DC21-E02F-4B93-F403-5B90CEA2F1F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0" y="6447120"/>
            <a:ext cx="1355012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A29AA23-A18B-54A7-7849-4B64D086A95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635BCF-58C3-6192-09F8-B17EA56EE6F1}"/>
              </a:ext>
            </a:extLst>
          </p:cNvPr>
          <p:cNvSpPr txBox="1">
            <a:spLocks/>
          </p:cNvSpPr>
          <p:nvPr/>
        </p:nvSpPr>
        <p:spPr>
          <a:xfrm>
            <a:off x="3073913" y="3975427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/>
              <a:t>Testing and validation platforms</a:t>
            </a:r>
          </a:p>
          <a:p>
            <a:endParaRPr lang="en-GB" sz="2800" dirty="0"/>
          </a:p>
          <a:p>
            <a:r>
              <a:rPr lang="en-GB" sz="2800" dirty="0"/>
              <a:t>Master’s Degree in Smart Energy Systems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1880870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text and image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Rationale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Justification of the existence of the requirement.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enable filtering.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Revision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ModifiedBy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SynchronizedOn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ModiifiedOn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Links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links to other requirements, Simulink components…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212328"/>
            <a:ext cx="8062548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Capture required functional behavior for the design.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Toolbox™ calculates the implementation and verification status for functional requirements based on the requirement links.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Organize requirements in groups and create a hierarchy. Requirements Toolbox does not include container requirements when calculating the implementation and verification status of the requirement set. However, any functional requirements under a container requirement contribute to the calculation of the statuses.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Informational: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lang="en-US" sz="1400" dirty="0">
                <a:solidFill>
                  <a:srgbClr val="004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non-functional behavior or other supplemental information.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 does not include informational requirements or any requirements under them when calculating the implementation and verification status of the requirement set.</a:t>
            </a: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shows the progress of implementation based on the implementation links.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status: shows the progress of implementation based on the verification links and Simulink Test.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853579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model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1511934" y="5141141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Another requirement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BF7E03-8209-6C96-71ED-F9BB54374EC9}"/>
              </a:ext>
            </a:extLst>
          </p:cNvPr>
          <p:cNvSpPr txBox="1"/>
          <p:nvPr/>
        </p:nvSpPr>
        <p:spPr>
          <a:xfrm>
            <a:off x="4853579" y="34868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\documents\</a:t>
            </a:r>
            <a:r>
              <a:rPr lang="en-GB" dirty="0" err="1">
                <a:latin typeface="Arial Nova Light" panose="020B0304020202020204" pitchFamily="34" charset="0"/>
              </a:rPr>
              <a:t>crs_req_func_spec.slreqx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There are two ways of creating requirements: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Manually in Requirements Editor.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Importing from: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Word Document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Excel Spreadsheet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 (*.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or 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Next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This exercise is available on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Mudle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and GitHub.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Tasks: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Download motor customer requirements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two system requirements for the motor.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Create requirement set and requirements in Requirement Editor.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attributes.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Finish the whole requirements set.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. Scooter motor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imported from Excel spreadsheets.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formatting in spreadsheets: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must have a specific format in the spreadsheets.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Attributes are columns.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595062"/>
            <a:ext cx="8086725" cy="708491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14468917-E567-7825-3A8E-9382C46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1. Open Requirements editor and click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Import.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2. Specify source document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3. Configure columns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923330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4. Specify destination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in MATLAB are saved in a </a:t>
            </a:r>
            <a:r>
              <a:rPr lang="en-U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5. Specify update configuration.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 from requirements and update and modify in MATLAB (document is not updated).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Read-only: changes can only be made in the source document and Requirements Editor is updated.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6. Import requirements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466989" y="2259621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8" y="4952203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Additional operations when importing requirements can be programmed in MATLAB functions (callbacks).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Example</a:t>
            </a:r>
            <a:r>
              <a:rPr lang="es-ES" dirty="0"/>
              <a:t>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 to MATLAB 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tracking.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analysis.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 sets can be customized with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Custom Attributes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Callbacks.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requirements are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changes must be made in the original file. The requirements set is updated in the requirement Interchange tab.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 mapping can be configured in the Attribute Mapping tab. 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2345171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ED8800"/>
                </a:solidFill>
                <a:latin typeface="Arial Nova Light" panose="020B0304020202020204" pitchFamily="34" charset="0"/>
              </a:rPr>
              <a:t>Tracks how requirements are mapped to a design.</a:t>
            </a:r>
          </a:p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Tracks how the design fulfills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Implementation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Verification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shows the links with the requirements perspective.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76944"/>
            <a:ext cx="7754815" cy="33111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94B7454-1370-9D93-29D9-9849589F80C7}"/>
              </a:ext>
            </a:extLst>
          </p:cNvPr>
          <p:cNvSpPr txBox="1"/>
          <p:nvPr/>
        </p:nvSpPr>
        <p:spPr>
          <a:xfrm>
            <a:off x="1479196" y="441745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Nova Light" panose="020B0304020202020204" pitchFamily="34" charset="0"/>
                <a:cs typeface="Arial" panose="020B0604020202020204" pitchFamily="34" charset="0"/>
              </a:rPr>
              <a:t>\models\</a:t>
            </a:r>
            <a:r>
              <a:rPr lang="en-GB" sz="1600" dirty="0" err="1">
                <a:latin typeface="Arial Nova Light" panose="020B0304020202020204" pitchFamily="34" charset="0"/>
                <a:cs typeface="Arial" panose="020B0604020202020204" pitchFamily="34" charset="0"/>
              </a:rPr>
              <a:t>crs_controller.slx</a:t>
            </a:r>
            <a:endParaRPr lang="en-GB" sz="1600" dirty="0"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1846407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the requirements are linked to a component, implementation status changes.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component can be linked to requirements and validation tests.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validates the design against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/>
          <p:nvPr/>
        </p:nvCxnSpPr>
        <p:spPr>
          <a:xfrm>
            <a:off x="1531620" y="3535680"/>
            <a:ext cx="937260" cy="10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 flipV="1">
            <a:off x="3055620" y="4183380"/>
            <a:ext cx="57912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3321129" y="3957426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to be continued in 4</a:t>
            </a:r>
            <a:r>
              <a:rPr lang="en-US" baseline="30000" dirty="0">
                <a:solidFill>
                  <a:schemeClr val="bg1"/>
                </a:solidFill>
                <a:latin typeface="Arial Nova Light" panose="020B03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module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31CC2F-7B8E-1FC4-D6E0-17E519072DEE}"/>
              </a:ext>
            </a:extLst>
          </p:cNvPr>
          <p:cNvSpPr txBox="1"/>
          <p:nvPr/>
        </p:nvSpPr>
        <p:spPr>
          <a:xfrm>
            <a:off x="4254378" y="33831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\Tests\</a:t>
            </a:r>
            <a:r>
              <a:rPr lang="en-GB" dirty="0" err="1">
                <a:latin typeface="Arial Nova Light" panose="020B0304020202020204" pitchFamily="34" charset="0"/>
              </a:rPr>
              <a:t>DriverSwRequest_Tests.mldatx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EAF316-C3A3-0CA3-5191-4E87777B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During the life cycle, a lot of information is generated.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Formally, all the tools/information are called artifacts.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35E9AF-C336-58C0-441B-93FBC0620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54"/>
          <a:stretch/>
        </p:blipFill>
        <p:spPr>
          <a:xfrm>
            <a:off x="6653214" y="1689483"/>
            <a:ext cx="2361916" cy="469648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376664"/>
            <a:ext cx="4833816" cy="167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419540"/>
            <a:ext cx="4019028" cy="1180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 flipV="1">
            <a:off x="5067300" y="4553838"/>
            <a:ext cx="1757241" cy="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947991" cy="1097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Arial Nova Light" panose="020B0304020202020204" pitchFamily="34" charset="0"/>
              </a:rPr>
              <a:t>How are sets of requirements related?</a:t>
            </a:r>
          </a:p>
          <a:p>
            <a:pPr lvl="1"/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44415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711444" y="3525423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2991216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481AAC-BD66-AEF5-1144-6F42DCC04156}"/>
              </a:ext>
            </a:extLst>
          </p:cNvPr>
          <p:cNvSpPr txBox="1"/>
          <p:nvPr/>
        </p:nvSpPr>
        <p:spPr>
          <a:xfrm>
            <a:off x="5421093" y="372805"/>
            <a:ext cx="2733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Configure a traceability </a:t>
            </a:r>
            <a:r>
              <a:rPr lang="en-GB" sz="1400" dirty="0">
                <a:latin typeface="Arial Nova Light" panose="020B0304020202020204" pitchFamily="34" charset="0"/>
              </a:rPr>
              <a:t>matrix in Requirements Editor with the two sets available in the example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Where are requirements implemented?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5815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707574" y="368170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8" y="321479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1652170" y="293363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Simulink models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EE55C-70B6-AAA1-9E2A-91A0B3429969}"/>
              </a:ext>
            </a:extLst>
          </p:cNvPr>
          <p:cNvSpPr txBox="1"/>
          <p:nvPr/>
        </p:nvSpPr>
        <p:spPr>
          <a:xfrm>
            <a:off x="5538788" y="372805"/>
            <a:ext cx="2733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Configure a traceability </a:t>
            </a:r>
            <a:r>
              <a:rPr lang="en-GB" sz="1400" dirty="0">
                <a:latin typeface="Arial Nova Light" panose="020B0304020202020204" pitchFamily="34" charset="0"/>
              </a:rPr>
              <a:t>matrix in Requirements Editor with the two sets available in the example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components validated against requirements?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7" y="2158356"/>
            <a:ext cx="3333848" cy="43854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943051" y="355939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43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295593" y="3113943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E23A55-B63A-E8C5-A370-150DBEBE5CB4}"/>
              </a:ext>
            </a:extLst>
          </p:cNvPr>
          <p:cNvSpPr txBox="1"/>
          <p:nvPr/>
        </p:nvSpPr>
        <p:spPr>
          <a:xfrm>
            <a:off x="5421093" y="372805"/>
            <a:ext cx="2733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Configure a traceability </a:t>
            </a:r>
            <a:r>
              <a:rPr lang="en-GB" sz="1400" dirty="0">
                <a:latin typeface="Arial Nova Light" panose="020B0304020202020204" pitchFamily="34" charset="0"/>
              </a:rPr>
              <a:t>matrix with on requirement set and test data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Traceability diagrams show the link between requirements, components and tests.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 energy systems, we usually use MATLAB &amp; Simulink for design and validation.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Requirements Toolbox enables you to author, organize and edit requirements.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Simulink components, which makes the work of validation easier. Everything is in the same place.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has three main tools: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author, organize, import and edit requirements.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manager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link requirements to Simulink Models.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viewer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customize requirements views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see an example of requirements management in MATLAB &amp; Simulink.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check: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 requirements Editor.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2856122"/>
            <a:ext cx="8299939" cy="137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execute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openProject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("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CruiseRequirementsExample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") 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MATLAB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command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window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is the main tool to author, organize and edit requirements (file \documents\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crs_req.slreqx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set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details</a:t>
            </a:r>
            <a:endParaRPr lang="es-ES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Index number, reflects structure of requirements set.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Single identifier. Unique identifier created by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 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Custom identifier specified by user.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Summary of the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Implementation status: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Shows progress of implementation.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Verification status: </a:t>
            </a: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Shows progress of verification.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5" y="2378591"/>
            <a:ext cx="5027538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21459</TotalTime>
  <Words>1513</Words>
  <Application>Microsoft Office PowerPoint</Application>
  <PresentationFormat>Presentación en pantalla (4:3)</PresentationFormat>
  <Paragraphs>608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Requirements management in MATLAB</vt:lpstr>
      <vt:lpstr>Content</vt:lpstr>
      <vt:lpstr>Introduction</vt:lpstr>
      <vt:lpstr>Introduction</vt:lpstr>
      <vt:lpstr>Introduction</vt:lpstr>
      <vt:lpstr>Example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Exercise. Scooter motor requirements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Requirements tracking</vt:lpstr>
      <vt:lpstr>Requirements tracking</vt:lpstr>
      <vt:lpstr>Requirements tracking</vt:lpstr>
      <vt:lpstr>Tracking implementation</vt:lpstr>
      <vt:lpstr>Tracking implementation</vt:lpstr>
      <vt:lpstr>Tracking implementation</vt:lpstr>
      <vt:lpstr>Tracking validation</vt:lpstr>
      <vt:lpstr>Requirements analysis</vt:lpstr>
      <vt:lpstr>Requirements analysis</vt:lpstr>
      <vt:lpstr>Traceability analysis</vt:lpstr>
      <vt:lpstr>Traceability analysis</vt:lpstr>
      <vt:lpstr>Traceability analysis</vt:lpstr>
      <vt:lpstr>Traceability diagram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366</cp:revision>
  <cp:lastPrinted>2018-07-13T13:37:53Z</cp:lastPrinted>
  <dcterms:created xsi:type="dcterms:W3CDTF">2017-11-28T21:27:45Z</dcterms:created>
  <dcterms:modified xsi:type="dcterms:W3CDTF">2024-02-29T06:44:10Z</dcterms:modified>
</cp:coreProperties>
</file>