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92" r:id="rId2"/>
    <p:sldId id="494" r:id="rId3"/>
    <p:sldId id="500" r:id="rId4"/>
    <p:sldId id="460" r:id="rId5"/>
    <p:sldId id="509" r:id="rId6"/>
    <p:sldId id="511" r:id="rId7"/>
    <p:sldId id="523" r:id="rId8"/>
    <p:sldId id="599" r:id="rId9"/>
    <p:sldId id="550" r:id="rId10"/>
    <p:sldId id="526" r:id="rId11"/>
    <p:sldId id="536" r:id="rId12"/>
    <p:sldId id="552" r:id="rId13"/>
    <p:sldId id="527" r:id="rId14"/>
    <p:sldId id="537" r:id="rId15"/>
    <p:sldId id="601" r:id="rId16"/>
    <p:sldId id="565" r:id="rId17"/>
    <p:sldId id="566" r:id="rId18"/>
    <p:sldId id="568" r:id="rId19"/>
    <p:sldId id="573" r:id="rId20"/>
    <p:sldId id="570" r:id="rId21"/>
    <p:sldId id="574" r:id="rId22"/>
    <p:sldId id="577" r:id="rId23"/>
    <p:sldId id="612" r:id="rId24"/>
    <p:sldId id="501" r:id="rId25"/>
    <p:sldId id="611" r:id="rId26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62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3AD"/>
    <a:srgbClr val="004851"/>
    <a:srgbClr val="C90026"/>
    <a:srgbClr val="FFFFFF"/>
    <a:srgbClr val="ED8800"/>
    <a:srgbClr val="F650DE"/>
    <a:srgbClr val="030A4F"/>
    <a:srgbClr val="4E0443"/>
    <a:srgbClr val="053139"/>
    <a:srgbClr val="004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518F6-FFC5-4E88-BDFA-65A11A34075C}" v="2" dt="2023-06-13T08:31:58.401"/>
  </p1510:revLst>
</p1510:revInfo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8" autoAdjust="0"/>
    <p:restoredTop sz="94404" autoAdjust="0"/>
  </p:normalViewPr>
  <p:slideViewPr>
    <p:cSldViewPr snapToGrid="0" snapToObjects="1" showGuides="1">
      <p:cViewPr>
        <p:scale>
          <a:sx n="100" d="100"/>
          <a:sy n="100" d="100"/>
        </p:scale>
        <p:origin x="870" y="180"/>
      </p:cViewPr>
      <p:guideLst>
        <p:guide orient="horz"/>
        <p:guide pos="6239"/>
      </p:guideLst>
    </p:cSldViewPr>
  </p:slideViewPr>
  <p:outlineViewPr>
    <p:cViewPr>
      <p:scale>
        <a:sx n="33" d="100"/>
        <a:sy n="33" d="100"/>
      </p:scale>
      <p:origin x="0" y="-115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21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ARETXEDERRETA MONTERO" userId="400bdf5f-e941-4790-95f6-f08f8b3e3ce6" providerId="ADAL" clId="{09D518F6-FFC5-4E88-BDFA-65A11A34075C}"/>
    <pc:docChg chg="custSel delSld modSld sldOrd">
      <pc:chgData name="PAUL ARETXEDERRETA MONTERO" userId="400bdf5f-e941-4790-95f6-f08f8b3e3ce6" providerId="ADAL" clId="{09D518F6-FFC5-4E88-BDFA-65A11A34075C}" dt="2023-06-13T08:33:12.505" v="95" actId="403"/>
      <pc:docMkLst>
        <pc:docMk/>
      </pc:docMkLst>
      <pc:sldChg chg="modSp mod">
        <pc:chgData name="PAUL ARETXEDERRETA MONTERO" userId="400bdf5f-e941-4790-95f6-f08f8b3e3ce6" providerId="ADAL" clId="{09D518F6-FFC5-4E88-BDFA-65A11A34075C}" dt="2023-06-13T08:33:12.505" v="95" actId="403"/>
        <pc:sldMkLst>
          <pc:docMk/>
          <pc:sldMk cId="537333452" sldId="494"/>
        </pc:sldMkLst>
        <pc:spChg chg="mod">
          <ac:chgData name="PAUL ARETXEDERRETA MONTERO" userId="400bdf5f-e941-4790-95f6-f08f8b3e3ce6" providerId="ADAL" clId="{09D518F6-FFC5-4E88-BDFA-65A11A34075C}" dt="2023-06-13T08:33:12.505" v="95" actId="403"/>
          <ac:spMkLst>
            <pc:docMk/>
            <pc:sldMk cId="537333452" sldId="494"/>
            <ac:spMk id="9" creationId="{61141410-43A0-370E-33AF-24055FCA329D}"/>
          </ac:spMkLst>
        </pc:spChg>
      </pc:sldChg>
      <pc:sldChg chg="del">
        <pc:chgData name="PAUL ARETXEDERRETA MONTERO" userId="400bdf5f-e941-4790-95f6-f08f8b3e3ce6" providerId="ADAL" clId="{09D518F6-FFC5-4E88-BDFA-65A11A34075C}" dt="2023-06-13T08:26:41.807" v="0" actId="47"/>
        <pc:sldMkLst>
          <pc:docMk/>
          <pc:sldMk cId="3694331737" sldId="495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102420123" sldId="498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4149989142" sldId="499"/>
        </pc:sldMkLst>
      </pc:sldChg>
      <pc:sldChg chg="del">
        <pc:chgData name="PAUL ARETXEDERRETA MONTERO" userId="400bdf5f-e941-4790-95f6-f08f8b3e3ce6" providerId="ADAL" clId="{09D518F6-FFC5-4E88-BDFA-65A11A34075C}" dt="2023-06-13T08:26:57.545" v="1" actId="47"/>
        <pc:sldMkLst>
          <pc:docMk/>
          <pc:sldMk cId="1811378493" sldId="502"/>
        </pc:sldMkLst>
      </pc:sldChg>
      <pc:sldChg chg="del">
        <pc:chgData name="PAUL ARETXEDERRETA MONTERO" userId="400bdf5f-e941-4790-95f6-f08f8b3e3ce6" providerId="ADAL" clId="{09D518F6-FFC5-4E88-BDFA-65A11A34075C}" dt="2023-06-13T08:27:14.180" v="2" actId="47"/>
        <pc:sldMkLst>
          <pc:docMk/>
          <pc:sldMk cId="3997173136" sldId="503"/>
        </pc:sldMkLst>
      </pc:sldChg>
      <pc:sldChg chg="del">
        <pc:chgData name="PAUL ARETXEDERRETA MONTERO" userId="400bdf5f-e941-4790-95f6-f08f8b3e3ce6" providerId="ADAL" clId="{09D518F6-FFC5-4E88-BDFA-65A11A34075C}" dt="2023-06-13T08:27:14.180" v="2" actId="47"/>
        <pc:sldMkLst>
          <pc:docMk/>
          <pc:sldMk cId="2366990923" sldId="504"/>
        </pc:sldMkLst>
      </pc:sldChg>
      <pc:sldChg chg="del">
        <pc:chgData name="PAUL ARETXEDERRETA MONTERO" userId="400bdf5f-e941-4790-95f6-f08f8b3e3ce6" providerId="ADAL" clId="{09D518F6-FFC5-4E88-BDFA-65A11A34075C}" dt="2023-06-13T08:27:14.180" v="2" actId="47"/>
        <pc:sldMkLst>
          <pc:docMk/>
          <pc:sldMk cId="486436153" sldId="505"/>
        </pc:sldMkLst>
      </pc:sldChg>
      <pc:sldChg chg="del">
        <pc:chgData name="PAUL ARETXEDERRETA MONTERO" userId="400bdf5f-e941-4790-95f6-f08f8b3e3ce6" providerId="ADAL" clId="{09D518F6-FFC5-4E88-BDFA-65A11A34075C}" dt="2023-06-13T08:27:14.180" v="2" actId="47"/>
        <pc:sldMkLst>
          <pc:docMk/>
          <pc:sldMk cId="770007666" sldId="506"/>
        </pc:sldMkLst>
      </pc:sldChg>
      <pc:sldChg chg="del">
        <pc:chgData name="PAUL ARETXEDERRETA MONTERO" userId="400bdf5f-e941-4790-95f6-f08f8b3e3ce6" providerId="ADAL" clId="{09D518F6-FFC5-4E88-BDFA-65A11A34075C}" dt="2023-06-13T08:27:14.180" v="2" actId="47"/>
        <pc:sldMkLst>
          <pc:docMk/>
          <pc:sldMk cId="411827763" sldId="507"/>
        </pc:sldMkLst>
      </pc:sldChg>
      <pc:sldChg chg="del">
        <pc:chgData name="PAUL ARETXEDERRETA MONTERO" userId="400bdf5f-e941-4790-95f6-f08f8b3e3ce6" providerId="ADAL" clId="{09D518F6-FFC5-4E88-BDFA-65A11A34075C}" dt="2023-06-13T08:27:14.180" v="2" actId="47"/>
        <pc:sldMkLst>
          <pc:docMk/>
          <pc:sldMk cId="1247402032" sldId="508"/>
        </pc:sldMkLst>
      </pc:sldChg>
      <pc:sldChg chg="del">
        <pc:chgData name="PAUL ARETXEDERRETA MONTERO" userId="400bdf5f-e941-4790-95f6-f08f8b3e3ce6" providerId="ADAL" clId="{09D518F6-FFC5-4E88-BDFA-65A11A34075C}" dt="2023-06-13T08:27:22.435" v="3" actId="47"/>
        <pc:sldMkLst>
          <pc:docMk/>
          <pc:sldMk cId="1892821515" sldId="510"/>
        </pc:sldMkLst>
      </pc:sldChg>
      <pc:sldChg chg="del">
        <pc:chgData name="PAUL ARETXEDERRETA MONTERO" userId="400bdf5f-e941-4790-95f6-f08f8b3e3ce6" providerId="ADAL" clId="{09D518F6-FFC5-4E88-BDFA-65A11A34075C}" dt="2023-06-13T08:27:33.859" v="4" actId="47"/>
        <pc:sldMkLst>
          <pc:docMk/>
          <pc:sldMk cId="1418549701" sldId="512"/>
        </pc:sldMkLst>
      </pc:sldChg>
      <pc:sldChg chg="del">
        <pc:chgData name="PAUL ARETXEDERRETA MONTERO" userId="400bdf5f-e941-4790-95f6-f08f8b3e3ce6" providerId="ADAL" clId="{09D518F6-FFC5-4E88-BDFA-65A11A34075C}" dt="2023-06-13T08:27:33.859" v="4" actId="47"/>
        <pc:sldMkLst>
          <pc:docMk/>
          <pc:sldMk cId="1997962845" sldId="513"/>
        </pc:sldMkLst>
      </pc:sldChg>
      <pc:sldChg chg="del">
        <pc:chgData name="PAUL ARETXEDERRETA MONTERO" userId="400bdf5f-e941-4790-95f6-f08f8b3e3ce6" providerId="ADAL" clId="{09D518F6-FFC5-4E88-BDFA-65A11A34075C}" dt="2023-06-13T08:27:41.399" v="5" actId="47"/>
        <pc:sldMkLst>
          <pc:docMk/>
          <pc:sldMk cId="3944637112" sldId="514"/>
        </pc:sldMkLst>
      </pc:sldChg>
      <pc:sldChg chg="del">
        <pc:chgData name="PAUL ARETXEDERRETA MONTERO" userId="400bdf5f-e941-4790-95f6-f08f8b3e3ce6" providerId="ADAL" clId="{09D518F6-FFC5-4E88-BDFA-65A11A34075C}" dt="2023-06-13T08:27:41.399" v="5" actId="47"/>
        <pc:sldMkLst>
          <pc:docMk/>
          <pc:sldMk cId="1363267590" sldId="515"/>
        </pc:sldMkLst>
      </pc:sldChg>
      <pc:sldChg chg="del">
        <pc:chgData name="PAUL ARETXEDERRETA MONTERO" userId="400bdf5f-e941-4790-95f6-f08f8b3e3ce6" providerId="ADAL" clId="{09D518F6-FFC5-4E88-BDFA-65A11A34075C}" dt="2023-06-13T08:27:41.399" v="5" actId="47"/>
        <pc:sldMkLst>
          <pc:docMk/>
          <pc:sldMk cId="1542644290" sldId="516"/>
        </pc:sldMkLst>
      </pc:sldChg>
      <pc:sldChg chg="del">
        <pc:chgData name="PAUL ARETXEDERRETA MONTERO" userId="400bdf5f-e941-4790-95f6-f08f8b3e3ce6" providerId="ADAL" clId="{09D518F6-FFC5-4E88-BDFA-65A11A34075C}" dt="2023-06-13T08:27:41.399" v="5" actId="47"/>
        <pc:sldMkLst>
          <pc:docMk/>
          <pc:sldMk cId="2131471839" sldId="517"/>
        </pc:sldMkLst>
      </pc:sldChg>
      <pc:sldChg chg="del">
        <pc:chgData name="PAUL ARETXEDERRETA MONTERO" userId="400bdf5f-e941-4790-95f6-f08f8b3e3ce6" providerId="ADAL" clId="{09D518F6-FFC5-4E88-BDFA-65A11A34075C}" dt="2023-06-13T08:27:41.399" v="5" actId="47"/>
        <pc:sldMkLst>
          <pc:docMk/>
          <pc:sldMk cId="32759983" sldId="518"/>
        </pc:sldMkLst>
      </pc:sldChg>
      <pc:sldChg chg="del">
        <pc:chgData name="PAUL ARETXEDERRETA MONTERO" userId="400bdf5f-e941-4790-95f6-f08f8b3e3ce6" providerId="ADAL" clId="{09D518F6-FFC5-4E88-BDFA-65A11A34075C}" dt="2023-06-13T08:27:41.399" v="5" actId="47"/>
        <pc:sldMkLst>
          <pc:docMk/>
          <pc:sldMk cId="4074022721" sldId="519"/>
        </pc:sldMkLst>
      </pc:sldChg>
      <pc:sldChg chg="del">
        <pc:chgData name="PAUL ARETXEDERRETA MONTERO" userId="400bdf5f-e941-4790-95f6-f08f8b3e3ce6" providerId="ADAL" clId="{09D518F6-FFC5-4E88-BDFA-65A11A34075C}" dt="2023-06-13T08:27:41.399" v="5" actId="47"/>
        <pc:sldMkLst>
          <pc:docMk/>
          <pc:sldMk cId="1725329850" sldId="520"/>
        </pc:sldMkLst>
      </pc:sldChg>
      <pc:sldChg chg="del">
        <pc:chgData name="PAUL ARETXEDERRETA MONTERO" userId="400bdf5f-e941-4790-95f6-f08f8b3e3ce6" providerId="ADAL" clId="{09D518F6-FFC5-4E88-BDFA-65A11A34075C}" dt="2023-06-13T08:27:41.399" v="5" actId="47"/>
        <pc:sldMkLst>
          <pc:docMk/>
          <pc:sldMk cId="167763849" sldId="521"/>
        </pc:sldMkLst>
      </pc:sldChg>
      <pc:sldChg chg="del">
        <pc:chgData name="PAUL ARETXEDERRETA MONTERO" userId="400bdf5f-e941-4790-95f6-f08f8b3e3ce6" providerId="ADAL" clId="{09D518F6-FFC5-4E88-BDFA-65A11A34075C}" dt="2023-06-13T08:27:55.547" v="6" actId="47"/>
        <pc:sldMkLst>
          <pc:docMk/>
          <pc:sldMk cId="335962026" sldId="522"/>
        </pc:sldMkLst>
      </pc:sldChg>
      <pc:sldChg chg="del">
        <pc:chgData name="PAUL ARETXEDERRETA MONTERO" userId="400bdf5f-e941-4790-95f6-f08f8b3e3ce6" providerId="ADAL" clId="{09D518F6-FFC5-4E88-BDFA-65A11A34075C}" dt="2023-06-13T08:27:55.547" v="6" actId="47"/>
        <pc:sldMkLst>
          <pc:docMk/>
          <pc:sldMk cId="3547864338" sldId="524"/>
        </pc:sldMkLst>
      </pc:sldChg>
      <pc:sldChg chg="del">
        <pc:chgData name="PAUL ARETXEDERRETA MONTERO" userId="400bdf5f-e941-4790-95f6-f08f8b3e3ce6" providerId="ADAL" clId="{09D518F6-FFC5-4E88-BDFA-65A11A34075C}" dt="2023-06-13T08:27:55.547" v="6" actId="47"/>
        <pc:sldMkLst>
          <pc:docMk/>
          <pc:sldMk cId="2334835071" sldId="525"/>
        </pc:sldMkLst>
      </pc:sldChg>
      <pc:sldChg chg="modSp mod ord">
        <pc:chgData name="PAUL ARETXEDERRETA MONTERO" userId="400bdf5f-e941-4790-95f6-f08f8b3e3ce6" providerId="ADAL" clId="{09D518F6-FFC5-4E88-BDFA-65A11A34075C}" dt="2023-06-13T08:30:13.766" v="33" actId="20577"/>
        <pc:sldMkLst>
          <pc:docMk/>
          <pc:sldMk cId="2168634230" sldId="526"/>
        </pc:sldMkLst>
        <pc:spChg chg="mod">
          <ac:chgData name="PAUL ARETXEDERRETA MONTERO" userId="400bdf5f-e941-4790-95f6-f08f8b3e3ce6" providerId="ADAL" clId="{09D518F6-FFC5-4E88-BDFA-65A11A34075C}" dt="2023-06-13T08:30:13.766" v="33" actId="20577"/>
          <ac:spMkLst>
            <pc:docMk/>
            <pc:sldMk cId="2168634230" sldId="526"/>
            <ac:spMk id="5" creationId="{67BDA27C-996E-C382-2AF1-095EC39FDEA6}"/>
          </ac:spMkLst>
        </pc:spChg>
      </pc:sldChg>
      <pc:sldChg chg="modSp mod ord">
        <pc:chgData name="PAUL ARETXEDERRETA MONTERO" userId="400bdf5f-e941-4790-95f6-f08f8b3e3ce6" providerId="ADAL" clId="{09D518F6-FFC5-4E88-BDFA-65A11A34075C}" dt="2023-06-13T08:30:29.945" v="45" actId="20577"/>
        <pc:sldMkLst>
          <pc:docMk/>
          <pc:sldMk cId="1439006654" sldId="527"/>
        </pc:sldMkLst>
        <pc:spChg chg="mod">
          <ac:chgData name="PAUL ARETXEDERRETA MONTERO" userId="400bdf5f-e941-4790-95f6-f08f8b3e3ce6" providerId="ADAL" clId="{09D518F6-FFC5-4E88-BDFA-65A11A34075C}" dt="2023-06-13T08:30:29.945" v="45" actId="20577"/>
          <ac:spMkLst>
            <pc:docMk/>
            <pc:sldMk cId="1439006654" sldId="527"/>
            <ac:spMk id="5" creationId="{67BDA27C-996E-C382-2AF1-095EC39FDEA6}"/>
          </ac:spMkLst>
        </pc:spChg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4119718163" sldId="528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2001669994" sldId="529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2795725578" sldId="530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2063361178" sldId="531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1793089676" sldId="532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2010270040" sldId="533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1276325706" sldId="534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4090632316" sldId="535"/>
        </pc:sldMkLst>
      </pc:sldChg>
      <pc:sldChg chg="modSp mod ord">
        <pc:chgData name="PAUL ARETXEDERRETA MONTERO" userId="400bdf5f-e941-4790-95f6-f08f8b3e3ce6" providerId="ADAL" clId="{09D518F6-FFC5-4E88-BDFA-65A11A34075C}" dt="2023-06-13T08:30:20.740" v="34"/>
        <pc:sldMkLst>
          <pc:docMk/>
          <pc:sldMk cId="2921641229" sldId="536"/>
        </pc:sldMkLst>
        <pc:spChg chg="mod">
          <ac:chgData name="PAUL ARETXEDERRETA MONTERO" userId="400bdf5f-e941-4790-95f6-f08f8b3e3ce6" providerId="ADAL" clId="{09D518F6-FFC5-4E88-BDFA-65A11A34075C}" dt="2023-06-13T08:30:20.740" v="34"/>
          <ac:spMkLst>
            <pc:docMk/>
            <pc:sldMk cId="2921641229" sldId="536"/>
            <ac:spMk id="5" creationId="{58E7A739-7B37-E8CF-C038-F6B09B115485}"/>
          </ac:spMkLst>
        </pc:spChg>
      </pc:sldChg>
      <pc:sldChg chg="modSp mod ord">
        <pc:chgData name="PAUL ARETXEDERRETA MONTERO" userId="400bdf5f-e941-4790-95f6-f08f8b3e3ce6" providerId="ADAL" clId="{09D518F6-FFC5-4E88-BDFA-65A11A34075C}" dt="2023-06-13T08:30:33.902" v="46" actId="20577"/>
        <pc:sldMkLst>
          <pc:docMk/>
          <pc:sldMk cId="4259492674" sldId="537"/>
        </pc:sldMkLst>
        <pc:spChg chg="mod">
          <ac:chgData name="PAUL ARETXEDERRETA MONTERO" userId="400bdf5f-e941-4790-95f6-f08f8b3e3ce6" providerId="ADAL" clId="{09D518F6-FFC5-4E88-BDFA-65A11A34075C}" dt="2023-06-13T08:30:33.902" v="46" actId="20577"/>
          <ac:spMkLst>
            <pc:docMk/>
            <pc:sldMk cId="4259492674" sldId="537"/>
            <ac:spMk id="5" creationId="{58E7A739-7B37-E8CF-C038-F6B09B115485}"/>
          </ac:spMkLst>
        </pc:spChg>
      </pc:sldChg>
      <pc:sldChg chg="del">
        <pc:chgData name="PAUL ARETXEDERRETA MONTERO" userId="400bdf5f-e941-4790-95f6-f08f8b3e3ce6" providerId="ADAL" clId="{09D518F6-FFC5-4E88-BDFA-65A11A34075C}" dt="2023-06-13T08:28:18.692" v="8" actId="47"/>
        <pc:sldMkLst>
          <pc:docMk/>
          <pc:sldMk cId="3234768526" sldId="538"/>
        </pc:sldMkLst>
      </pc:sldChg>
      <pc:sldChg chg="del">
        <pc:chgData name="PAUL ARETXEDERRETA MONTERO" userId="400bdf5f-e941-4790-95f6-f08f8b3e3ce6" providerId="ADAL" clId="{09D518F6-FFC5-4E88-BDFA-65A11A34075C}" dt="2023-06-13T08:28:18.692" v="8" actId="47"/>
        <pc:sldMkLst>
          <pc:docMk/>
          <pc:sldMk cId="48712412" sldId="539"/>
        </pc:sldMkLst>
      </pc:sldChg>
      <pc:sldChg chg="del">
        <pc:chgData name="PAUL ARETXEDERRETA MONTERO" userId="400bdf5f-e941-4790-95f6-f08f8b3e3ce6" providerId="ADAL" clId="{09D518F6-FFC5-4E88-BDFA-65A11A34075C}" dt="2023-06-13T08:28:18.692" v="8" actId="47"/>
        <pc:sldMkLst>
          <pc:docMk/>
          <pc:sldMk cId="2487344106" sldId="540"/>
        </pc:sldMkLst>
      </pc:sldChg>
      <pc:sldChg chg="del">
        <pc:chgData name="PAUL ARETXEDERRETA MONTERO" userId="400bdf5f-e941-4790-95f6-f08f8b3e3ce6" providerId="ADAL" clId="{09D518F6-FFC5-4E88-BDFA-65A11A34075C}" dt="2023-06-13T08:28:18.692" v="8" actId="47"/>
        <pc:sldMkLst>
          <pc:docMk/>
          <pc:sldMk cId="1552163893" sldId="541"/>
        </pc:sldMkLst>
      </pc:sldChg>
      <pc:sldChg chg="del">
        <pc:chgData name="PAUL ARETXEDERRETA MONTERO" userId="400bdf5f-e941-4790-95f6-f08f8b3e3ce6" providerId="ADAL" clId="{09D518F6-FFC5-4E88-BDFA-65A11A34075C}" dt="2023-06-13T08:28:18.692" v="8" actId="47"/>
        <pc:sldMkLst>
          <pc:docMk/>
          <pc:sldMk cId="346488490" sldId="542"/>
        </pc:sldMkLst>
      </pc:sldChg>
      <pc:sldChg chg="del">
        <pc:chgData name="PAUL ARETXEDERRETA MONTERO" userId="400bdf5f-e941-4790-95f6-f08f8b3e3ce6" providerId="ADAL" clId="{09D518F6-FFC5-4E88-BDFA-65A11A34075C}" dt="2023-06-13T08:28:18.692" v="8" actId="47"/>
        <pc:sldMkLst>
          <pc:docMk/>
          <pc:sldMk cId="64194206" sldId="543"/>
        </pc:sldMkLst>
      </pc:sldChg>
      <pc:sldChg chg="del">
        <pc:chgData name="PAUL ARETXEDERRETA MONTERO" userId="400bdf5f-e941-4790-95f6-f08f8b3e3ce6" providerId="ADAL" clId="{09D518F6-FFC5-4E88-BDFA-65A11A34075C}" dt="2023-06-13T08:28:36.802" v="11" actId="47"/>
        <pc:sldMkLst>
          <pc:docMk/>
          <pc:sldMk cId="978656366" sldId="544"/>
        </pc:sldMkLst>
      </pc:sldChg>
      <pc:sldChg chg="del">
        <pc:chgData name="PAUL ARETXEDERRETA MONTERO" userId="400bdf5f-e941-4790-95f6-f08f8b3e3ce6" providerId="ADAL" clId="{09D518F6-FFC5-4E88-BDFA-65A11A34075C}" dt="2023-06-13T08:28:36.802" v="11" actId="47"/>
        <pc:sldMkLst>
          <pc:docMk/>
          <pc:sldMk cId="2550437062" sldId="545"/>
        </pc:sldMkLst>
      </pc:sldChg>
      <pc:sldChg chg="del">
        <pc:chgData name="PAUL ARETXEDERRETA MONTERO" userId="400bdf5f-e941-4790-95f6-f08f8b3e3ce6" providerId="ADAL" clId="{09D518F6-FFC5-4E88-BDFA-65A11A34075C}" dt="2023-06-13T08:28:36.802" v="11" actId="47"/>
        <pc:sldMkLst>
          <pc:docMk/>
          <pc:sldMk cId="2426946456" sldId="546"/>
        </pc:sldMkLst>
      </pc:sldChg>
      <pc:sldChg chg="del">
        <pc:chgData name="PAUL ARETXEDERRETA MONTERO" userId="400bdf5f-e941-4790-95f6-f08f8b3e3ce6" providerId="ADAL" clId="{09D518F6-FFC5-4E88-BDFA-65A11A34075C}" dt="2023-06-13T08:28:36.802" v="11" actId="47"/>
        <pc:sldMkLst>
          <pc:docMk/>
          <pc:sldMk cId="1109245900" sldId="547"/>
        </pc:sldMkLst>
      </pc:sldChg>
      <pc:sldChg chg="del">
        <pc:chgData name="PAUL ARETXEDERRETA MONTERO" userId="400bdf5f-e941-4790-95f6-f08f8b3e3ce6" providerId="ADAL" clId="{09D518F6-FFC5-4E88-BDFA-65A11A34075C}" dt="2023-06-13T08:28:36.802" v="11" actId="47"/>
        <pc:sldMkLst>
          <pc:docMk/>
          <pc:sldMk cId="970565226" sldId="548"/>
        </pc:sldMkLst>
      </pc:sldChg>
      <pc:sldChg chg="del">
        <pc:chgData name="PAUL ARETXEDERRETA MONTERO" userId="400bdf5f-e941-4790-95f6-f08f8b3e3ce6" providerId="ADAL" clId="{09D518F6-FFC5-4E88-BDFA-65A11A34075C}" dt="2023-06-13T08:28:36.802" v="11" actId="47"/>
        <pc:sldMkLst>
          <pc:docMk/>
          <pc:sldMk cId="2519336342" sldId="549"/>
        </pc:sldMkLst>
      </pc:sldChg>
      <pc:sldChg chg="ord">
        <pc:chgData name="PAUL ARETXEDERRETA MONTERO" userId="400bdf5f-e941-4790-95f6-f08f8b3e3ce6" providerId="ADAL" clId="{09D518F6-FFC5-4E88-BDFA-65A11A34075C}" dt="2023-06-13T08:29:50.202" v="20"/>
        <pc:sldMkLst>
          <pc:docMk/>
          <pc:sldMk cId="361341451" sldId="550"/>
        </pc:sldMkLst>
      </pc:sldChg>
      <pc:sldChg chg="del">
        <pc:chgData name="PAUL ARETXEDERRETA MONTERO" userId="400bdf5f-e941-4790-95f6-f08f8b3e3ce6" providerId="ADAL" clId="{09D518F6-FFC5-4E88-BDFA-65A11A34075C}" dt="2023-06-13T08:28:36.802" v="11" actId="47"/>
        <pc:sldMkLst>
          <pc:docMk/>
          <pc:sldMk cId="3673922173" sldId="551"/>
        </pc:sldMkLst>
      </pc:sldChg>
      <pc:sldChg chg="ord">
        <pc:chgData name="PAUL ARETXEDERRETA MONTERO" userId="400bdf5f-e941-4790-95f6-f08f8b3e3ce6" providerId="ADAL" clId="{09D518F6-FFC5-4E88-BDFA-65A11A34075C}" dt="2023-06-13T08:30:39.363" v="48"/>
        <pc:sldMkLst>
          <pc:docMk/>
          <pc:sldMk cId="4130771978" sldId="552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1699718379" sldId="553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1180153942" sldId="554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2206284294" sldId="555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2575107903" sldId="556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174371630" sldId="557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1221500951" sldId="558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367630853" sldId="560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2296727356" sldId="561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2492114563" sldId="562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2272907464" sldId="564"/>
        </pc:sldMkLst>
      </pc:sldChg>
      <pc:sldChg chg="del">
        <pc:chgData name="PAUL ARETXEDERRETA MONTERO" userId="400bdf5f-e941-4790-95f6-f08f8b3e3ce6" providerId="ADAL" clId="{09D518F6-FFC5-4E88-BDFA-65A11A34075C}" dt="2023-06-13T08:30:48.513" v="49" actId="47"/>
        <pc:sldMkLst>
          <pc:docMk/>
          <pc:sldMk cId="1356559684" sldId="567"/>
        </pc:sldMkLst>
      </pc:sldChg>
      <pc:sldChg chg="del">
        <pc:chgData name="PAUL ARETXEDERRETA MONTERO" userId="400bdf5f-e941-4790-95f6-f08f8b3e3ce6" providerId="ADAL" clId="{09D518F6-FFC5-4E88-BDFA-65A11A34075C}" dt="2023-06-13T08:31:05.915" v="52" actId="47"/>
        <pc:sldMkLst>
          <pc:docMk/>
          <pc:sldMk cId="3604271296" sldId="569"/>
        </pc:sldMkLst>
      </pc:sldChg>
      <pc:sldChg chg="del">
        <pc:chgData name="PAUL ARETXEDERRETA MONTERO" userId="400bdf5f-e941-4790-95f6-f08f8b3e3ce6" providerId="ADAL" clId="{09D518F6-FFC5-4E88-BDFA-65A11A34075C}" dt="2023-06-13T08:30:56.004" v="50" actId="47"/>
        <pc:sldMkLst>
          <pc:docMk/>
          <pc:sldMk cId="1505570627" sldId="571"/>
        </pc:sldMkLst>
      </pc:sldChg>
      <pc:sldChg chg="del">
        <pc:chgData name="PAUL ARETXEDERRETA MONTERO" userId="400bdf5f-e941-4790-95f6-f08f8b3e3ce6" providerId="ADAL" clId="{09D518F6-FFC5-4E88-BDFA-65A11A34075C}" dt="2023-06-13T08:31:00.584" v="51" actId="47"/>
        <pc:sldMkLst>
          <pc:docMk/>
          <pc:sldMk cId="2710846639" sldId="572"/>
        </pc:sldMkLst>
      </pc:sldChg>
      <pc:sldChg chg="del">
        <pc:chgData name="PAUL ARETXEDERRETA MONTERO" userId="400bdf5f-e941-4790-95f6-f08f8b3e3ce6" providerId="ADAL" clId="{09D518F6-FFC5-4E88-BDFA-65A11A34075C}" dt="2023-06-13T08:31:08.200" v="53" actId="47"/>
        <pc:sldMkLst>
          <pc:docMk/>
          <pc:sldMk cId="1143113397" sldId="575"/>
        </pc:sldMkLst>
      </pc:sldChg>
      <pc:sldChg chg="del">
        <pc:chgData name="PAUL ARETXEDERRETA MONTERO" userId="400bdf5f-e941-4790-95f6-f08f8b3e3ce6" providerId="ADAL" clId="{09D518F6-FFC5-4E88-BDFA-65A11A34075C}" dt="2023-06-13T08:31:11.303" v="54" actId="47"/>
        <pc:sldMkLst>
          <pc:docMk/>
          <pc:sldMk cId="1961617963" sldId="576"/>
        </pc:sldMkLst>
      </pc:sldChg>
      <pc:sldChg chg="del">
        <pc:chgData name="PAUL ARETXEDERRETA MONTERO" userId="400bdf5f-e941-4790-95f6-f08f8b3e3ce6" providerId="ADAL" clId="{09D518F6-FFC5-4E88-BDFA-65A11A34075C}" dt="2023-06-13T08:31:15.264" v="55" actId="47"/>
        <pc:sldMkLst>
          <pc:docMk/>
          <pc:sldMk cId="3465245484" sldId="578"/>
        </pc:sldMkLst>
      </pc:sldChg>
      <pc:sldChg chg="del">
        <pc:chgData name="PAUL ARETXEDERRETA MONTERO" userId="400bdf5f-e941-4790-95f6-f08f8b3e3ce6" providerId="ADAL" clId="{09D518F6-FFC5-4E88-BDFA-65A11A34075C}" dt="2023-06-13T08:31:15.264" v="55" actId="47"/>
        <pc:sldMkLst>
          <pc:docMk/>
          <pc:sldMk cId="2875781574" sldId="579"/>
        </pc:sldMkLst>
      </pc:sldChg>
      <pc:sldChg chg="del">
        <pc:chgData name="PAUL ARETXEDERRETA MONTERO" userId="400bdf5f-e941-4790-95f6-f08f8b3e3ce6" providerId="ADAL" clId="{09D518F6-FFC5-4E88-BDFA-65A11A34075C}" dt="2023-06-13T08:31:15.264" v="55" actId="47"/>
        <pc:sldMkLst>
          <pc:docMk/>
          <pc:sldMk cId="1677953082" sldId="580"/>
        </pc:sldMkLst>
      </pc:sldChg>
      <pc:sldChg chg="del">
        <pc:chgData name="PAUL ARETXEDERRETA MONTERO" userId="400bdf5f-e941-4790-95f6-f08f8b3e3ce6" providerId="ADAL" clId="{09D518F6-FFC5-4E88-BDFA-65A11A34075C}" dt="2023-06-13T08:31:15.264" v="55" actId="47"/>
        <pc:sldMkLst>
          <pc:docMk/>
          <pc:sldMk cId="2039023523" sldId="581"/>
        </pc:sldMkLst>
      </pc:sldChg>
      <pc:sldChg chg="del">
        <pc:chgData name="PAUL ARETXEDERRETA MONTERO" userId="400bdf5f-e941-4790-95f6-f08f8b3e3ce6" providerId="ADAL" clId="{09D518F6-FFC5-4E88-BDFA-65A11A34075C}" dt="2023-06-13T08:31:23.110" v="56" actId="47"/>
        <pc:sldMkLst>
          <pc:docMk/>
          <pc:sldMk cId="3869956637" sldId="582"/>
        </pc:sldMkLst>
      </pc:sldChg>
      <pc:sldChg chg="del">
        <pc:chgData name="PAUL ARETXEDERRETA MONTERO" userId="400bdf5f-e941-4790-95f6-f08f8b3e3ce6" providerId="ADAL" clId="{09D518F6-FFC5-4E88-BDFA-65A11A34075C}" dt="2023-06-13T08:31:23.110" v="56" actId="47"/>
        <pc:sldMkLst>
          <pc:docMk/>
          <pc:sldMk cId="3213699537" sldId="583"/>
        </pc:sldMkLst>
      </pc:sldChg>
      <pc:sldChg chg="del">
        <pc:chgData name="PAUL ARETXEDERRETA MONTERO" userId="400bdf5f-e941-4790-95f6-f08f8b3e3ce6" providerId="ADAL" clId="{09D518F6-FFC5-4E88-BDFA-65A11A34075C}" dt="2023-06-13T08:31:23.110" v="56" actId="47"/>
        <pc:sldMkLst>
          <pc:docMk/>
          <pc:sldMk cId="2719138061" sldId="584"/>
        </pc:sldMkLst>
      </pc:sldChg>
      <pc:sldChg chg="del">
        <pc:chgData name="PAUL ARETXEDERRETA MONTERO" userId="400bdf5f-e941-4790-95f6-f08f8b3e3ce6" providerId="ADAL" clId="{09D518F6-FFC5-4E88-BDFA-65A11A34075C}" dt="2023-06-13T08:31:23.110" v="56" actId="47"/>
        <pc:sldMkLst>
          <pc:docMk/>
          <pc:sldMk cId="9361543" sldId="586"/>
        </pc:sldMkLst>
      </pc:sldChg>
      <pc:sldChg chg="del">
        <pc:chgData name="PAUL ARETXEDERRETA MONTERO" userId="400bdf5f-e941-4790-95f6-f08f8b3e3ce6" providerId="ADAL" clId="{09D518F6-FFC5-4E88-BDFA-65A11A34075C}" dt="2023-06-13T08:31:23.110" v="56" actId="47"/>
        <pc:sldMkLst>
          <pc:docMk/>
          <pc:sldMk cId="1697146429" sldId="587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3509674328" sldId="588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2727229554" sldId="589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4034185984" sldId="590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129069967" sldId="592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2337459392" sldId="593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3392793098" sldId="594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4255253165" sldId="595"/>
        </pc:sldMkLst>
      </pc:sldChg>
      <pc:sldChg chg="del">
        <pc:chgData name="PAUL ARETXEDERRETA MONTERO" userId="400bdf5f-e941-4790-95f6-f08f8b3e3ce6" providerId="ADAL" clId="{09D518F6-FFC5-4E88-BDFA-65A11A34075C}" dt="2023-06-13T08:29:53.674" v="21" actId="47"/>
        <pc:sldMkLst>
          <pc:docMk/>
          <pc:sldMk cId="2479705379" sldId="597"/>
        </pc:sldMkLst>
      </pc:sldChg>
      <pc:sldChg chg="del">
        <pc:chgData name="PAUL ARETXEDERRETA MONTERO" userId="400bdf5f-e941-4790-95f6-f08f8b3e3ce6" providerId="ADAL" clId="{09D518F6-FFC5-4E88-BDFA-65A11A34075C}" dt="2023-06-13T08:29:53.674" v="21" actId="47"/>
        <pc:sldMkLst>
          <pc:docMk/>
          <pc:sldMk cId="1090852088" sldId="598"/>
        </pc:sldMkLst>
      </pc:sldChg>
      <pc:sldChg chg="del">
        <pc:chgData name="PAUL ARETXEDERRETA MONTERO" userId="400bdf5f-e941-4790-95f6-f08f8b3e3ce6" providerId="ADAL" clId="{09D518F6-FFC5-4E88-BDFA-65A11A34075C}" dt="2023-06-13T08:29:01.614" v="12" actId="47"/>
        <pc:sldMkLst>
          <pc:docMk/>
          <pc:sldMk cId="694827908" sldId="600"/>
        </pc:sldMkLst>
      </pc:sldChg>
      <pc:sldChg chg="del">
        <pc:chgData name="PAUL ARETXEDERRETA MONTERO" userId="400bdf5f-e941-4790-95f6-f08f8b3e3ce6" providerId="ADAL" clId="{09D518F6-FFC5-4E88-BDFA-65A11A34075C}" dt="2023-06-13T08:31:15.264" v="55" actId="47"/>
        <pc:sldMkLst>
          <pc:docMk/>
          <pc:sldMk cId="3578465816" sldId="602"/>
        </pc:sldMkLst>
      </pc:sldChg>
      <pc:sldChg chg="del">
        <pc:chgData name="PAUL ARETXEDERRETA MONTERO" userId="400bdf5f-e941-4790-95f6-f08f8b3e3ce6" providerId="ADAL" clId="{09D518F6-FFC5-4E88-BDFA-65A11A34075C}" dt="2023-06-13T08:27:14.180" v="2" actId="47"/>
        <pc:sldMkLst>
          <pc:docMk/>
          <pc:sldMk cId="1936026658" sldId="603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3980514941" sldId="604"/>
        </pc:sldMkLst>
      </pc:sldChg>
      <pc:sldChg chg="del">
        <pc:chgData name="PAUL ARETXEDERRETA MONTERO" userId="400bdf5f-e941-4790-95f6-f08f8b3e3ce6" providerId="ADAL" clId="{09D518F6-FFC5-4E88-BDFA-65A11A34075C}" dt="2023-06-13T08:28:18.692" v="8" actId="47"/>
        <pc:sldMkLst>
          <pc:docMk/>
          <pc:sldMk cId="979235200" sldId="605"/>
        </pc:sldMkLst>
      </pc:sldChg>
      <pc:sldChg chg="del">
        <pc:chgData name="PAUL ARETXEDERRETA MONTERO" userId="400bdf5f-e941-4790-95f6-f08f8b3e3ce6" providerId="ADAL" clId="{09D518F6-FFC5-4E88-BDFA-65A11A34075C}" dt="2023-06-13T08:28:09.750" v="7" actId="47"/>
        <pc:sldMkLst>
          <pc:docMk/>
          <pc:sldMk cId="2069248323" sldId="606"/>
        </pc:sldMkLst>
      </pc:sldChg>
      <pc:sldChg chg="del">
        <pc:chgData name="PAUL ARETXEDERRETA MONTERO" userId="400bdf5f-e941-4790-95f6-f08f8b3e3ce6" providerId="ADAL" clId="{09D518F6-FFC5-4E88-BDFA-65A11A34075C}" dt="2023-06-13T08:31:23.110" v="56" actId="47"/>
        <pc:sldMkLst>
          <pc:docMk/>
          <pc:sldMk cId="2589043578" sldId="607"/>
        </pc:sldMkLst>
      </pc:sldChg>
      <pc:sldChg chg="del">
        <pc:chgData name="PAUL ARETXEDERRETA MONTERO" userId="400bdf5f-e941-4790-95f6-f08f8b3e3ce6" providerId="ADAL" clId="{09D518F6-FFC5-4E88-BDFA-65A11A34075C}" dt="2023-06-13T08:31:23.110" v="56" actId="47"/>
        <pc:sldMkLst>
          <pc:docMk/>
          <pc:sldMk cId="2195570158" sldId="608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2533059154" sldId="610"/>
        </pc:sldMkLst>
      </pc:sldChg>
      <pc:sldChg chg="del">
        <pc:chgData name="PAUL ARETXEDERRETA MONTERO" userId="400bdf5f-e941-4790-95f6-f08f8b3e3ce6" providerId="ADAL" clId="{09D518F6-FFC5-4E88-BDFA-65A11A34075C}" dt="2023-06-13T08:31:28.994" v="57" actId="47"/>
        <pc:sldMkLst>
          <pc:docMk/>
          <pc:sldMk cId="3316224951" sldId="612"/>
        </pc:sldMkLst>
      </pc:sldChg>
      <pc:sldChg chg="del">
        <pc:chgData name="PAUL ARETXEDERRETA MONTERO" userId="400bdf5f-e941-4790-95f6-f08f8b3e3ce6" providerId="ADAL" clId="{09D518F6-FFC5-4E88-BDFA-65A11A34075C}" dt="2023-06-13T08:31:23.110" v="56" actId="47"/>
        <pc:sldMkLst>
          <pc:docMk/>
          <pc:sldMk cId="1831833567" sldId="6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9ED7-D9DF-9B4A-A1AC-9FBF0C9B1C8E}" type="datetime1">
              <a:rPr lang="es-ES" smtClean="0"/>
              <a:t>11/07/2023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381E0-5EA1-A741-8E0F-979B987291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21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C53B6-CB23-B545-A702-0812837A95EA}" type="datetime1">
              <a:rPr lang="es-ES" smtClean="0"/>
              <a:t>11/07/2023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7D51-4C89-E346-BC52-B4E8590D3F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7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53" y="-2608"/>
            <a:ext cx="1908968" cy="16792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77281" y="4712421"/>
            <a:ext cx="5437369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3" y="613372"/>
            <a:ext cx="10627066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526784" y="2703495"/>
            <a:ext cx="4759828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467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526784" y="4120285"/>
            <a:ext cx="4759828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167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95273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54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81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108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362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63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690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217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00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6;p5">
            <a:extLst>
              <a:ext uri="{FF2B5EF4-FFF2-40B4-BE49-F238E27FC236}">
                <a16:creationId xmlns:a16="http://schemas.microsoft.com/office/drawing/2014/main" id="{06192A86-356F-CCF1-B2EB-C82BE77A18B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054944" y="692754"/>
            <a:ext cx="7851056" cy="61652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30073" y="2703495"/>
            <a:ext cx="4759828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467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330073" y="4120285"/>
            <a:ext cx="4759828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167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95273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54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81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108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362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63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690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217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Imagen 5">
            <a:extLst>
              <a:ext uri="{FF2B5EF4-FFF2-40B4-BE49-F238E27FC236}">
                <a16:creationId xmlns:a16="http://schemas.microsoft.com/office/drawing/2014/main" id="{B5ECF1E7-4F2E-2CC1-5F5D-27A0B6A315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8;p8">
            <a:extLst>
              <a:ext uri="{FF2B5EF4-FFF2-40B4-BE49-F238E27FC236}">
                <a16:creationId xmlns:a16="http://schemas.microsoft.com/office/drawing/2014/main" id="{C600BA14-B597-1276-9C8D-D3C4C29F94F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-2"/>
            <a:ext cx="6986349" cy="6287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40;p8">
            <a:extLst>
              <a:ext uri="{FF2B5EF4-FFF2-40B4-BE49-F238E27FC236}">
                <a16:creationId xmlns:a16="http://schemas.microsoft.com/office/drawing/2014/main" id="{5C1ECA4E-9241-DA9C-45B2-EB07A62B12D7}"/>
              </a:ext>
            </a:extLst>
          </p:cNvPr>
          <p:cNvPicPr preferRelativeResize="0"/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35376"/>
            <a:ext cx="1855656" cy="31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CuadroTexto 18"/>
          <p:cNvSpPr txBox="1"/>
          <p:nvPr userDrawn="1"/>
        </p:nvSpPr>
        <p:spPr>
          <a:xfrm>
            <a:off x="6801684" y="-1144093"/>
            <a:ext cx="184731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95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587119" y="2754428"/>
            <a:ext cx="3569703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467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587119" y="4171218"/>
            <a:ext cx="3569703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167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95273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54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81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108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362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63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690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217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536510" y="2771844"/>
            <a:ext cx="782637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9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70309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45;p9">
            <a:extLst>
              <a:ext uri="{FF2B5EF4-FFF2-40B4-BE49-F238E27FC236}">
                <a16:creationId xmlns:a16="http://schemas.microsoft.com/office/drawing/2014/main" id="{DBC77510-475B-A492-9C1D-432C40C0539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7011611" cy="631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CuadroTexto 18"/>
          <p:cNvSpPr txBox="1"/>
          <p:nvPr userDrawn="1"/>
        </p:nvSpPr>
        <p:spPr>
          <a:xfrm>
            <a:off x="6801684" y="-1144093"/>
            <a:ext cx="184731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95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87119" y="2754428"/>
            <a:ext cx="3569703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467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587119" y="4171218"/>
            <a:ext cx="3569703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167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95273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54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81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108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362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63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6907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217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Google Shape;46;p9">
            <a:extLst>
              <a:ext uri="{FF2B5EF4-FFF2-40B4-BE49-F238E27FC236}">
                <a16:creationId xmlns:a16="http://schemas.microsoft.com/office/drawing/2014/main" id="{30982899-1FC1-A674-553F-B4E1BB52FC7F}"/>
              </a:ext>
            </a:extLst>
          </p:cNvPr>
          <p:cNvPicPr preferRelativeResize="0"/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35376"/>
            <a:ext cx="1855656" cy="31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536510" y="2771844"/>
            <a:ext cx="782637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9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Nº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7093"/>
            <a:ext cx="1279301" cy="365125"/>
          </a:xfrm>
        </p:spPr>
        <p:txBody>
          <a:bodyPr/>
          <a:lstStyle>
            <a:lvl1pPr>
              <a:defRPr>
                <a:solidFill>
                  <a:srgbClr val="00A3AD"/>
                </a:solidFill>
              </a:defRPr>
            </a:lvl1pPr>
          </a:lstStyle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1586" y="6460530"/>
            <a:ext cx="5175481" cy="365125"/>
          </a:xfrm>
        </p:spPr>
        <p:txBody>
          <a:bodyPr/>
          <a:lstStyle>
            <a:lvl1pPr>
              <a:defRPr>
                <a:solidFill>
                  <a:srgbClr val="00A3AD"/>
                </a:solidFill>
              </a:defRPr>
            </a:lvl1pPr>
          </a:lstStyle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251" y="6460529"/>
            <a:ext cx="1204551" cy="365125"/>
          </a:xfrm>
        </p:spPr>
        <p:txBody>
          <a:bodyPr/>
          <a:lstStyle>
            <a:lvl1pPr>
              <a:defRPr>
                <a:solidFill>
                  <a:srgbClr val="00A3AD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1" y="1275347"/>
            <a:ext cx="8991601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11" name="Google Shape;81;p13">
            <a:extLst>
              <a:ext uri="{FF2B5EF4-FFF2-40B4-BE49-F238E27FC236}">
                <a16:creationId xmlns:a16="http://schemas.microsoft.com/office/drawing/2014/main" id="{5E9E1C19-F463-7AEE-4C3A-DB9D08E60520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9E6AF2B-29CB-54CC-C3B4-FCECC4CCBC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5891" y="134731"/>
            <a:ext cx="878813" cy="8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3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2201" y="-1"/>
            <a:ext cx="7094133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8579" y="5319254"/>
            <a:ext cx="2895602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17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95272" indent="0">
              <a:buNone/>
              <a:defRPr sz="13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90545" indent="0">
              <a:buNone/>
              <a:defRPr sz="1192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485817" indent="0">
              <a:buNone/>
              <a:defRPr sz="1137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981090" indent="0">
              <a:buNone/>
              <a:defRPr sz="1137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978576" cy="1807452"/>
            <a:chOff x="0" y="0"/>
            <a:chExt cx="1826378" cy="1807452"/>
          </a:xfrm>
        </p:grpSpPr>
        <p:pic>
          <p:nvPicPr>
            <p:cNvPr id="6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9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64" y="-11104"/>
            <a:ext cx="1482014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raportada" preserve="1">
  <p:cSld name="Contraportada">
    <p:bg>
      <p:bgPr>
        <a:solidFill>
          <a:srgbClr val="00485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378579" y="5319254"/>
            <a:ext cx="2895602" cy="115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97" lvl="0" indent="-228599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95" lvl="1" indent="-228599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92" lvl="2" indent="-228599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None/>
              <a:defRPr sz="11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89" lvl="3" indent="-228599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87" lvl="4" indent="-228599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1050"/>
              <a:buNone/>
              <a:defRPr sz="105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84" lvl="5" indent="-34289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81" lvl="6" indent="-34289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79" lvl="7" indent="-34289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776" lvl="8" indent="-34289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" name="Google Shape;94;p16">
            <a:extLst>
              <a:ext uri="{FF2B5EF4-FFF2-40B4-BE49-F238E27FC236}">
                <a16:creationId xmlns:a16="http://schemas.microsoft.com/office/drawing/2014/main" id="{132F0082-B0AC-E738-78B1-C50153D60ED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352801" y="0"/>
            <a:ext cx="6553199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5">
            <a:extLst>
              <a:ext uri="{FF2B5EF4-FFF2-40B4-BE49-F238E27FC236}">
                <a16:creationId xmlns:a16="http://schemas.microsoft.com/office/drawing/2014/main" id="{954B7500-2EF6-47E2-32CE-B5BE769BFA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9" cy="180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5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57202" y="472038"/>
            <a:ext cx="8303417" cy="4281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60529"/>
            <a:ext cx="12624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7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5695" y="6460529"/>
            <a:ext cx="4789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7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0747" y="6460528"/>
            <a:ext cx="1268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7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8C87-DD0E-9E43-989E-9A54981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991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Google Shape;81;p13">
            <a:extLst>
              <a:ext uri="{FF2B5EF4-FFF2-40B4-BE49-F238E27FC236}">
                <a16:creationId xmlns:a16="http://schemas.microsoft.com/office/drawing/2014/main" id="{713CE7F9-6FD3-D429-EDBF-A8150DC94910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25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9" r:id="rId2"/>
    <p:sldLayoutId id="2147483701" r:id="rId3"/>
    <p:sldLayoutId id="2147483678" r:id="rId4"/>
    <p:sldLayoutId id="2147483703" r:id="rId5"/>
    <p:sldLayoutId id="2147483655" r:id="rId6"/>
    <p:sldLayoutId id="2147483749" r:id="rId7"/>
  </p:sldLayoutIdLst>
  <p:hf hdr="0"/>
  <p:txStyles>
    <p:titleStyle>
      <a:lvl1pPr algn="l" defTabSz="495285" rtl="0" eaLnBrk="1" latinLnBrk="0" hangingPunct="1">
        <a:spcBef>
          <a:spcPct val="0"/>
        </a:spcBef>
        <a:buNone/>
        <a:defRPr sz="2800" b="1" i="0" kern="1200">
          <a:solidFill>
            <a:srgbClr val="00485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495285" marR="0" indent="-495285" algn="l" defTabSz="49527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600" b="0" kern="1200" noProof="0" dirty="0" smtClean="0">
          <a:solidFill>
            <a:srgbClr val="004851"/>
          </a:solidFill>
          <a:latin typeface="Arial Nova Light" panose="020B0304020202020204" pitchFamily="34" charset="0"/>
          <a:ea typeface="Arial Nova Light" panose="020B0304020202020204" pitchFamily="34" charset="0"/>
          <a:cs typeface="Arial" panose="020B0604020202020204" pitchFamily="34" charset="0"/>
        </a:defRPr>
      </a:lvl1pPr>
      <a:lvl2pPr marL="804818" marR="0" indent="-309546" algn="l" defTabSz="49527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167" b="0" kern="1200" noProof="0" dirty="0" smtClean="0">
          <a:solidFill>
            <a:srgbClr val="004851"/>
          </a:solidFill>
          <a:latin typeface="Arial Nova Light" panose="020B0304020202020204" pitchFamily="34" charset="0"/>
          <a:ea typeface="Arial Nova Light" panose="020B0304020202020204" pitchFamily="34" charset="0"/>
          <a:cs typeface="Arial" panose="020B0604020202020204" pitchFamily="34" charset="0"/>
        </a:defRPr>
      </a:lvl2pPr>
      <a:lvl3pPr marL="1238180" marR="0" indent="-247636" algn="l" defTabSz="49527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•"/>
        <a:tabLst/>
        <a:defRPr lang="es-ES_tradnl" sz="1950" kern="1200" noProof="0" dirty="0" smtClean="0">
          <a:solidFill>
            <a:srgbClr val="004851"/>
          </a:solidFill>
          <a:latin typeface="Arial Nova Light" panose="020B0304020202020204" pitchFamily="34" charset="0"/>
          <a:ea typeface="Arial Nova Light" panose="020B0304020202020204" pitchFamily="34" charset="0"/>
          <a:cs typeface="Arial" panose="020B0604020202020204" pitchFamily="34" charset="0"/>
        </a:defRPr>
      </a:lvl3pPr>
      <a:lvl4pPr marL="1733453" marR="0" indent="-247636" algn="l" defTabSz="49527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–"/>
        <a:tabLst/>
        <a:defRPr lang="es-ES_tradnl" sz="1733" kern="1200" noProof="0" dirty="0" smtClean="0">
          <a:solidFill>
            <a:srgbClr val="004851"/>
          </a:solidFill>
          <a:latin typeface="Arial Nova Light" panose="020B0304020202020204" pitchFamily="34" charset="0"/>
          <a:ea typeface="Arial Nova Light" panose="020B0304020202020204" pitchFamily="34" charset="0"/>
          <a:cs typeface="Arial" panose="020B0604020202020204" pitchFamily="34" charset="0"/>
        </a:defRPr>
      </a:lvl4pPr>
      <a:lvl5pPr marL="2228726" marR="0" indent="-247636" algn="l" defTabSz="49527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ppleSymbols" panose="02000000000000000000" pitchFamily="2" charset="-79"/>
        <a:buChar char="⎻"/>
        <a:tabLst/>
        <a:defRPr lang="en-US" sz="1733" b="0" kern="1200" noProof="0" dirty="0">
          <a:solidFill>
            <a:srgbClr val="004851"/>
          </a:solidFill>
          <a:latin typeface="Arial Nova Light" panose="020B0304020202020204" pitchFamily="34" charset="0"/>
          <a:ea typeface="Arial Nova Light" panose="020B0304020202020204" pitchFamily="34" charset="0"/>
          <a:cs typeface="Arial" panose="020B0604020202020204" pitchFamily="34" charset="0"/>
        </a:defRPr>
      </a:lvl5pPr>
      <a:lvl6pPr marL="2724066" indent="-247642" algn="l" defTabSz="495285" rtl="0" eaLnBrk="1" latinLnBrk="0" hangingPunct="1">
        <a:spcBef>
          <a:spcPct val="20000"/>
        </a:spcBef>
        <a:buFont typeface="Arial"/>
        <a:buChar char="•"/>
        <a:defRPr sz="21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495285" rtl="0" eaLnBrk="1" latinLnBrk="0" hangingPunct="1">
        <a:spcBef>
          <a:spcPct val="20000"/>
        </a:spcBef>
        <a:buFont typeface="Arial"/>
        <a:buChar char="•"/>
        <a:defRPr sz="411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495285" rtl="0" eaLnBrk="1" latinLnBrk="0" hangingPunct="1">
        <a:spcBef>
          <a:spcPct val="20000"/>
        </a:spcBef>
        <a:buFont typeface="Arial"/>
        <a:buChar char="•"/>
        <a:defRPr sz="108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495285" rtl="0" eaLnBrk="1" latinLnBrk="0" hangingPunct="1">
        <a:spcBef>
          <a:spcPct val="20000"/>
        </a:spcBef>
        <a:buFont typeface="Arial"/>
        <a:buChar char="•"/>
        <a:defRPr sz="3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49528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paretxederreta@cafpower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8645D-5E07-414A-8015-438F312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System Architecture</a:t>
            </a:r>
            <a:endParaRPr lang="es-ES" dirty="0"/>
          </a:p>
        </p:txBody>
      </p:sp>
      <p:sp>
        <p:nvSpPr>
          <p:cNvPr id="6" name="Google Shape;111;p1">
            <a:extLst>
              <a:ext uri="{FF2B5EF4-FFF2-40B4-BE49-F238E27FC236}">
                <a16:creationId xmlns:a16="http://schemas.microsoft.com/office/drawing/2014/main" id="{1C8A72BB-4D8A-1ADE-23DB-97325EBBB153}"/>
              </a:ext>
            </a:extLst>
          </p:cNvPr>
          <p:cNvSpPr txBox="1">
            <a:spLocks/>
          </p:cNvSpPr>
          <p:nvPr/>
        </p:nvSpPr>
        <p:spPr>
          <a:xfrm>
            <a:off x="3330073" y="4171085"/>
            <a:ext cx="3569702" cy="13620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/>
          </a:bodyPr>
          <a:lstStyle>
            <a:lvl1pPr marL="0" marR="0" indent="0" algn="l" defTabSz="4952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2167" b="0" i="0" kern="1200" noProof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95273" marR="0" indent="0" algn="l" defTabSz="4952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950" b="0" kern="1200" noProof="0">
                <a:solidFill>
                  <a:schemeClr val="tx1">
                    <a:tint val="75000"/>
                  </a:schemeClr>
                </a:solidFill>
                <a:latin typeface="Arial Nova Light" panose="020B0304020202020204" pitchFamily="34" charset="0"/>
                <a:ea typeface="Arial Nova Light" panose="020B0304020202020204" pitchFamily="34" charset="0"/>
                <a:cs typeface="Arial" panose="020B0604020202020204" pitchFamily="34" charset="0"/>
              </a:defRPr>
            </a:lvl2pPr>
            <a:lvl3pPr marL="990545" marR="0" indent="0" algn="l" defTabSz="4952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733" kern="1200" noProof="0">
                <a:solidFill>
                  <a:schemeClr val="tx1">
                    <a:tint val="75000"/>
                  </a:schemeClr>
                </a:solidFill>
                <a:latin typeface="Arial Nova Light" panose="020B0304020202020204" pitchFamily="34" charset="0"/>
                <a:ea typeface="Arial Nova Light" panose="020B0304020202020204" pitchFamily="34" charset="0"/>
                <a:cs typeface="Arial" panose="020B0604020202020204" pitchFamily="34" charset="0"/>
              </a:defRPr>
            </a:lvl3pPr>
            <a:lvl4pPr marL="1485817" marR="0" indent="0" algn="l" defTabSz="4952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517" kern="1200" noProof="0">
                <a:solidFill>
                  <a:schemeClr val="tx1">
                    <a:tint val="75000"/>
                  </a:schemeClr>
                </a:solidFill>
                <a:latin typeface="Arial Nova Light" panose="020B0304020202020204" pitchFamily="34" charset="0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 marL="1981089" marR="0" indent="0" algn="l" defTabSz="4952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517" b="0" kern="1200" noProof="0">
                <a:solidFill>
                  <a:schemeClr val="tx1">
                    <a:tint val="75000"/>
                  </a:schemeClr>
                </a:solidFill>
                <a:latin typeface="Arial Nova Light" panose="020B0304020202020204" pitchFamily="34" charset="0"/>
                <a:ea typeface="Arial Nova Light" panose="020B0304020202020204" pitchFamily="34" charset="0"/>
                <a:cs typeface="Arial" panose="020B0604020202020204" pitchFamily="34" charset="0"/>
              </a:defRPr>
            </a:lvl5pPr>
            <a:lvl6pPr marL="2476362" indent="0" algn="l" defTabSz="495285" rtl="0" eaLnBrk="1" latinLnBrk="0" hangingPunct="1">
              <a:spcBef>
                <a:spcPct val="20000"/>
              </a:spcBef>
              <a:buFont typeface="Arial"/>
              <a:buNone/>
              <a:defRPr sz="15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34" indent="0" algn="l" defTabSz="495285" rtl="0" eaLnBrk="1" latinLnBrk="0" hangingPunct="1">
              <a:spcBef>
                <a:spcPct val="20000"/>
              </a:spcBef>
              <a:buFont typeface="Arial"/>
              <a:buNone/>
              <a:defRPr sz="15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07" indent="0" algn="l" defTabSz="495285" rtl="0" eaLnBrk="1" latinLnBrk="0" hangingPunct="1">
              <a:spcBef>
                <a:spcPct val="20000"/>
              </a:spcBef>
              <a:buFont typeface="Arial"/>
              <a:buNone/>
              <a:defRPr sz="15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179" indent="0" algn="l" defTabSz="495285" rtl="0" eaLnBrk="1" latinLnBrk="0" hangingPunct="1">
              <a:spcBef>
                <a:spcPct val="20000"/>
              </a:spcBef>
              <a:buFont typeface="Arial"/>
              <a:buNone/>
              <a:defRPr sz="15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SzPts val="2000"/>
            </a:pPr>
            <a:r>
              <a:rPr lang="en-US">
                <a:latin typeface="Arial Nova Light" panose="020B0304020202020204" pitchFamily="34" charset="0"/>
              </a:rPr>
              <a:t>Testing and validation plaforms</a:t>
            </a:r>
          </a:p>
          <a:p>
            <a:pPr>
              <a:spcBef>
                <a:spcPts val="0"/>
              </a:spcBef>
              <a:buSzPts val="2000"/>
            </a:pPr>
            <a:endParaRPr lang="en-US">
              <a:latin typeface="Arial Nova Light" panose="020B0304020202020204" pitchFamily="34" charset="0"/>
            </a:endParaRPr>
          </a:p>
          <a:p>
            <a:pPr>
              <a:spcBef>
                <a:spcPts val="0"/>
              </a:spcBef>
              <a:buSzPts val="2000"/>
            </a:pPr>
            <a:r>
              <a:rPr lang="en-US">
                <a:latin typeface="Arial Nova Light" panose="020B0304020202020204" pitchFamily="34" charset="0"/>
              </a:rPr>
              <a:t>Master’s Degree in Smart Energy Systems</a:t>
            </a:r>
          </a:p>
          <a:p>
            <a:pPr>
              <a:spcBef>
                <a:spcPts val="400"/>
              </a:spcBef>
              <a:buSzPts val="2000"/>
            </a:pPr>
            <a:endParaRPr lang="en-US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7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Structural Decomposition</a:t>
            </a:r>
          </a:p>
        </p:txBody>
      </p:sp>
      <p:pic>
        <p:nvPicPr>
          <p:cNvPr id="6" name="Picture 2" descr="Common Washing Machine Problems And Cures">
            <a:extLst>
              <a:ext uri="{FF2B5EF4-FFF2-40B4-BE49-F238E27FC236}">
                <a16:creationId xmlns:a16="http://schemas.microsoft.com/office/drawing/2014/main" id="{5B142C75-213F-E8D9-8840-A0DCF47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1757" y="2068945"/>
            <a:ext cx="3686972" cy="401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D0B9730-954D-8B82-A0A0-F3DC960B2276}"/>
              </a:ext>
            </a:extLst>
          </p:cNvPr>
          <p:cNvSpPr txBox="1"/>
          <p:nvPr/>
        </p:nvSpPr>
        <p:spPr>
          <a:xfrm>
            <a:off x="2701757" y="6080115"/>
            <a:ext cx="4043538" cy="22576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 i="1">
                <a:solidFill>
                  <a:schemeClr val="accent2"/>
                </a:solidFill>
                <a:latin typeface="Arial Nova Light" panose="020B0304020202020204" pitchFamily="34" charset="0"/>
                <a:cs typeface="Arial" panose="020B0604020202020204" pitchFamily="34" charset="0"/>
              </a:defRPr>
            </a:lvl1pPr>
            <a:lvl2pPr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867" dirty="0" err="1"/>
              <a:t>Source</a:t>
            </a:r>
            <a:r>
              <a:rPr lang="es-ES" sz="867" dirty="0"/>
              <a:t>: www.ukwhitegoods.co.uk/2967-washing-machine-a-washer-dryer-top-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AC1A43-A83A-CB5B-041D-AD328C0DE145}"/>
              </a:ext>
            </a:extLst>
          </p:cNvPr>
          <p:cNvSpPr/>
          <p:nvPr/>
        </p:nvSpPr>
        <p:spPr>
          <a:xfrm>
            <a:off x="682313" y="1381856"/>
            <a:ext cx="7994841" cy="496290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</a:pP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Example: washing machine</a:t>
            </a:r>
            <a:endParaRPr lang="es-ES" sz="1517" dirty="0">
              <a:solidFill>
                <a:srgbClr val="0048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63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17228A-0183-9B76-263B-FCEB5CAA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61DD60-1E3E-07A8-3364-D2201250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C66C7F-D340-823B-AAD4-6735F54B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8E7A739-7B37-E8CF-C038-F6B09B11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Structural</a:t>
            </a:r>
            <a:r>
              <a:rPr lang="es-ES" dirty="0"/>
              <a:t> </a:t>
            </a:r>
            <a:r>
              <a:rPr lang="es-ES" dirty="0" err="1"/>
              <a:t>Decomposition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2912FC-822B-07BC-7453-CDB64D815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971" y="4559950"/>
            <a:ext cx="6739106" cy="1511644"/>
          </a:xfrm>
          <a:prstGeom prst="rect">
            <a:avLst/>
          </a:prstGeom>
        </p:spPr>
      </p:pic>
      <p:pic>
        <p:nvPicPr>
          <p:cNvPr id="8" name="Picture 2" descr="Common Washing Machine Problems And Cures">
            <a:extLst>
              <a:ext uri="{FF2B5EF4-FFF2-40B4-BE49-F238E27FC236}">
                <a16:creationId xmlns:a16="http://schemas.microsoft.com/office/drawing/2014/main" id="{58A0D5A7-115D-6353-90BE-2291827E4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7491" y="1765937"/>
            <a:ext cx="2568190" cy="279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3B19DDF-6C8E-7AD4-D6D0-3071FC92C50A}"/>
              </a:ext>
            </a:extLst>
          </p:cNvPr>
          <p:cNvSpPr txBox="1"/>
          <p:nvPr/>
        </p:nvSpPr>
        <p:spPr>
          <a:xfrm>
            <a:off x="457201" y="4564020"/>
            <a:ext cx="4043538" cy="22576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 i="1">
                <a:solidFill>
                  <a:schemeClr val="accent2"/>
                </a:solidFill>
                <a:latin typeface="Arial Nova Light" panose="020B0304020202020204" pitchFamily="34" charset="0"/>
                <a:cs typeface="Arial" panose="020B0604020202020204" pitchFamily="34" charset="0"/>
              </a:defRPr>
            </a:lvl1pPr>
            <a:lvl2pPr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867" dirty="0" err="1"/>
              <a:t>Source</a:t>
            </a:r>
            <a:r>
              <a:rPr lang="es-ES" sz="867" dirty="0"/>
              <a:t>: www.ukwhitegoods.co.uk/2967-washing-machine-a-washer-dryer-top-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60CE149-D18A-98CA-257F-7D88CF280D66}"/>
              </a:ext>
            </a:extLst>
          </p:cNvPr>
          <p:cNvSpPr/>
          <p:nvPr/>
        </p:nvSpPr>
        <p:spPr>
          <a:xfrm>
            <a:off x="682313" y="1133711"/>
            <a:ext cx="7994841" cy="496290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</a:pP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Example: washing machine</a:t>
            </a:r>
            <a:endParaRPr lang="es-ES" sz="1517" dirty="0">
              <a:solidFill>
                <a:srgbClr val="0048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4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DD6011-E120-7A3D-5B06-721DE9A1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35EC9D-220B-41C9-5E24-067D425C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E97484-D537-927C-559F-7109190F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0149695-7BBC-525D-6494-1CD7AAD3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Functional Decomposition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729B47C-67DD-DEA9-161B-92D5D55BB43B}"/>
              </a:ext>
            </a:extLst>
          </p:cNvPr>
          <p:cNvSpPr/>
          <p:nvPr/>
        </p:nvSpPr>
        <p:spPr>
          <a:xfrm>
            <a:off x="682313" y="1381856"/>
            <a:ext cx="7994841" cy="496290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</a:pP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Example: UAV function, Flight</a:t>
            </a:r>
            <a:endParaRPr lang="es-ES" sz="1517" dirty="0">
              <a:solidFill>
                <a:srgbClr val="004851"/>
              </a:solidFill>
            </a:endParaRPr>
          </a:p>
        </p:txBody>
      </p:sp>
      <p:pic>
        <p:nvPicPr>
          <p:cNvPr id="7" name="Imagen 6" descr="Un avion en al aire&#10;&#10;Descripción generada automáticamente con confianza baja">
            <a:extLst>
              <a:ext uri="{FF2B5EF4-FFF2-40B4-BE49-F238E27FC236}">
                <a16:creationId xmlns:a16="http://schemas.microsoft.com/office/drawing/2014/main" id="{B3219ED0-F3E7-AFAA-D56E-06C526F5F9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8429" y="2718017"/>
            <a:ext cx="3606313" cy="24326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66136C1-736B-C1C5-B7AB-6C2956BD5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374" y="3034898"/>
            <a:ext cx="4359802" cy="17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71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Decomposition hierarchy</a:t>
            </a:r>
          </a:p>
        </p:txBody>
      </p:sp>
      <p:pic>
        <p:nvPicPr>
          <p:cNvPr id="6" name="Picture 2" descr="Common Washing Machine Problems And Cures">
            <a:extLst>
              <a:ext uri="{FF2B5EF4-FFF2-40B4-BE49-F238E27FC236}">
                <a16:creationId xmlns:a16="http://schemas.microsoft.com/office/drawing/2014/main" id="{23A0B7D1-2558-C8D8-0BC1-20DABD093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437" y="1510280"/>
            <a:ext cx="2387493" cy="259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7B33ED2-9031-DDDE-A24F-D4ECC24B48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23762" y="1087958"/>
            <a:ext cx="6012199" cy="5049704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3E1A7EE9-632A-A313-1662-F88CF1EB18C3}"/>
              </a:ext>
            </a:extLst>
          </p:cNvPr>
          <p:cNvSpPr/>
          <p:nvPr/>
        </p:nvSpPr>
        <p:spPr>
          <a:xfrm>
            <a:off x="1702194" y="2252321"/>
            <a:ext cx="1115992" cy="15830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95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CC35425-864E-51CB-8297-D1F64E3D9FFA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2818186" y="3043861"/>
            <a:ext cx="11072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A1B7E1A6-4C90-E515-8D5D-5612F7DD1503}"/>
              </a:ext>
            </a:extLst>
          </p:cNvPr>
          <p:cNvSpPr txBox="1"/>
          <p:nvPr/>
        </p:nvSpPr>
        <p:spPr>
          <a:xfrm>
            <a:off x="4608910" y="6089606"/>
            <a:ext cx="5366794" cy="36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49508" rIns="99044" bIns="49508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SzPts val="1400"/>
              <a:buNone/>
              <a:defRPr sz="800" i="1">
                <a:solidFill>
                  <a:srgbClr val="00A3AD"/>
                </a:solidFill>
              </a:defRPr>
            </a:lvl1pPr>
            <a:lvl2pPr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r>
              <a:rPr lang="es-ES" sz="758" dirty="0" err="1">
                <a:solidFill>
                  <a:schemeClr val="accent2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Source</a:t>
            </a:r>
            <a:r>
              <a:rPr lang="es-ES" sz="758" dirty="0">
                <a:solidFill>
                  <a:schemeClr val="accent2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: www.semanticscholar.org/paper/Washing-Machine-Design-Optimization-Based-on-Nyg%C3%A5rds/ee555ee9dad77f362e4fa5936f51a13829722d49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8899365-2667-0273-790A-185B562266ED}"/>
              </a:ext>
            </a:extLst>
          </p:cNvPr>
          <p:cNvSpPr/>
          <p:nvPr/>
        </p:nvSpPr>
        <p:spPr>
          <a:xfrm>
            <a:off x="183448" y="4252035"/>
            <a:ext cx="3529469" cy="1363322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</a:pP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Each subsystem is decomposed and organized in hierarchies</a:t>
            </a:r>
            <a:endParaRPr lang="es-ES" sz="1517" dirty="0">
              <a:solidFill>
                <a:srgbClr val="00485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2CFA6DB-FDB5-4136-A7E0-91D06B7B2ED2}"/>
              </a:ext>
            </a:extLst>
          </p:cNvPr>
          <p:cNvSpPr/>
          <p:nvPr/>
        </p:nvSpPr>
        <p:spPr>
          <a:xfrm>
            <a:off x="682313" y="1133711"/>
            <a:ext cx="7994841" cy="496290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</a:pP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Example: washing machine</a:t>
            </a:r>
            <a:endParaRPr lang="es-ES" sz="1517" dirty="0">
              <a:solidFill>
                <a:srgbClr val="0048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006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17228A-0183-9B76-263B-FCEB5CAA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61DD60-1E3E-07A8-3364-D2201250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C66C7F-D340-823B-AAD4-6735F54B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8E7A739-7B37-E8CF-C038-F6B09B11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Decomposition</a:t>
            </a:r>
            <a:r>
              <a:rPr lang="es-ES" dirty="0"/>
              <a:t> </a:t>
            </a:r>
            <a:r>
              <a:rPr lang="es-ES" dirty="0" err="1"/>
              <a:t>hierarchy</a:t>
            </a:r>
            <a:endParaRPr lang="es-ES" dirty="0"/>
          </a:p>
        </p:txBody>
      </p:sp>
      <p:pic>
        <p:nvPicPr>
          <p:cNvPr id="8" name="Picture 2" descr="Common Washing Machine Problems And Cures">
            <a:extLst>
              <a:ext uri="{FF2B5EF4-FFF2-40B4-BE49-F238E27FC236}">
                <a16:creationId xmlns:a16="http://schemas.microsoft.com/office/drawing/2014/main" id="{58A0D5A7-115D-6353-90BE-2291827E4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9713" y="1132001"/>
            <a:ext cx="2568190" cy="279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A227371-F4D3-A5B8-FF8A-FFACA8711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08" y="1354931"/>
            <a:ext cx="6752379" cy="300599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125F017-10AC-1335-7855-74B92869CE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3128" y="4038034"/>
            <a:ext cx="3052946" cy="2564199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40592393-083B-5C7E-29F0-332B1655017B}"/>
              </a:ext>
            </a:extLst>
          </p:cNvPr>
          <p:cNvSpPr/>
          <p:nvPr/>
        </p:nvSpPr>
        <p:spPr>
          <a:xfrm>
            <a:off x="457202" y="4427526"/>
            <a:ext cx="3529469" cy="1363322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</a:pP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Each subsystem is decomposed and organized in hierarchies</a:t>
            </a:r>
            <a:endParaRPr lang="es-ES" sz="1517" dirty="0">
              <a:solidFill>
                <a:srgbClr val="004851"/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ABF69C8-F8E8-19EE-4FD3-C42D04619E27}"/>
              </a:ext>
            </a:extLst>
          </p:cNvPr>
          <p:cNvCxnSpPr>
            <a:cxnSpLocks/>
          </p:cNvCxnSpPr>
          <p:nvPr/>
        </p:nvCxnSpPr>
        <p:spPr>
          <a:xfrm>
            <a:off x="1819564" y="2927927"/>
            <a:ext cx="5212123" cy="1884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492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74B84-1C1E-B57A-C422-3320F905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View Types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215401-2A5E-BB61-9346-3AC700EB2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Analysis of System Architecture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4F76D0-EACF-366A-C7C0-111F4D3DF0C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1623582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View Types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3FB1C78-4DE9-20B1-3117-5D9C43960126}"/>
              </a:ext>
            </a:extLst>
          </p:cNvPr>
          <p:cNvSpPr/>
          <p:nvPr/>
        </p:nvSpPr>
        <p:spPr>
          <a:xfrm>
            <a:off x="457202" y="1159266"/>
            <a:ext cx="7994841" cy="487890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 marL="371464" indent="-371464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167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Composition Diagram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F4BFFDC-DDED-50D5-F266-386D02905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70" y="2326216"/>
            <a:ext cx="4339230" cy="244463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54A90D1-5370-3135-B480-23567E07D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101" y="2573413"/>
            <a:ext cx="4529931" cy="19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93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View Types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4280F94-DF23-DF23-524B-F4FC2D34D2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Composition Diagram (in System Composer)</a:t>
            </a:r>
          </a:p>
          <a:p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7B1EBCE-CFC8-C917-08B3-E15EF3D5F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74" y="1929402"/>
            <a:ext cx="7567898" cy="434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32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F92F2E2-E81F-329B-CFFA-33FD5CFBFD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Composition Diagram: Composition vs. Aggregation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View Types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658A1E-C5B9-6F5A-5F25-536023F09024}"/>
              </a:ext>
            </a:extLst>
          </p:cNvPr>
          <p:cNvSpPr/>
          <p:nvPr/>
        </p:nvSpPr>
        <p:spPr>
          <a:xfrm>
            <a:off x="1725346" y="2401455"/>
            <a:ext cx="2098931" cy="849745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Arial Nova Light" panose="020B0304020202020204" pitchFamily="34" charset="0"/>
              </a:rPr>
              <a:t>Car</a:t>
            </a:r>
            <a:endParaRPr lang="en-GB" sz="2800" dirty="0">
              <a:latin typeface="Arial Nova Light" panose="020B0304020202020204" pitchFamily="34" charset="0"/>
            </a:endParaRPr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D6C43198-FD1C-BADC-92D8-298B6D3F6240}"/>
              </a:ext>
            </a:extLst>
          </p:cNvPr>
          <p:cNvSpPr/>
          <p:nvPr/>
        </p:nvSpPr>
        <p:spPr>
          <a:xfrm>
            <a:off x="2659356" y="3251200"/>
            <a:ext cx="230909" cy="249382"/>
          </a:xfrm>
          <a:prstGeom prst="diamon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85DA928-3656-9676-9353-67829EBF238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2774810" y="3500582"/>
            <a:ext cx="1" cy="619486"/>
          </a:xfrm>
          <a:prstGeom prst="line">
            <a:avLst/>
          </a:prstGeom>
          <a:ln cap="rnd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326A6BA7-F97D-9A7A-B9A9-7106EE7DA39B}"/>
              </a:ext>
            </a:extLst>
          </p:cNvPr>
          <p:cNvSpPr/>
          <p:nvPr/>
        </p:nvSpPr>
        <p:spPr>
          <a:xfrm>
            <a:off x="1725344" y="4120068"/>
            <a:ext cx="2098931" cy="849745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latin typeface="Arial Nova Light" panose="020B0304020202020204" pitchFamily="34" charset="0"/>
              </a:rPr>
              <a:t>Engine</a:t>
            </a:r>
            <a:endParaRPr lang="en-GB" sz="2800" dirty="0">
              <a:latin typeface="Arial Nova Light" panose="020B0304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6B8571A-94D5-925D-D574-703FEB410345}"/>
              </a:ext>
            </a:extLst>
          </p:cNvPr>
          <p:cNvSpPr/>
          <p:nvPr/>
        </p:nvSpPr>
        <p:spPr>
          <a:xfrm>
            <a:off x="5398478" y="2401455"/>
            <a:ext cx="2098931" cy="849745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Arial Nova Light" panose="020B0304020202020204" pitchFamily="34" charset="0"/>
              </a:rPr>
              <a:t>Car</a:t>
            </a:r>
            <a:endParaRPr lang="en-GB" sz="2800" dirty="0">
              <a:latin typeface="Arial Nova Light" panose="020B0304020202020204" pitchFamily="34" charset="0"/>
            </a:endParaRPr>
          </a:p>
        </p:txBody>
      </p:sp>
      <p:sp>
        <p:nvSpPr>
          <p:cNvPr id="17" name="Rombo 16">
            <a:extLst>
              <a:ext uri="{FF2B5EF4-FFF2-40B4-BE49-F238E27FC236}">
                <a16:creationId xmlns:a16="http://schemas.microsoft.com/office/drawing/2014/main" id="{BCFB3BEA-C6A9-C502-4C75-C475C9C30DA0}"/>
              </a:ext>
            </a:extLst>
          </p:cNvPr>
          <p:cNvSpPr/>
          <p:nvPr/>
        </p:nvSpPr>
        <p:spPr>
          <a:xfrm>
            <a:off x="6332488" y="3251200"/>
            <a:ext cx="230909" cy="249382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50EE59D-2B31-2AB4-E244-84ED72F3D92C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6447942" y="3500582"/>
            <a:ext cx="1" cy="619486"/>
          </a:xfrm>
          <a:prstGeom prst="line">
            <a:avLst/>
          </a:prstGeom>
          <a:ln cap="rnd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1CCA5CF-30C3-6189-A369-9BB9E7DDDF94}"/>
              </a:ext>
            </a:extLst>
          </p:cNvPr>
          <p:cNvSpPr/>
          <p:nvPr/>
        </p:nvSpPr>
        <p:spPr>
          <a:xfrm>
            <a:off x="5398476" y="4120068"/>
            <a:ext cx="2098931" cy="849745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latin typeface="Arial Nova Light" panose="020B0304020202020204" pitchFamily="34" charset="0"/>
              </a:rPr>
              <a:t>Passengers</a:t>
            </a:r>
            <a:endParaRPr lang="en-GB" sz="2800" dirty="0">
              <a:latin typeface="Arial Nova Light" panose="020B03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B904168-A985-87E6-1F18-C9570384B83D}"/>
              </a:ext>
            </a:extLst>
          </p:cNvPr>
          <p:cNvSpPr txBox="1"/>
          <p:nvPr/>
        </p:nvSpPr>
        <p:spPr>
          <a:xfrm>
            <a:off x="1642411" y="5025677"/>
            <a:ext cx="2181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Composition: every car has an engine</a:t>
            </a:r>
            <a:endParaRPr lang="en-GB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DFD82D6-621F-D5C6-D4E5-7F9B13FAC2FA}"/>
              </a:ext>
            </a:extLst>
          </p:cNvPr>
          <p:cNvSpPr txBox="1"/>
          <p:nvPr/>
        </p:nvSpPr>
        <p:spPr>
          <a:xfrm>
            <a:off x="5398476" y="5025677"/>
            <a:ext cx="21818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Aggregation: cars may have passengers, they come and 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891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View Types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3FB1C78-4DE9-20B1-3117-5D9C43960126}"/>
              </a:ext>
            </a:extLst>
          </p:cNvPr>
          <p:cNvSpPr/>
          <p:nvPr/>
        </p:nvSpPr>
        <p:spPr>
          <a:xfrm>
            <a:off x="538662" y="1076565"/>
            <a:ext cx="7994841" cy="487890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 marL="371464" indent="-371464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167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Composition Diagram: Composition vs. Aggregation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C555C3E-93BF-FFE2-2EB3-6F7A4AD003FC}"/>
              </a:ext>
            </a:extLst>
          </p:cNvPr>
          <p:cNvSpPr/>
          <p:nvPr/>
        </p:nvSpPr>
        <p:spPr>
          <a:xfrm>
            <a:off x="2161727" y="2214370"/>
            <a:ext cx="2098931" cy="849745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Arial Nova Light" panose="020B0304020202020204" pitchFamily="34" charset="0"/>
              </a:rPr>
              <a:t>Car</a:t>
            </a:r>
            <a:endParaRPr lang="en-GB" sz="2800" dirty="0">
              <a:latin typeface="Arial Nova Light" panose="020B0304020202020204" pitchFamily="34" charset="0"/>
            </a:endParaRPr>
          </a:p>
        </p:txBody>
      </p:sp>
      <p:sp>
        <p:nvSpPr>
          <p:cNvPr id="11" name="Rombo 10">
            <a:extLst>
              <a:ext uri="{FF2B5EF4-FFF2-40B4-BE49-F238E27FC236}">
                <a16:creationId xmlns:a16="http://schemas.microsoft.com/office/drawing/2014/main" id="{23D60764-EE28-D691-9400-4BFA631680EF}"/>
              </a:ext>
            </a:extLst>
          </p:cNvPr>
          <p:cNvSpPr/>
          <p:nvPr/>
        </p:nvSpPr>
        <p:spPr>
          <a:xfrm>
            <a:off x="3095737" y="3064115"/>
            <a:ext cx="230909" cy="249382"/>
          </a:xfrm>
          <a:prstGeom prst="diamon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443991C-DB0A-8EB3-0087-78EDF153A6E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3211191" y="3313497"/>
            <a:ext cx="1" cy="619486"/>
          </a:xfrm>
          <a:prstGeom prst="line">
            <a:avLst/>
          </a:prstGeom>
          <a:ln cap="rnd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79C4A21-94A3-9FAE-BD48-D6AC8B900912}"/>
              </a:ext>
            </a:extLst>
          </p:cNvPr>
          <p:cNvSpPr/>
          <p:nvPr/>
        </p:nvSpPr>
        <p:spPr>
          <a:xfrm>
            <a:off x="2161725" y="3932983"/>
            <a:ext cx="2098931" cy="849745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>
                <a:latin typeface="Arial Nova Light" panose="020B0304020202020204" pitchFamily="34" charset="0"/>
              </a:rPr>
              <a:t>Engine</a:t>
            </a:r>
            <a:endParaRPr lang="en-GB" sz="2800" dirty="0">
              <a:latin typeface="Arial Nova Light" panose="020B03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342DBB3-45E6-D643-DD86-FE103E8D319C}"/>
              </a:ext>
            </a:extLst>
          </p:cNvPr>
          <p:cNvSpPr/>
          <p:nvPr/>
        </p:nvSpPr>
        <p:spPr>
          <a:xfrm>
            <a:off x="5834859" y="2214370"/>
            <a:ext cx="2098931" cy="849745"/>
          </a:xfrm>
          <a:prstGeom prst="rect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Arial Nova Light" panose="020B0304020202020204" pitchFamily="34" charset="0"/>
              </a:rPr>
              <a:t>Car</a:t>
            </a:r>
            <a:endParaRPr lang="en-GB" sz="2800" dirty="0">
              <a:latin typeface="Arial Nova Light" panose="020B0304020202020204" pitchFamily="34" charset="0"/>
            </a:endParaRPr>
          </a:p>
        </p:txBody>
      </p:sp>
      <p:sp>
        <p:nvSpPr>
          <p:cNvPr id="16" name="Rombo 15">
            <a:extLst>
              <a:ext uri="{FF2B5EF4-FFF2-40B4-BE49-F238E27FC236}">
                <a16:creationId xmlns:a16="http://schemas.microsoft.com/office/drawing/2014/main" id="{7CE12987-44EB-06E8-B154-854425F0FC37}"/>
              </a:ext>
            </a:extLst>
          </p:cNvPr>
          <p:cNvSpPr/>
          <p:nvPr/>
        </p:nvSpPr>
        <p:spPr>
          <a:xfrm>
            <a:off x="4260656" y="2509409"/>
            <a:ext cx="230909" cy="249382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1C67DB3-F2D0-C523-50B1-F343DF5B5284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4491565" y="2634100"/>
            <a:ext cx="1343294" cy="5143"/>
          </a:xfrm>
          <a:prstGeom prst="line">
            <a:avLst/>
          </a:prstGeom>
          <a:ln cap="rnd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359F1A2-A9E9-2314-0BAD-7094B64D7827}"/>
              </a:ext>
            </a:extLst>
          </p:cNvPr>
          <p:cNvSpPr txBox="1"/>
          <p:nvPr/>
        </p:nvSpPr>
        <p:spPr>
          <a:xfrm>
            <a:off x="2078792" y="4838592"/>
            <a:ext cx="21818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Composition: delete the car and the engine is useless</a:t>
            </a:r>
            <a:endParaRPr lang="en-GB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AF015EB-1369-583B-B6E2-E0A23E523DEF}"/>
              </a:ext>
            </a:extLst>
          </p:cNvPr>
          <p:cNvSpPr txBox="1"/>
          <p:nvPr/>
        </p:nvSpPr>
        <p:spPr>
          <a:xfrm>
            <a:off x="5856764" y="3161113"/>
            <a:ext cx="21818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Aggregation: delete the car and the passenger can travel somewhere else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8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559273-7AB1-4A95-985D-22564E7D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A5B9AB-2304-4735-B1EC-EE23ACF6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072F7-DE8E-43BB-B3B5-FE1120E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AE9CA44-CC19-42CC-9694-3FEA4488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Contents</a:t>
            </a:r>
            <a:endParaRPr lang="es-ES" dirty="0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61141410-43A0-370E-33AF-24055FCA329D}"/>
              </a:ext>
            </a:extLst>
          </p:cNvPr>
          <p:cNvSpPr txBox="1">
            <a:spLocks/>
          </p:cNvSpPr>
          <p:nvPr/>
        </p:nvSpPr>
        <p:spPr>
          <a:xfrm>
            <a:off x="457200" y="1790700"/>
            <a:ext cx="9742623" cy="492956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4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8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600" kern="1200" noProof="0" dirty="0" smtClean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600" b="0" kern="1200" noProof="0" dirty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5348">
              <a:lnSpc>
                <a:spcPct val="170000"/>
              </a:lnSpc>
              <a:buFont typeface="Arial"/>
              <a:buAutoNum type="arabicPeriod"/>
            </a:pPr>
            <a:r>
              <a:rPr lang="es-ES" sz="2000">
                <a:latin typeface="Arial Nova Light" panose="020B0304020202020204" pitchFamily="34" charset="0"/>
              </a:rPr>
              <a:t>What </a:t>
            </a:r>
            <a:r>
              <a:rPr lang="es-ES" sz="2000" dirty="0" err="1">
                <a:latin typeface="Arial Nova Light" panose="020B0304020202020204" pitchFamily="34" charset="0"/>
              </a:rPr>
              <a:t>is</a:t>
            </a:r>
            <a:r>
              <a:rPr lang="es-ES" sz="2000" dirty="0">
                <a:latin typeface="Arial Nova Light" panose="020B0304020202020204" pitchFamily="34" charset="0"/>
              </a:rPr>
              <a:t> a </a:t>
            </a:r>
            <a:r>
              <a:rPr lang="es-ES" sz="2000" dirty="0" err="1">
                <a:latin typeface="Arial Nova Light" panose="020B0304020202020204" pitchFamily="34" charset="0"/>
              </a:rPr>
              <a:t>System</a:t>
            </a:r>
            <a:r>
              <a:rPr lang="es-ES" sz="2000" dirty="0">
                <a:latin typeface="Arial Nova Light" panose="020B0304020202020204" pitchFamily="34" charset="0"/>
              </a:rPr>
              <a:t> </a:t>
            </a:r>
            <a:r>
              <a:rPr lang="es-ES" sz="2000" dirty="0" err="1">
                <a:latin typeface="Arial Nova Light" panose="020B0304020202020204" pitchFamily="34" charset="0"/>
              </a:rPr>
              <a:t>Architecture</a:t>
            </a:r>
            <a:endParaRPr lang="es-ES" sz="2000" dirty="0">
              <a:latin typeface="Arial Nova Light" panose="020B0304020202020204" pitchFamily="34" charset="0"/>
            </a:endParaRPr>
          </a:p>
          <a:p>
            <a:pPr marL="1100633" lvl="1" indent="-495285"/>
            <a:r>
              <a:rPr lang="es-ES" sz="1400">
                <a:latin typeface="Arial Nova Light" panose="020B0304020202020204" pitchFamily="34" charset="0"/>
              </a:rPr>
              <a:t>Systems and Emergence</a:t>
            </a:r>
          </a:p>
          <a:p>
            <a:pPr marL="1100633" lvl="1" indent="-495285"/>
            <a:r>
              <a:rPr lang="es-ES" sz="1400">
                <a:latin typeface="Arial Nova Light" panose="020B0304020202020204" pitchFamily="34" charset="0"/>
              </a:rPr>
              <a:t>Architecture and Views</a:t>
            </a:r>
          </a:p>
          <a:p>
            <a:pPr marL="605348">
              <a:lnSpc>
                <a:spcPct val="170000"/>
              </a:lnSpc>
              <a:buFont typeface="Arial"/>
              <a:buAutoNum type="arabicPeriod"/>
            </a:pPr>
            <a:r>
              <a:rPr lang="es-ES" sz="2000">
                <a:latin typeface="Arial Nova Light" panose="020B0304020202020204" pitchFamily="34" charset="0"/>
              </a:rPr>
              <a:t>Analysis </a:t>
            </a:r>
            <a:r>
              <a:rPr lang="es-ES" sz="2000" dirty="0" err="1">
                <a:latin typeface="Arial Nova Light" panose="020B0304020202020204" pitchFamily="34" charset="0"/>
              </a:rPr>
              <a:t>of</a:t>
            </a:r>
            <a:r>
              <a:rPr lang="es-ES" sz="2000" dirty="0">
                <a:latin typeface="Arial Nova Light" panose="020B0304020202020204" pitchFamily="34" charset="0"/>
              </a:rPr>
              <a:t> </a:t>
            </a:r>
            <a:r>
              <a:rPr lang="es-ES" sz="2000" dirty="0" err="1">
                <a:latin typeface="Arial Nova Light" panose="020B0304020202020204" pitchFamily="34" charset="0"/>
              </a:rPr>
              <a:t>System</a:t>
            </a:r>
            <a:r>
              <a:rPr lang="es-ES" sz="2000" dirty="0">
                <a:latin typeface="Arial Nova Light" panose="020B0304020202020204" pitchFamily="34" charset="0"/>
              </a:rPr>
              <a:t> </a:t>
            </a:r>
            <a:r>
              <a:rPr lang="es-ES" sz="2000" dirty="0" err="1">
                <a:latin typeface="Arial Nova Light" panose="020B0304020202020204" pitchFamily="34" charset="0"/>
              </a:rPr>
              <a:t>Architecture</a:t>
            </a:r>
            <a:endParaRPr lang="es-ES" sz="2000" dirty="0">
              <a:latin typeface="Arial Nova Light" panose="020B0304020202020204" pitchFamily="34" charset="0"/>
            </a:endParaRPr>
          </a:p>
          <a:p>
            <a:pPr marL="1100633" lvl="1" indent="-495285">
              <a:lnSpc>
                <a:spcPct val="110000"/>
              </a:lnSpc>
            </a:pPr>
            <a:r>
              <a:rPr lang="es-ES" sz="1400">
                <a:latin typeface="Arial Nova Light" panose="020B0304020202020204" pitchFamily="34" charset="0"/>
              </a:rPr>
              <a:t>Form </a:t>
            </a:r>
            <a:r>
              <a:rPr lang="es-ES" sz="1400" dirty="0">
                <a:latin typeface="Arial Nova Light" panose="020B0304020202020204" pitchFamily="34" charset="0"/>
              </a:rPr>
              <a:t>and </a:t>
            </a:r>
            <a:r>
              <a:rPr lang="es-ES" sz="1400" dirty="0" err="1">
                <a:latin typeface="Arial Nova Light" panose="020B0304020202020204" pitchFamily="34" charset="0"/>
              </a:rPr>
              <a:t>Function</a:t>
            </a:r>
            <a:endParaRPr lang="es-ES" sz="1400" dirty="0">
              <a:solidFill>
                <a:srgbClr val="FF0000"/>
              </a:solidFill>
              <a:latin typeface="Arial Nova Light" panose="020B0304020202020204" pitchFamily="34" charset="0"/>
            </a:endParaRPr>
          </a:p>
          <a:p>
            <a:pPr marL="1100633" lvl="1" indent="-495285">
              <a:lnSpc>
                <a:spcPct val="110000"/>
              </a:lnSpc>
            </a:pPr>
            <a:r>
              <a:rPr lang="es-ES" sz="1400" err="1">
                <a:latin typeface="Arial Nova Light" panose="020B0304020202020204" pitchFamily="34" charset="0"/>
              </a:rPr>
              <a:t>Structural</a:t>
            </a:r>
            <a:r>
              <a:rPr lang="es-ES" sz="1400">
                <a:latin typeface="Arial Nova Light" panose="020B0304020202020204" pitchFamily="34" charset="0"/>
              </a:rPr>
              <a:t> Decomposition and Functional </a:t>
            </a:r>
            <a:r>
              <a:rPr lang="es-ES" sz="1400" dirty="0" err="1">
                <a:latin typeface="Arial Nova Light" panose="020B0304020202020204" pitchFamily="34" charset="0"/>
              </a:rPr>
              <a:t>Decomposition</a:t>
            </a:r>
            <a:endParaRPr lang="es-ES" sz="1400" dirty="0">
              <a:latin typeface="Arial Nova Light" panose="020B0304020202020204" pitchFamily="34" charset="0"/>
            </a:endParaRPr>
          </a:p>
          <a:p>
            <a:pPr marL="1100633" lvl="1" indent="-495285">
              <a:lnSpc>
                <a:spcPct val="110000"/>
              </a:lnSpc>
            </a:pPr>
            <a:r>
              <a:rPr lang="es-ES" sz="1400">
                <a:latin typeface="Arial Nova Light" panose="020B0304020202020204" pitchFamily="34" charset="0"/>
              </a:rPr>
              <a:t>View types</a:t>
            </a:r>
          </a:p>
          <a:p>
            <a:pPr marL="148148" indent="0">
              <a:lnSpc>
                <a:spcPct val="170000"/>
              </a:lnSpc>
              <a:buNone/>
            </a:pPr>
            <a:endParaRPr lang="es-ES" sz="2000" dirty="0">
              <a:latin typeface="Arial Nova Light" panose="020B0304020202020204" pitchFamily="34" charset="0"/>
            </a:endParaRPr>
          </a:p>
          <a:p>
            <a:pPr marL="605348">
              <a:lnSpc>
                <a:spcPct val="170000"/>
              </a:lnSpc>
              <a:buFont typeface="Arial"/>
              <a:buAutoNum type="arabicPeriod"/>
            </a:pPr>
            <a:endParaRPr lang="es-ES" sz="2000" dirty="0">
              <a:latin typeface="Arial Nova Light" panose="020B0304020202020204" pitchFamily="34" charset="0"/>
            </a:endParaRPr>
          </a:p>
          <a:p>
            <a:pPr marL="605348">
              <a:lnSpc>
                <a:spcPct val="170000"/>
              </a:lnSpc>
              <a:buFont typeface="+mj-lt"/>
              <a:buAutoNum type="arabicPeriod" startAt="5"/>
            </a:pPr>
            <a:endParaRPr lang="es-ES" sz="2000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333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View Types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3FB1C78-4DE9-20B1-3117-5D9C43960126}"/>
              </a:ext>
            </a:extLst>
          </p:cNvPr>
          <p:cNvSpPr/>
          <p:nvPr/>
        </p:nvSpPr>
        <p:spPr>
          <a:xfrm>
            <a:off x="538662" y="1081711"/>
            <a:ext cx="7994841" cy="487890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 marL="371464" indent="-371464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Use-case Diagram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CD0D492-60B6-E926-85CC-C5305693AC83}"/>
              </a:ext>
            </a:extLst>
          </p:cNvPr>
          <p:cNvSpPr/>
          <p:nvPr/>
        </p:nvSpPr>
        <p:spPr>
          <a:xfrm>
            <a:off x="4051280" y="3919030"/>
            <a:ext cx="1600200" cy="657225"/>
          </a:xfrm>
          <a:prstGeom prst="ellipse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Withdraw</a:t>
            </a:r>
            <a:r>
              <a:rPr lang="es-ES" dirty="0"/>
              <a:t> </a:t>
            </a:r>
            <a:r>
              <a:rPr lang="es-ES" dirty="0" err="1"/>
              <a:t>money</a:t>
            </a:r>
            <a:endParaRPr lang="en-GB" dirty="0"/>
          </a:p>
        </p:txBody>
      </p:sp>
      <p:pic>
        <p:nvPicPr>
          <p:cNvPr id="10" name="Gráfico 9" descr="Hombre con relleno sólido">
            <a:extLst>
              <a:ext uri="{FF2B5EF4-FFF2-40B4-BE49-F238E27FC236}">
                <a16:creationId xmlns:a16="http://schemas.microsoft.com/office/drawing/2014/main" id="{D29C5004-D686-B224-DB1F-FA558E02E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899" y="2315651"/>
            <a:ext cx="914400" cy="914400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E0275B9E-F5D8-C021-42B1-B66673E7A862}"/>
              </a:ext>
            </a:extLst>
          </p:cNvPr>
          <p:cNvSpPr/>
          <p:nvPr/>
        </p:nvSpPr>
        <p:spPr>
          <a:xfrm>
            <a:off x="5390706" y="3380030"/>
            <a:ext cx="1600200" cy="657225"/>
          </a:xfrm>
          <a:prstGeom prst="ellipse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Check</a:t>
            </a:r>
            <a:r>
              <a:rPr lang="es-ES" dirty="0"/>
              <a:t> status</a:t>
            </a:r>
            <a:endParaRPr lang="en-GB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1DE9BA1-7746-30D9-6035-6FDE9167EC7E}"/>
              </a:ext>
            </a:extLst>
          </p:cNvPr>
          <p:cNvSpPr/>
          <p:nvPr/>
        </p:nvSpPr>
        <p:spPr>
          <a:xfrm>
            <a:off x="4349047" y="2512417"/>
            <a:ext cx="1600200" cy="657225"/>
          </a:xfrm>
          <a:prstGeom prst="ellipse">
            <a:avLst/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Transfer </a:t>
            </a:r>
            <a:r>
              <a:rPr lang="es-ES" dirty="0" err="1"/>
              <a:t>money</a:t>
            </a:r>
            <a:endParaRPr lang="en-GB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03F43C2-0BD2-B0F1-CCCA-7BE27164514A}"/>
              </a:ext>
            </a:extLst>
          </p:cNvPr>
          <p:cNvSpPr/>
          <p:nvPr/>
        </p:nvSpPr>
        <p:spPr>
          <a:xfrm>
            <a:off x="3757418" y="2376063"/>
            <a:ext cx="3400425" cy="2437529"/>
          </a:xfrm>
          <a:prstGeom prst="rect">
            <a:avLst/>
          </a:prstGeom>
          <a:noFill/>
          <a:ln w="28575">
            <a:solidFill>
              <a:srgbClr val="00A3A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11B8007-8728-C98F-8EE4-653CC0DB4C27}"/>
              </a:ext>
            </a:extLst>
          </p:cNvPr>
          <p:cNvCxnSpPr>
            <a:stCxn id="10" idx="3"/>
            <a:endCxn id="12" idx="2"/>
          </p:cNvCxnSpPr>
          <p:nvPr/>
        </p:nvCxnSpPr>
        <p:spPr>
          <a:xfrm>
            <a:off x="3582299" y="2772851"/>
            <a:ext cx="766748" cy="681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39C6AA1-9C55-5E16-B781-CCE7F3CF7655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405767" y="2916878"/>
            <a:ext cx="1984939" cy="7917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43B17E3-8107-8DF9-E9E6-4B9DDECAEC5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92144" y="3127265"/>
            <a:ext cx="698662" cy="25276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19D521E-3C6F-9094-10A1-C4ACA7217281}"/>
              </a:ext>
            </a:extLst>
          </p:cNvPr>
          <p:cNvSpPr txBox="1"/>
          <p:nvPr/>
        </p:nvSpPr>
        <p:spPr>
          <a:xfrm>
            <a:off x="5686291" y="2958027"/>
            <a:ext cx="1148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&lt;&lt;include&gt;&gt;</a:t>
            </a:r>
            <a:endParaRPr lang="en-GB" sz="1400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488D3D1-AEAD-8ABD-DFE4-D8881465F345}"/>
              </a:ext>
            </a:extLst>
          </p:cNvPr>
          <p:cNvCxnSpPr>
            <a:cxnSpLocks/>
            <a:stCxn id="26" idx="3"/>
            <a:endCxn id="8" idx="2"/>
          </p:cNvCxnSpPr>
          <p:nvPr/>
        </p:nvCxnSpPr>
        <p:spPr>
          <a:xfrm>
            <a:off x="3563429" y="4123234"/>
            <a:ext cx="487851" cy="1244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Gráfico 25" descr="Hombre con relleno sólido">
            <a:extLst>
              <a:ext uri="{FF2B5EF4-FFF2-40B4-BE49-F238E27FC236}">
                <a16:creationId xmlns:a16="http://schemas.microsoft.com/office/drawing/2014/main" id="{E9C65E4B-0125-05D6-81DC-8B6E69728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9029" y="3666034"/>
            <a:ext cx="914400" cy="914400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FD975D40-0893-95CB-84B6-E9FE0142FF6B}"/>
              </a:ext>
            </a:extLst>
          </p:cNvPr>
          <p:cNvSpPr txBox="1"/>
          <p:nvPr/>
        </p:nvSpPr>
        <p:spPr>
          <a:xfrm>
            <a:off x="2551091" y="3226141"/>
            <a:ext cx="1148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client</a:t>
            </a:r>
            <a:endParaRPr lang="en-GB" sz="14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5D0F6BE-DD10-EA8D-6EFC-6D445DE623A4}"/>
              </a:ext>
            </a:extLst>
          </p:cNvPr>
          <p:cNvSpPr txBox="1"/>
          <p:nvPr/>
        </p:nvSpPr>
        <p:spPr>
          <a:xfrm>
            <a:off x="2577678" y="4590851"/>
            <a:ext cx="1148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Bank officer</a:t>
            </a:r>
            <a:endParaRPr lang="en-GB" sz="14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79DB5AA-BF56-89A5-E48E-9770CE99D2FF}"/>
              </a:ext>
            </a:extLst>
          </p:cNvPr>
          <p:cNvSpPr txBox="1"/>
          <p:nvPr/>
        </p:nvSpPr>
        <p:spPr>
          <a:xfrm>
            <a:off x="6009828" y="4493443"/>
            <a:ext cx="1148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ATM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1060709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View Types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3FB1C78-4DE9-20B1-3117-5D9C43960126}"/>
              </a:ext>
            </a:extLst>
          </p:cNvPr>
          <p:cNvSpPr/>
          <p:nvPr/>
        </p:nvSpPr>
        <p:spPr>
          <a:xfrm>
            <a:off x="538662" y="1129365"/>
            <a:ext cx="7994841" cy="487890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 marL="371464" indent="-371464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167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Interfaces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8C59DFD-59A3-ED3B-AB32-1EBEFB655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97" y="1981865"/>
            <a:ext cx="4015887" cy="33768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66D4F2-056F-2783-578B-93CFF40A9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910" y="2334316"/>
            <a:ext cx="5077093" cy="25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26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3E8-D259-E69F-184D-44D4CD17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334FD-D8CB-83CE-B06B-B6FB2CA7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EA907-5B8E-39B7-3DAE-9267CEA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7BDA27C-996E-C382-2AF1-095EC39F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600" dirty="0"/>
              <a:t>View </a:t>
            </a:r>
            <a:r>
              <a:rPr lang="es-ES" sz="2600" dirty="0" err="1"/>
              <a:t>Types</a:t>
            </a:r>
            <a:r>
              <a:rPr lang="es-ES" sz="2600" dirty="0"/>
              <a:t> : Standard </a:t>
            </a:r>
            <a:r>
              <a:rPr lang="es-ES" sz="2600" dirty="0" err="1"/>
              <a:t>modelling</a:t>
            </a:r>
            <a:r>
              <a:rPr lang="es-ES" sz="2600" dirty="0"/>
              <a:t> </a:t>
            </a:r>
            <a:r>
              <a:rPr lang="es-ES" sz="2600" dirty="0" err="1"/>
              <a:t>languages</a:t>
            </a:r>
            <a:endParaRPr lang="es-ES" sz="26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3FB1C78-4DE9-20B1-3117-5D9C43960126}"/>
              </a:ext>
            </a:extLst>
          </p:cNvPr>
          <p:cNvSpPr/>
          <p:nvPr/>
        </p:nvSpPr>
        <p:spPr>
          <a:xfrm>
            <a:off x="538662" y="1175408"/>
            <a:ext cx="8633913" cy="1852558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 marL="371464" indent="-371464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Architecture modelling can be performed following different languages.</a:t>
            </a:r>
          </a:p>
          <a:p>
            <a:pPr marL="371464" indent="-371464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167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SysML</a:t>
            </a: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 is </a:t>
            </a:r>
            <a:r>
              <a:rPr lang="en-GB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a general-purpose graphical modelling language for specifying, </a:t>
            </a:r>
            <a:r>
              <a:rPr lang="en-GB" sz="2167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analyzing</a:t>
            </a:r>
            <a:r>
              <a:rPr lang="en-GB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, designing, and verifying complex systems.</a:t>
            </a:r>
            <a:endParaRPr lang="en-US" sz="2167" dirty="0">
              <a:solidFill>
                <a:srgbClr val="004851"/>
              </a:solidFill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AC408E4-F4B7-25F9-D68F-C4183A4A0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011" y="3125870"/>
            <a:ext cx="5365750" cy="308407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3D96E51-DA80-B6DA-7528-87C236F240AE}"/>
              </a:ext>
            </a:extLst>
          </p:cNvPr>
          <p:cNvSpPr txBox="1"/>
          <p:nvPr/>
        </p:nvSpPr>
        <p:spPr>
          <a:xfrm>
            <a:off x="2800350" y="6123723"/>
            <a:ext cx="6553200" cy="208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400"/>
            </a:pPr>
            <a:r>
              <a:rPr lang="en-GB" sz="758" i="1" dirty="0">
                <a:solidFill>
                  <a:schemeClr val="accent2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https://sparxsystems.com/enterprise_architect_user_guide/14.0/model_domains/sysml.html</a:t>
            </a:r>
          </a:p>
        </p:txBody>
      </p:sp>
    </p:spTree>
    <p:extLst>
      <p:ext uri="{BB962C8B-B14F-4D97-AF65-F5344CB8AC3E}">
        <p14:creationId xmlns:p14="http://schemas.microsoft.com/office/powerpoint/2010/main" val="41191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37CCDA3-E1ED-9E94-E0B7-9B1C06D8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References</a:t>
            </a:r>
            <a:endParaRPr lang="en-GB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CCD4CE4-23FE-7638-1B7E-1E90D91E7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AEC48370-F6C4-3BDC-BF0E-F82C9B0F78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  <a:endParaRPr lang="en-GB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22B642F-B36E-19DA-5846-612A3777CFC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279525" cy="365125"/>
          </a:xfrm>
        </p:spPr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BBC8D0-856A-0B38-3EE1-210D0971ACF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5175250" cy="365125"/>
          </a:xfrm>
        </p:spPr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DB9FA2-6D5A-4D04-E967-7FC2114E44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01088" y="6461125"/>
            <a:ext cx="1204912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7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E20ED7-84DD-1BA6-39EB-34412A3F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B55271-1CB2-D12B-C7DC-DFA6B2C1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2A9EF2-B670-4155-7915-866015F6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9327902-9E0B-D82E-9DBE-4670C62B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References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B31528-5CB2-84E5-B6B3-FAAEF9BEB0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s-ES" sz="3033"/>
              <a:t>System Architecture. Strategy and Product Development for Complex Systems   </a:t>
            </a:r>
            <a:r>
              <a:rPr lang="es-ES" sz="3033" i="1">
                <a:solidFill>
                  <a:srgbClr val="00A3AD"/>
                </a:solidFill>
              </a:rPr>
              <a:t>E. Crawley, B.Cameron, D. Selva (2016)</a:t>
            </a:r>
          </a:p>
          <a:p>
            <a:pPr>
              <a:lnSpc>
                <a:spcPct val="150000"/>
              </a:lnSpc>
            </a:pPr>
            <a:endParaRPr lang="es-ES" sz="3033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3033"/>
              <a:t>Systems Architecting. </a:t>
            </a:r>
            <a:r>
              <a:rPr lang="es-ES" sz="3033" dirty="0"/>
              <a:t>A Business </a:t>
            </a:r>
            <a:r>
              <a:rPr lang="es-ES" sz="3033" dirty="0" err="1"/>
              <a:t>Perspective</a:t>
            </a:r>
            <a:r>
              <a:rPr lang="es-ES" sz="3033" dirty="0"/>
              <a:t>   </a:t>
            </a:r>
            <a:r>
              <a:rPr lang="es-ES" sz="3142" i="1" dirty="0" err="1">
                <a:solidFill>
                  <a:srgbClr val="00A3AD"/>
                </a:solidFill>
              </a:rPr>
              <a:t>Gerrit</a:t>
            </a:r>
            <a:r>
              <a:rPr lang="es-ES" sz="3142" i="1" dirty="0">
                <a:solidFill>
                  <a:srgbClr val="00A3AD"/>
                </a:solidFill>
              </a:rPr>
              <a:t> </a:t>
            </a:r>
            <a:r>
              <a:rPr lang="es-ES" sz="3142" i="1" dirty="0" err="1">
                <a:solidFill>
                  <a:srgbClr val="00A3AD"/>
                </a:solidFill>
              </a:rPr>
              <a:t>Muller</a:t>
            </a:r>
            <a:r>
              <a:rPr lang="es-ES" sz="3142" i="1" dirty="0">
                <a:solidFill>
                  <a:srgbClr val="00A3AD"/>
                </a:solidFill>
              </a:rPr>
              <a:t> (2012)</a:t>
            </a:r>
          </a:p>
          <a:p>
            <a:pPr>
              <a:lnSpc>
                <a:spcPct val="150000"/>
              </a:lnSpc>
            </a:pPr>
            <a:endParaRPr lang="es-ES" sz="3033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3033" dirty="0" err="1"/>
              <a:t>The</a:t>
            </a:r>
            <a:r>
              <a:rPr lang="es-ES" sz="3033" dirty="0"/>
              <a:t> </a:t>
            </a:r>
            <a:r>
              <a:rPr lang="es-ES" sz="3033" dirty="0" err="1"/>
              <a:t>secret</a:t>
            </a:r>
            <a:r>
              <a:rPr lang="es-ES" sz="3033" dirty="0"/>
              <a:t> </a:t>
            </a:r>
            <a:r>
              <a:rPr lang="es-ES" sz="3033" dirty="0" err="1"/>
              <a:t>of</a:t>
            </a:r>
            <a:r>
              <a:rPr lang="es-ES" sz="3033" dirty="0"/>
              <a:t> APOLO. </a:t>
            </a:r>
            <a:r>
              <a:rPr lang="es-ES" sz="3033" dirty="0" err="1"/>
              <a:t>Systems</a:t>
            </a:r>
            <a:r>
              <a:rPr lang="es-ES" sz="3033" dirty="0"/>
              <a:t> Management in American and </a:t>
            </a:r>
            <a:r>
              <a:rPr lang="es-ES" sz="3033" dirty="0" err="1"/>
              <a:t>European</a:t>
            </a:r>
            <a:r>
              <a:rPr lang="es-ES" sz="3033" dirty="0"/>
              <a:t> </a:t>
            </a:r>
            <a:r>
              <a:rPr lang="es-ES" sz="3033" dirty="0" err="1"/>
              <a:t>Space</a:t>
            </a:r>
            <a:r>
              <a:rPr lang="es-ES" sz="3033" dirty="0"/>
              <a:t> </a:t>
            </a:r>
            <a:r>
              <a:rPr lang="es-ES" sz="3033" dirty="0" err="1"/>
              <a:t>Programs</a:t>
            </a:r>
            <a:r>
              <a:rPr lang="es-ES" sz="3033" dirty="0"/>
              <a:t>   </a:t>
            </a:r>
            <a:r>
              <a:rPr lang="es-ES" sz="3142" i="1" dirty="0">
                <a:solidFill>
                  <a:srgbClr val="00A3AD"/>
                </a:solidFill>
              </a:rPr>
              <a:t>Stephen B. </a:t>
            </a:r>
            <a:r>
              <a:rPr lang="es-ES" sz="3142" i="1" dirty="0" err="1">
                <a:solidFill>
                  <a:srgbClr val="00A3AD"/>
                </a:solidFill>
              </a:rPr>
              <a:t>Johnshon</a:t>
            </a:r>
            <a:r>
              <a:rPr lang="es-ES" sz="3142" i="1" dirty="0">
                <a:solidFill>
                  <a:srgbClr val="00A3AD"/>
                </a:solidFill>
              </a:rPr>
              <a:t> (2002)</a:t>
            </a:r>
          </a:p>
          <a:p>
            <a:pPr>
              <a:lnSpc>
                <a:spcPct val="150000"/>
              </a:lnSpc>
            </a:pPr>
            <a:endParaRPr lang="es-ES" sz="3033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3033" dirty="0" err="1"/>
              <a:t>Architecting</a:t>
            </a:r>
            <a:r>
              <a:rPr lang="es-ES" sz="3033" dirty="0"/>
              <a:t> Software Intensive </a:t>
            </a:r>
            <a:r>
              <a:rPr lang="es-ES" sz="3033" dirty="0" err="1"/>
              <a:t>Systems</a:t>
            </a:r>
            <a:r>
              <a:rPr lang="es-ES" sz="3033" dirty="0"/>
              <a:t>. A </a:t>
            </a:r>
            <a:r>
              <a:rPr lang="es-ES" sz="3033" dirty="0" err="1"/>
              <a:t>Practitioner’s</a:t>
            </a:r>
            <a:r>
              <a:rPr lang="es-ES" sz="3033" dirty="0"/>
              <a:t> Guide   </a:t>
            </a:r>
            <a:r>
              <a:rPr lang="es-ES" sz="3142" i="1" dirty="0">
                <a:solidFill>
                  <a:srgbClr val="00A3AD"/>
                </a:solidFill>
              </a:rPr>
              <a:t>Anthony J. </a:t>
            </a:r>
            <a:r>
              <a:rPr lang="es-ES" sz="3142" i="1" dirty="0" err="1">
                <a:solidFill>
                  <a:srgbClr val="00A3AD"/>
                </a:solidFill>
              </a:rPr>
              <a:t>Lattanze</a:t>
            </a:r>
            <a:r>
              <a:rPr lang="es-ES" sz="3142" i="1" dirty="0">
                <a:solidFill>
                  <a:srgbClr val="00A3AD"/>
                </a:solidFill>
              </a:rPr>
              <a:t> (2009)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0186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805A2ED0-4685-86EB-3B2A-AAA650996A61}"/>
              </a:ext>
            </a:extLst>
          </p:cNvPr>
          <p:cNvSpPr txBox="1">
            <a:spLocks/>
          </p:cNvSpPr>
          <p:nvPr/>
        </p:nvSpPr>
        <p:spPr>
          <a:xfrm>
            <a:off x="3526525" y="2583646"/>
            <a:ext cx="3136902" cy="1246571"/>
          </a:xfrm>
          <a:prstGeom prst="rect">
            <a:avLst/>
          </a:prstGeom>
        </p:spPr>
        <p:txBody>
          <a:bodyPr vert="horz" lIns="99060" tIns="49530" rIns="99060" bIns="4953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600" b="1" dirty="0" err="1"/>
              <a:t>Eskerrik</a:t>
            </a:r>
            <a:r>
              <a:rPr lang="es-ES" sz="2600" b="1" dirty="0"/>
              <a:t> </a:t>
            </a:r>
            <a:r>
              <a:rPr lang="es-ES" sz="2600" b="1" dirty="0" err="1"/>
              <a:t>asko</a:t>
            </a:r>
            <a:endParaRPr lang="es-ES" sz="2600" b="1" dirty="0"/>
          </a:p>
          <a:p>
            <a:pPr algn="ctr"/>
            <a:r>
              <a:rPr lang="es-ES" sz="2600" b="1" dirty="0"/>
              <a:t>Muchas gracias</a:t>
            </a:r>
          </a:p>
          <a:p>
            <a:pPr algn="ctr"/>
            <a:r>
              <a:rPr lang="es-ES" sz="2600" b="1" dirty="0" err="1"/>
              <a:t>Thank</a:t>
            </a:r>
            <a:r>
              <a:rPr lang="es-ES" sz="2600" b="1" dirty="0"/>
              <a:t> </a:t>
            </a:r>
            <a:r>
              <a:rPr lang="es-ES" sz="2600" b="1" dirty="0" err="1"/>
              <a:t>you</a:t>
            </a:r>
            <a:endParaRPr lang="es-ES" sz="2600" b="1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DA6DF9-EA90-0EEB-43A4-1579B1160302}"/>
              </a:ext>
            </a:extLst>
          </p:cNvPr>
          <p:cNvSpPr txBox="1">
            <a:spLocks/>
          </p:cNvSpPr>
          <p:nvPr/>
        </p:nvSpPr>
        <p:spPr>
          <a:xfrm>
            <a:off x="450432" y="4453486"/>
            <a:ext cx="4148782" cy="1904712"/>
          </a:xfrm>
          <a:prstGeom prst="rect">
            <a:avLst/>
          </a:prstGeom>
        </p:spPr>
        <p:txBody>
          <a:bodyPr vert="horz" lIns="99060" tIns="49530" rIns="99060" bIns="4953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17" b="1"/>
              <a:t>Paul Aretxederreta</a:t>
            </a:r>
            <a:endParaRPr lang="es-ES" sz="1517" b="1" dirty="0"/>
          </a:p>
          <a:p>
            <a:r>
              <a:rPr lang="es-ES" sz="1192">
                <a:hlinkClick r:id="rId2"/>
              </a:rPr>
              <a:t>paretxederreta@cafpower.com</a:t>
            </a:r>
            <a:endParaRPr lang="es-ES" sz="1192" dirty="0"/>
          </a:p>
          <a:p>
            <a:r>
              <a:rPr lang="es-ES" sz="1192"/>
              <a:t>www.linkedin.com/in/paul-aretxederreta</a:t>
            </a:r>
          </a:p>
          <a:p>
            <a:endParaRPr lang="es-ES" sz="1192" dirty="0"/>
          </a:p>
          <a:p>
            <a:r>
              <a:rPr lang="es-ES" sz="1192"/>
              <a:t>Parque Tecnológico de San Sebastián  </a:t>
            </a:r>
          </a:p>
          <a:p>
            <a:r>
              <a:rPr lang="es-ES" sz="1192"/>
              <a:t>Paseo Mikeletegi, 58 - 2º </a:t>
            </a:r>
          </a:p>
          <a:p>
            <a:r>
              <a:rPr lang="es-ES" sz="1192"/>
              <a:t>20009 San Sebastián • Spain </a:t>
            </a:r>
          </a:p>
          <a:p>
            <a:r>
              <a:rPr lang="es-ES" sz="1192"/>
              <a:t>www.cafpower.com </a:t>
            </a:r>
            <a:endParaRPr lang="en-US" sz="1192" dirty="0"/>
          </a:p>
        </p:txBody>
      </p:sp>
    </p:spTree>
    <p:extLst>
      <p:ext uri="{BB962C8B-B14F-4D97-AF65-F5344CB8AC3E}">
        <p14:creationId xmlns:p14="http://schemas.microsoft.com/office/powerpoint/2010/main" val="403283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559273-7AB1-4A95-985D-22564E7D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A5B9AB-2304-4735-B1EC-EE23ACF6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072F7-DE8E-43BB-B3B5-FE1120E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AE9CA44-CC19-42CC-9694-3FEA4488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Contents</a:t>
            </a:r>
            <a:endParaRPr lang="es-ES" dirty="0"/>
          </a:p>
        </p:txBody>
      </p:sp>
      <p:pic>
        <p:nvPicPr>
          <p:cNvPr id="22" name="Imagen 21" descr="Diagrama, Esquemático&#10;&#10;Descripción generada automáticamente">
            <a:extLst>
              <a:ext uri="{FF2B5EF4-FFF2-40B4-BE49-F238E27FC236}">
                <a16:creationId xmlns:a16="http://schemas.microsoft.com/office/drawing/2014/main" id="{62EFFD9F-5769-9892-6981-5E41718C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2370"/>
            <a:ext cx="9906000" cy="3773259"/>
          </a:xfrm>
          <a:prstGeom prst="rect">
            <a:avLst/>
          </a:prstGeom>
        </p:spPr>
      </p:pic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7A43214-CF64-3761-3484-84E602FD0655}"/>
              </a:ext>
            </a:extLst>
          </p:cNvPr>
          <p:cNvSpPr/>
          <p:nvPr/>
        </p:nvSpPr>
        <p:spPr>
          <a:xfrm>
            <a:off x="2159452" y="3121989"/>
            <a:ext cx="1077686" cy="73478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098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D2D17B5-4BF7-0646-B430-A71538D96616}"/>
              </a:ext>
            </a:extLst>
          </p:cNvPr>
          <p:cNvSpPr txBox="1"/>
          <p:nvPr/>
        </p:nvSpPr>
        <p:spPr>
          <a:xfrm>
            <a:off x="3203104" y="3249386"/>
            <a:ext cx="128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 </a:t>
            </a:r>
            <a:r>
              <a:rPr lang="es-E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Architecture</a:t>
            </a:r>
            <a:endParaRPr lang="es-E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79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is a System Architecture</a:t>
            </a:r>
            <a:endParaRPr lang="en-US"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AA1E600-F5A4-4A51-916D-82E89A909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6505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7F0BC2-DF9F-D093-D7AD-6DFF259E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83472A-3688-CCFD-DC28-A5A7583C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7325E5-179D-26F0-F329-1A3B3370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DC8536A-78EA-DA86-E461-9FA556C1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System: Emergence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2B3393E-5873-5E53-E835-BE481DBCAAF8}"/>
              </a:ext>
            </a:extLst>
          </p:cNvPr>
          <p:cNvSpPr/>
          <p:nvPr/>
        </p:nvSpPr>
        <p:spPr>
          <a:xfrm>
            <a:off x="281898" y="1779626"/>
            <a:ext cx="9342205" cy="2367443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 lvl="0">
              <a:buClr>
                <a:srgbClr val="00A3AE"/>
              </a:buClr>
              <a:buSzPts val="2000"/>
            </a:pPr>
            <a:endParaRPr lang="en-US" sz="1733" dirty="0">
              <a:solidFill>
                <a:srgbClr val="004851"/>
              </a:solidFill>
            </a:endParaRPr>
          </a:p>
          <a:p>
            <a:pPr lvl="0">
              <a:buClr>
                <a:srgbClr val="00A3AE"/>
              </a:buClr>
              <a:buSzPts val="2000"/>
            </a:pPr>
            <a:r>
              <a:rPr lang="en-US" sz="1950" dirty="0">
                <a:solidFill>
                  <a:srgbClr val="004851"/>
                </a:solidFill>
                <a:latin typeface="Arial Nova Light" panose="020B0304020202020204" pitchFamily="34" charset="0"/>
              </a:rPr>
              <a:t>A system is a set of entities and their relationships, </a:t>
            </a:r>
          </a:p>
          <a:p>
            <a:pPr lvl="0">
              <a:buClr>
                <a:srgbClr val="00A3AE"/>
              </a:buClr>
              <a:buSzPts val="2000"/>
            </a:pPr>
            <a:r>
              <a:rPr lang="en-US" sz="1950" dirty="0">
                <a:solidFill>
                  <a:srgbClr val="004851"/>
                </a:solidFill>
                <a:latin typeface="Arial Nova Light" panose="020B0304020202020204" pitchFamily="34" charset="0"/>
              </a:rPr>
              <a:t>whose functionality is greater than the sum of the individual entities</a:t>
            </a:r>
            <a:r>
              <a:rPr lang="en-US" sz="1950">
                <a:solidFill>
                  <a:srgbClr val="004851"/>
                </a:solidFill>
                <a:latin typeface="Arial Nova Light" panose="020B0304020202020204" pitchFamily="34" charset="0"/>
              </a:rPr>
              <a:t>.</a:t>
            </a:r>
            <a:r>
              <a:rPr lang="en-US" sz="2167">
                <a:solidFill>
                  <a:srgbClr val="004851"/>
                </a:solidFill>
              </a:rPr>
              <a:t> </a:t>
            </a:r>
            <a:r>
              <a:rPr lang="en-US" sz="1300" i="1" dirty="0">
                <a:solidFill>
                  <a:srgbClr val="00A3AD"/>
                </a:solidFill>
                <a:latin typeface="Arial Nova Light" panose="020B0304020202020204" pitchFamily="34" charset="0"/>
              </a:rPr>
              <a:t>Crawley, E. et al., (</a:t>
            </a:r>
            <a:r>
              <a:rPr lang="en-US" sz="1300" i="1">
                <a:solidFill>
                  <a:srgbClr val="00A3AD"/>
                </a:solidFill>
                <a:latin typeface="Arial Nova Light" panose="020B0304020202020204" pitchFamily="34" charset="0"/>
              </a:rPr>
              <a:t>2016)</a:t>
            </a:r>
          </a:p>
          <a:p>
            <a:pPr lvl="0" algn="r">
              <a:buClr>
                <a:srgbClr val="00A3AE"/>
              </a:buClr>
              <a:buSzPts val="2000"/>
            </a:pPr>
            <a:r>
              <a:rPr lang="en-US" sz="1300" i="1">
                <a:solidFill>
                  <a:srgbClr val="00A3AD"/>
                </a:solidFill>
                <a:latin typeface="Arial Nova Light" panose="020B0304020202020204" pitchFamily="34" charset="0"/>
              </a:rPr>
              <a:t> </a:t>
            </a:r>
            <a:r>
              <a:rPr lang="en-US" sz="1300" i="1" dirty="0">
                <a:solidFill>
                  <a:srgbClr val="00A3AD"/>
                </a:solidFill>
                <a:latin typeface="Arial Nova Light" panose="020B0304020202020204" pitchFamily="34" charset="0"/>
              </a:rPr>
              <a:t>System Architecture. Pearson.</a:t>
            </a:r>
          </a:p>
          <a:p>
            <a:pPr lvl="0">
              <a:buClr>
                <a:srgbClr val="00A3AE"/>
              </a:buClr>
              <a:buSzPts val="2000"/>
            </a:pPr>
            <a:endParaRPr lang="en-US" sz="2167" i="1" dirty="0">
              <a:solidFill>
                <a:srgbClr val="004851"/>
              </a:solidFill>
            </a:endParaRPr>
          </a:p>
          <a:p>
            <a:pPr lvl="0">
              <a:buClr>
                <a:srgbClr val="00A3AE"/>
              </a:buClr>
              <a:buSzPts val="2000"/>
            </a:pPr>
            <a:endParaRPr lang="en-US" sz="2167" i="1" dirty="0">
              <a:solidFill>
                <a:srgbClr val="004851"/>
              </a:solidFill>
            </a:endParaRPr>
          </a:p>
          <a:p>
            <a:pPr lvl="0">
              <a:buClr>
                <a:srgbClr val="00A3AE"/>
              </a:buClr>
              <a:buSzPts val="2000"/>
            </a:pPr>
            <a:r>
              <a:rPr lang="en-US" sz="1950" dirty="0">
                <a:solidFill>
                  <a:srgbClr val="004851"/>
                </a:solidFill>
                <a:latin typeface="Arial Nova Light" panose="020B0304020202020204" pitchFamily="34" charset="0"/>
              </a:rPr>
              <a:t>A system is not the sum of the parts, but the product of the interaction of those parts</a:t>
            </a:r>
            <a:r>
              <a:rPr lang="en-US" sz="1950">
                <a:solidFill>
                  <a:srgbClr val="004851"/>
                </a:solidFill>
                <a:latin typeface="Arial Nova Light" panose="020B0304020202020204" pitchFamily="34" charset="0"/>
              </a:rPr>
              <a:t>. </a:t>
            </a:r>
          </a:p>
          <a:p>
            <a:pPr lvl="0" algn="r">
              <a:buClr>
                <a:srgbClr val="00A3AE"/>
              </a:buClr>
              <a:buSzPts val="2000"/>
            </a:pPr>
            <a:r>
              <a:rPr lang="en-US" sz="1300" i="1">
                <a:solidFill>
                  <a:srgbClr val="00A3AD"/>
                </a:solidFill>
                <a:latin typeface="Arial Nova Light" panose="020B0304020202020204" pitchFamily="34" charset="0"/>
              </a:rPr>
              <a:t>Russell Ackoff</a:t>
            </a:r>
            <a:r>
              <a:rPr lang="en-US" sz="1300" i="1" dirty="0">
                <a:solidFill>
                  <a:srgbClr val="00A3AD"/>
                </a:solidFill>
                <a:latin typeface="Arial Nova Light" panose="020B0304020202020204" pitchFamily="34" charset="0"/>
              </a:rPr>
              <a:t>.</a:t>
            </a:r>
            <a:endParaRPr lang="es-ES" sz="1300" i="1" dirty="0">
              <a:solidFill>
                <a:srgbClr val="00A3AD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89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277D31-000F-DBA9-8388-64CF85A3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9046D6-D7F5-CBC4-9554-399D0C3E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66F732-07D4-9CA3-1A49-AFDF94D7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429FA5E-B8ED-3CBD-E15F-5B25FCF5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What is a System Architecture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6E42AE0C-AD29-D165-FDF5-653D55BDBB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1" y="1095876"/>
            <a:ext cx="8991601" cy="52137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1950"/>
              <a:t>Architecture</a:t>
            </a:r>
          </a:p>
          <a:p>
            <a:pPr>
              <a:lnSpc>
                <a:spcPct val="150000"/>
              </a:lnSpc>
            </a:pPr>
            <a:r>
              <a:rPr lang="en-US" sz="1950"/>
              <a:t>It is the conceptual model that defines the structure, behavior, and more views of a system. </a:t>
            </a:r>
            <a:r>
              <a:rPr lang="en-US" sz="1950" i="1">
                <a:solidFill>
                  <a:srgbClr val="00A3AD"/>
                </a:solidFill>
              </a:rPr>
              <a:t>Hannu Jaakkola and Bernhard Thalheim. (2011)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1950"/>
              <a:t>View</a:t>
            </a:r>
          </a:p>
          <a:p>
            <a:pPr>
              <a:lnSpc>
                <a:spcPct val="150000"/>
              </a:lnSpc>
            </a:pPr>
            <a:r>
              <a:rPr lang="en-US" sz="1950"/>
              <a:t>The purpose of views and viewpoints is to enable humans to comprehend very complex systems.</a:t>
            </a:r>
            <a:r>
              <a:rPr lang="en-US" sz="1950">
                <a:solidFill>
                  <a:schemeClr val="tx1"/>
                </a:solidFill>
              </a:rPr>
              <a:t> </a:t>
            </a:r>
            <a:r>
              <a:rPr lang="da-DK" sz="1950" i="1">
                <a:solidFill>
                  <a:srgbClr val="00A3AD"/>
                </a:solidFill>
              </a:rPr>
              <a:t>Edward J. Barkmeyer et al. (2003)</a:t>
            </a:r>
            <a:endParaRPr lang="es-ES" sz="1950" dirty="0">
              <a:solidFill>
                <a:srgbClr val="00A3AD"/>
              </a:solidFill>
            </a:endParaRPr>
          </a:p>
          <a:p>
            <a:endParaRPr lang="es-ES" sz="1733" dirty="0"/>
          </a:p>
        </p:txBody>
      </p:sp>
    </p:spTree>
    <p:extLst>
      <p:ext uri="{BB962C8B-B14F-4D97-AF65-F5344CB8AC3E}">
        <p14:creationId xmlns:p14="http://schemas.microsoft.com/office/powerpoint/2010/main" val="391190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Analysis of System Architecture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AA1E600-F5A4-4A51-916D-82E89A909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5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323DA-C339-062F-7FAE-0EA83746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Structural and Functional Decomposition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B4F077-046A-67B0-F098-F80CC38EA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Analysis of System Architecture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0D0E44-0112-0F6B-75BE-9A8E9207C9A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2.1</a:t>
            </a:r>
          </a:p>
        </p:txBody>
      </p:sp>
    </p:spTree>
    <p:extLst>
      <p:ext uri="{BB962C8B-B14F-4D97-AF65-F5344CB8AC3E}">
        <p14:creationId xmlns:p14="http://schemas.microsoft.com/office/powerpoint/2010/main" val="387298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DD6011-E120-7A3D-5B06-721DE9A1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35EC9D-220B-41C9-5E24-067D425C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 - Architecture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E97484-D537-927C-559F-7109190F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0149695-7BBC-525D-6494-1CD7AAD3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Form</a:t>
            </a:r>
            <a:r>
              <a:rPr lang="es-ES" dirty="0"/>
              <a:t> and </a:t>
            </a:r>
            <a:r>
              <a:rPr lang="es-ES" dirty="0" err="1"/>
              <a:t>Function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729B47C-67DD-DEA9-161B-92D5D55BB43B}"/>
              </a:ext>
            </a:extLst>
          </p:cNvPr>
          <p:cNvSpPr/>
          <p:nvPr/>
        </p:nvSpPr>
        <p:spPr>
          <a:xfrm>
            <a:off x="682314" y="1762919"/>
            <a:ext cx="8303416" cy="1838517"/>
          </a:xfrm>
          <a:prstGeom prst="rect">
            <a:avLst/>
          </a:prstGeom>
        </p:spPr>
        <p:txBody>
          <a:bodyPr wrap="square" lIns="99060" tIns="49530" rIns="99060" bIns="49530" anchor="t">
            <a:spAutoFit/>
          </a:bodyPr>
          <a:lstStyle/>
          <a:p>
            <a:pPr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</a:pPr>
            <a:r>
              <a:rPr lang="en-US" sz="20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A system’s structure can be decomposed in two forms:</a:t>
            </a:r>
          </a:p>
          <a:p>
            <a:pPr marL="495285" indent="-495285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Structural decomposition (form). 	</a:t>
            </a:r>
          </a:p>
          <a:p>
            <a:pPr marL="495285" indent="-495285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r>
              <a:rPr lang="es-ES" sz="2167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Functional</a:t>
            </a:r>
            <a:r>
              <a:rPr lang="es-E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 </a:t>
            </a:r>
            <a:r>
              <a:rPr lang="es-ES" sz="2167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decomposition</a:t>
            </a:r>
            <a:r>
              <a:rPr lang="es-E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 (</a:t>
            </a:r>
            <a:r>
              <a:rPr lang="es-ES" sz="2167" dirty="0" err="1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function</a:t>
            </a:r>
            <a:r>
              <a:rPr lang="es-ES" sz="2167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). 	</a:t>
            </a:r>
          </a:p>
          <a:p>
            <a:pPr marL="495285" indent="-495285">
              <a:lnSpc>
                <a:spcPct val="130000"/>
              </a:lnSpc>
              <a:spcBef>
                <a:spcPts val="542"/>
              </a:spcBef>
              <a:buClr>
                <a:srgbClr val="00A3AE"/>
              </a:buClr>
              <a:buSzPts val="2000"/>
              <a:buFont typeface="Arial" panose="020B0604020202020204" pitchFamily="34" charset="0"/>
              <a:buChar char="•"/>
            </a:pPr>
            <a:endParaRPr lang="es-ES" sz="1517" dirty="0">
              <a:solidFill>
                <a:srgbClr val="0048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41451"/>
      </p:ext>
    </p:extLst>
  </p:cSld>
  <p:clrMapOvr>
    <a:masterClrMapping/>
  </p:clrMapOvr>
</p:sld>
</file>

<file path=ppt/theme/theme1.xml><?xml version="1.0" encoding="utf-8"?>
<a:theme xmlns:a="http://schemas.openxmlformats.org/drawingml/2006/main" name="MU Theme">
  <a:themeElements>
    <a:clrScheme name="Personalizado 1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3AD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oVerde_MGEP" id="{912D819A-F009-0D4F-A6F2-06FA7B853B4A}" vid="{A10D757F-8599-0D45-BE73-313E7C3AB0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14001</TotalTime>
  <Words>748</Words>
  <Application>Microsoft Office PowerPoint</Application>
  <PresentationFormat>A4 (210 x 297 mm)</PresentationFormat>
  <Paragraphs>169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AppleSymbols</vt:lpstr>
      <vt:lpstr>Arial</vt:lpstr>
      <vt:lpstr>Arial Black</vt:lpstr>
      <vt:lpstr>Arial Nova Light</vt:lpstr>
      <vt:lpstr>Calibri</vt:lpstr>
      <vt:lpstr>MU Theme</vt:lpstr>
      <vt:lpstr>System Architecture</vt:lpstr>
      <vt:lpstr>Contents</vt:lpstr>
      <vt:lpstr>Contents</vt:lpstr>
      <vt:lpstr>What is a System Architecture</vt:lpstr>
      <vt:lpstr>What is a System: Emergence</vt:lpstr>
      <vt:lpstr>What is a System Architecture</vt:lpstr>
      <vt:lpstr>Analysis of System Architecture</vt:lpstr>
      <vt:lpstr>Structural and Functional Decomposition</vt:lpstr>
      <vt:lpstr>Form and Function</vt:lpstr>
      <vt:lpstr>Structural Decomposition</vt:lpstr>
      <vt:lpstr>Structural Decomposition</vt:lpstr>
      <vt:lpstr>Functional Decomposition</vt:lpstr>
      <vt:lpstr>Decomposition hierarchy</vt:lpstr>
      <vt:lpstr>Decomposition hierarchy</vt:lpstr>
      <vt:lpstr>View Types</vt:lpstr>
      <vt:lpstr>View Types</vt:lpstr>
      <vt:lpstr>View Types</vt:lpstr>
      <vt:lpstr>View Types</vt:lpstr>
      <vt:lpstr>View Types</vt:lpstr>
      <vt:lpstr>View Types</vt:lpstr>
      <vt:lpstr>View Types</vt:lpstr>
      <vt:lpstr>View Types : Standard modelling languages</vt:lpstr>
      <vt:lpstr>References</vt:lpstr>
      <vt:lpstr>References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knowledge transfer</dc:title>
  <dc:creator>Uribeetxeberria, Roberto</dc:creator>
  <cp:lastModifiedBy>Jon Del Olmo</cp:lastModifiedBy>
  <cp:revision>322</cp:revision>
  <cp:lastPrinted>2018-07-13T13:37:53Z</cp:lastPrinted>
  <dcterms:created xsi:type="dcterms:W3CDTF">2017-11-28T21:27:45Z</dcterms:created>
  <dcterms:modified xsi:type="dcterms:W3CDTF">2023-07-11T14:29:21Z</dcterms:modified>
</cp:coreProperties>
</file>