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488" r:id="rId3"/>
    <p:sldId id="491" r:id="rId4"/>
    <p:sldId id="464" r:id="rId5"/>
    <p:sldId id="516" r:id="rId6"/>
    <p:sldId id="520" r:id="rId7"/>
    <p:sldId id="524" r:id="rId8"/>
    <p:sldId id="492" r:id="rId9"/>
    <p:sldId id="493" r:id="rId10"/>
    <p:sldId id="519" r:id="rId11"/>
    <p:sldId id="523" r:id="rId12"/>
    <p:sldId id="521" r:id="rId13"/>
    <p:sldId id="522" r:id="rId14"/>
    <p:sldId id="525" r:id="rId15"/>
    <p:sldId id="517" r:id="rId16"/>
    <p:sldId id="518" r:id="rId17"/>
    <p:sldId id="526" r:id="rId18"/>
    <p:sldId id="527" r:id="rId19"/>
    <p:sldId id="528" r:id="rId20"/>
    <p:sldId id="529" r:id="rId21"/>
    <p:sldId id="530" r:id="rId22"/>
    <p:sldId id="531" r:id="rId2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Del Olmo" initials="JDO" lastIdx="1" clrIdx="0">
    <p:extLst>
      <p:ext uri="{19B8F6BF-5375-455C-9EA6-DF929625EA0E}">
        <p15:presenceInfo xmlns:p15="http://schemas.microsoft.com/office/powerpoint/2012/main" userId="S::jdelolmo@mondragon.edu::db163948-39ef-48d1-a345-628463029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00A3AD"/>
    <a:srgbClr val="ED8800"/>
    <a:srgbClr val="FFFFFF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5770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410" y="10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1FB86-85A5-4703-8D55-A100819350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5D7E8F4-16E0-4611-9E8D-CFD8CCA07622}">
      <dgm:prSet phldrT="[Texto]"/>
      <dgm:spPr/>
      <dgm:t>
        <a:bodyPr/>
        <a:lstStyle/>
        <a:p>
          <a:r>
            <a:rPr lang="es-ES" dirty="0"/>
            <a:t>Test </a:t>
          </a:r>
          <a:r>
            <a:rPr lang="es-ES" dirty="0" err="1"/>
            <a:t>types</a:t>
          </a:r>
          <a:endParaRPr lang="en-GB" dirty="0"/>
        </a:p>
      </dgm:t>
    </dgm:pt>
    <dgm:pt modelId="{3D9761AB-F7EE-43B3-9515-19DDCB369BB1}" type="parTrans" cxnId="{902C8E74-131D-497D-9864-383ABB1C9E62}">
      <dgm:prSet/>
      <dgm:spPr/>
      <dgm:t>
        <a:bodyPr/>
        <a:lstStyle/>
        <a:p>
          <a:endParaRPr lang="en-GB"/>
        </a:p>
      </dgm:t>
    </dgm:pt>
    <dgm:pt modelId="{DEF1C195-39BA-46CA-82DD-CBECC85A77EE}" type="sibTrans" cxnId="{902C8E74-131D-497D-9864-383ABB1C9E62}">
      <dgm:prSet/>
      <dgm:spPr/>
      <dgm:t>
        <a:bodyPr/>
        <a:lstStyle/>
        <a:p>
          <a:endParaRPr lang="en-GB"/>
        </a:p>
      </dgm:t>
    </dgm:pt>
    <dgm:pt modelId="{73A4D8C3-6974-406D-ADBE-19434F4BF6D8}">
      <dgm:prSet phldrT="[Texto]"/>
      <dgm:spPr/>
      <dgm:t>
        <a:bodyPr/>
        <a:lstStyle/>
        <a:p>
          <a:r>
            <a:rPr lang="es-ES" dirty="0" err="1"/>
            <a:t>Unit</a:t>
          </a:r>
          <a:r>
            <a:rPr lang="es-ES" dirty="0"/>
            <a:t> </a:t>
          </a:r>
          <a:r>
            <a:rPr lang="es-ES" dirty="0" err="1"/>
            <a:t>tests</a:t>
          </a:r>
          <a:endParaRPr lang="en-GB" dirty="0"/>
        </a:p>
      </dgm:t>
    </dgm:pt>
    <dgm:pt modelId="{D37A85A7-B6F5-4B00-9215-522EE3CACBD7}" type="parTrans" cxnId="{B9C126DA-37D5-4445-9C0D-2FB6F4FD14EA}">
      <dgm:prSet/>
      <dgm:spPr/>
      <dgm:t>
        <a:bodyPr/>
        <a:lstStyle/>
        <a:p>
          <a:endParaRPr lang="en-GB"/>
        </a:p>
      </dgm:t>
    </dgm:pt>
    <dgm:pt modelId="{C7EA77AC-A814-42A0-8B9F-07C410D93837}" type="sibTrans" cxnId="{B9C126DA-37D5-4445-9C0D-2FB6F4FD14EA}">
      <dgm:prSet/>
      <dgm:spPr/>
      <dgm:t>
        <a:bodyPr/>
        <a:lstStyle/>
        <a:p>
          <a:endParaRPr lang="en-GB"/>
        </a:p>
      </dgm:t>
    </dgm:pt>
    <dgm:pt modelId="{C944AF79-F8A7-4146-857A-8A0FFD117650}">
      <dgm:prSet phldrT="[Texto]"/>
      <dgm:spPr/>
      <dgm:t>
        <a:bodyPr/>
        <a:lstStyle/>
        <a:p>
          <a:r>
            <a:rPr lang="es-ES" dirty="0" err="1"/>
            <a:t>Integration</a:t>
          </a:r>
          <a:r>
            <a:rPr lang="es-ES" dirty="0"/>
            <a:t> </a:t>
          </a:r>
          <a:r>
            <a:rPr lang="es-ES" dirty="0" err="1"/>
            <a:t>tests</a:t>
          </a:r>
          <a:endParaRPr lang="en-GB" dirty="0"/>
        </a:p>
      </dgm:t>
    </dgm:pt>
    <dgm:pt modelId="{30CC10C7-2E04-4949-B8AD-ECE58C9CBE8E}" type="parTrans" cxnId="{6F873C55-C481-4B95-9126-7A35BB688001}">
      <dgm:prSet/>
      <dgm:spPr/>
      <dgm:t>
        <a:bodyPr/>
        <a:lstStyle/>
        <a:p>
          <a:endParaRPr lang="en-GB"/>
        </a:p>
      </dgm:t>
    </dgm:pt>
    <dgm:pt modelId="{DD1DE8B9-1414-4E9C-94C9-F04372F05CFF}" type="sibTrans" cxnId="{6F873C55-C481-4B95-9126-7A35BB688001}">
      <dgm:prSet/>
      <dgm:spPr/>
      <dgm:t>
        <a:bodyPr/>
        <a:lstStyle/>
        <a:p>
          <a:endParaRPr lang="en-GB"/>
        </a:p>
      </dgm:t>
    </dgm:pt>
    <dgm:pt modelId="{2B3C4D79-EEEA-47D6-81B6-0C7C28FDB756}">
      <dgm:prSet phldrT="[Texto]"/>
      <dgm:spPr/>
      <dgm:t>
        <a:bodyPr/>
        <a:lstStyle/>
        <a:p>
          <a:r>
            <a:rPr lang="es-ES" dirty="0" err="1"/>
            <a:t>Functional</a:t>
          </a:r>
          <a:r>
            <a:rPr lang="es-ES" dirty="0"/>
            <a:t> </a:t>
          </a:r>
          <a:r>
            <a:rPr lang="es-ES" dirty="0" err="1"/>
            <a:t>tests</a:t>
          </a:r>
          <a:endParaRPr lang="en-GB" dirty="0"/>
        </a:p>
      </dgm:t>
    </dgm:pt>
    <dgm:pt modelId="{0AF6D758-C418-423D-AE38-F981A5D96263}" type="parTrans" cxnId="{BE639966-DFE9-44BF-AD48-59337EEA737B}">
      <dgm:prSet/>
      <dgm:spPr/>
      <dgm:t>
        <a:bodyPr/>
        <a:lstStyle/>
        <a:p>
          <a:endParaRPr lang="en-GB"/>
        </a:p>
      </dgm:t>
    </dgm:pt>
    <dgm:pt modelId="{6D0C775E-06EB-49D9-8C05-EAF95392C6EF}" type="sibTrans" cxnId="{BE639966-DFE9-44BF-AD48-59337EEA737B}">
      <dgm:prSet/>
      <dgm:spPr/>
      <dgm:t>
        <a:bodyPr/>
        <a:lstStyle/>
        <a:p>
          <a:endParaRPr lang="en-GB"/>
        </a:p>
      </dgm:t>
    </dgm:pt>
    <dgm:pt modelId="{69430775-1929-49CF-A264-F2D1155813BE}" type="pres">
      <dgm:prSet presAssocID="{19D1FB86-85A5-4703-8D55-A100819350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D9EE28A-AA44-4D15-BFD4-28C7DDE66721}" type="pres">
      <dgm:prSet presAssocID="{F5D7E8F4-16E0-4611-9E8D-CFD8CCA07622}" presName="hierRoot1" presStyleCnt="0">
        <dgm:presLayoutVars>
          <dgm:hierBranch val="init"/>
        </dgm:presLayoutVars>
      </dgm:prSet>
      <dgm:spPr/>
    </dgm:pt>
    <dgm:pt modelId="{73675FA9-E48F-4A17-90E9-F13A1CEC66DD}" type="pres">
      <dgm:prSet presAssocID="{F5D7E8F4-16E0-4611-9E8D-CFD8CCA07622}" presName="rootComposite1" presStyleCnt="0"/>
      <dgm:spPr/>
    </dgm:pt>
    <dgm:pt modelId="{53200E06-678A-4370-8E60-692F5B1EEAF9}" type="pres">
      <dgm:prSet presAssocID="{F5D7E8F4-16E0-4611-9E8D-CFD8CCA07622}" presName="rootText1" presStyleLbl="node0" presStyleIdx="0" presStyleCnt="1">
        <dgm:presLayoutVars>
          <dgm:chPref val="3"/>
        </dgm:presLayoutVars>
      </dgm:prSet>
      <dgm:spPr/>
    </dgm:pt>
    <dgm:pt modelId="{C11D449B-A798-47B2-A85C-B8C8D69D6EA5}" type="pres">
      <dgm:prSet presAssocID="{F5D7E8F4-16E0-4611-9E8D-CFD8CCA07622}" presName="rootConnector1" presStyleLbl="node1" presStyleIdx="0" presStyleCnt="0"/>
      <dgm:spPr/>
    </dgm:pt>
    <dgm:pt modelId="{E4E3AC23-BF47-4F65-BC38-09B43C28CBFD}" type="pres">
      <dgm:prSet presAssocID="{F5D7E8F4-16E0-4611-9E8D-CFD8CCA07622}" presName="hierChild2" presStyleCnt="0"/>
      <dgm:spPr/>
    </dgm:pt>
    <dgm:pt modelId="{37B863BD-FA2C-446D-86F6-C576D0830569}" type="pres">
      <dgm:prSet presAssocID="{D37A85A7-B6F5-4B00-9215-522EE3CACBD7}" presName="Name37" presStyleLbl="parChTrans1D2" presStyleIdx="0" presStyleCnt="3"/>
      <dgm:spPr/>
    </dgm:pt>
    <dgm:pt modelId="{9E4AFDAC-AE59-4FB9-B270-E9D43563F35B}" type="pres">
      <dgm:prSet presAssocID="{73A4D8C3-6974-406D-ADBE-19434F4BF6D8}" presName="hierRoot2" presStyleCnt="0">
        <dgm:presLayoutVars>
          <dgm:hierBranch val="init"/>
        </dgm:presLayoutVars>
      </dgm:prSet>
      <dgm:spPr/>
    </dgm:pt>
    <dgm:pt modelId="{EE0757B9-079D-4AA5-9428-DC822B1F2613}" type="pres">
      <dgm:prSet presAssocID="{73A4D8C3-6974-406D-ADBE-19434F4BF6D8}" presName="rootComposite" presStyleCnt="0"/>
      <dgm:spPr/>
    </dgm:pt>
    <dgm:pt modelId="{7AD81E53-85B6-46F0-98F3-F5D309E06AC9}" type="pres">
      <dgm:prSet presAssocID="{73A4D8C3-6974-406D-ADBE-19434F4BF6D8}" presName="rootText" presStyleLbl="node2" presStyleIdx="0" presStyleCnt="3">
        <dgm:presLayoutVars>
          <dgm:chPref val="3"/>
        </dgm:presLayoutVars>
      </dgm:prSet>
      <dgm:spPr/>
    </dgm:pt>
    <dgm:pt modelId="{639CD59F-A8F9-4A84-8BA1-18448090170C}" type="pres">
      <dgm:prSet presAssocID="{73A4D8C3-6974-406D-ADBE-19434F4BF6D8}" presName="rootConnector" presStyleLbl="node2" presStyleIdx="0" presStyleCnt="3"/>
      <dgm:spPr/>
    </dgm:pt>
    <dgm:pt modelId="{15651E63-6C6E-45D6-8F96-842459800594}" type="pres">
      <dgm:prSet presAssocID="{73A4D8C3-6974-406D-ADBE-19434F4BF6D8}" presName="hierChild4" presStyleCnt="0"/>
      <dgm:spPr/>
    </dgm:pt>
    <dgm:pt modelId="{E0050D95-D7CC-421C-BE83-12ED1C517988}" type="pres">
      <dgm:prSet presAssocID="{73A4D8C3-6974-406D-ADBE-19434F4BF6D8}" presName="hierChild5" presStyleCnt="0"/>
      <dgm:spPr/>
    </dgm:pt>
    <dgm:pt modelId="{922D20A2-7217-4592-9271-DD61816C1E4C}" type="pres">
      <dgm:prSet presAssocID="{30CC10C7-2E04-4949-B8AD-ECE58C9CBE8E}" presName="Name37" presStyleLbl="parChTrans1D2" presStyleIdx="1" presStyleCnt="3"/>
      <dgm:spPr/>
    </dgm:pt>
    <dgm:pt modelId="{3B2B5823-2B9F-4A8A-B9D8-A2C3D773A26D}" type="pres">
      <dgm:prSet presAssocID="{C944AF79-F8A7-4146-857A-8A0FFD117650}" presName="hierRoot2" presStyleCnt="0">
        <dgm:presLayoutVars>
          <dgm:hierBranch val="init"/>
        </dgm:presLayoutVars>
      </dgm:prSet>
      <dgm:spPr/>
    </dgm:pt>
    <dgm:pt modelId="{BFA94C58-EE17-4F0A-A35C-B8A7CE008BDB}" type="pres">
      <dgm:prSet presAssocID="{C944AF79-F8A7-4146-857A-8A0FFD117650}" presName="rootComposite" presStyleCnt="0"/>
      <dgm:spPr/>
    </dgm:pt>
    <dgm:pt modelId="{8D52F9FB-D54D-48A6-AE2B-AF0EB5EAD796}" type="pres">
      <dgm:prSet presAssocID="{C944AF79-F8A7-4146-857A-8A0FFD117650}" presName="rootText" presStyleLbl="node2" presStyleIdx="1" presStyleCnt="3">
        <dgm:presLayoutVars>
          <dgm:chPref val="3"/>
        </dgm:presLayoutVars>
      </dgm:prSet>
      <dgm:spPr/>
    </dgm:pt>
    <dgm:pt modelId="{11B36D71-B895-459B-A545-B1B90D25402D}" type="pres">
      <dgm:prSet presAssocID="{C944AF79-F8A7-4146-857A-8A0FFD117650}" presName="rootConnector" presStyleLbl="node2" presStyleIdx="1" presStyleCnt="3"/>
      <dgm:spPr/>
    </dgm:pt>
    <dgm:pt modelId="{BBF0297F-D0D6-47BD-B286-D99777B37290}" type="pres">
      <dgm:prSet presAssocID="{C944AF79-F8A7-4146-857A-8A0FFD117650}" presName="hierChild4" presStyleCnt="0"/>
      <dgm:spPr/>
    </dgm:pt>
    <dgm:pt modelId="{2D8AC867-A54C-487B-B68C-27C825F6484A}" type="pres">
      <dgm:prSet presAssocID="{C944AF79-F8A7-4146-857A-8A0FFD117650}" presName="hierChild5" presStyleCnt="0"/>
      <dgm:spPr/>
    </dgm:pt>
    <dgm:pt modelId="{88132D1D-8B06-4548-AFAA-A3BB247400CF}" type="pres">
      <dgm:prSet presAssocID="{0AF6D758-C418-423D-AE38-F981A5D96263}" presName="Name37" presStyleLbl="parChTrans1D2" presStyleIdx="2" presStyleCnt="3"/>
      <dgm:spPr/>
    </dgm:pt>
    <dgm:pt modelId="{6802A974-5DCF-45F5-8D76-9ED6563160E9}" type="pres">
      <dgm:prSet presAssocID="{2B3C4D79-EEEA-47D6-81B6-0C7C28FDB756}" presName="hierRoot2" presStyleCnt="0">
        <dgm:presLayoutVars>
          <dgm:hierBranch val="init"/>
        </dgm:presLayoutVars>
      </dgm:prSet>
      <dgm:spPr/>
    </dgm:pt>
    <dgm:pt modelId="{DB768CF3-DE3F-492D-8309-58E2B44F4BCB}" type="pres">
      <dgm:prSet presAssocID="{2B3C4D79-EEEA-47D6-81B6-0C7C28FDB756}" presName="rootComposite" presStyleCnt="0"/>
      <dgm:spPr/>
    </dgm:pt>
    <dgm:pt modelId="{93F9C0A7-97A8-4E2E-99C8-975E0246067C}" type="pres">
      <dgm:prSet presAssocID="{2B3C4D79-EEEA-47D6-81B6-0C7C28FDB756}" presName="rootText" presStyleLbl="node2" presStyleIdx="2" presStyleCnt="3">
        <dgm:presLayoutVars>
          <dgm:chPref val="3"/>
        </dgm:presLayoutVars>
      </dgm:prSet>
      <dgm:spPr/>
    </dgm:pt>
    <dgm:pt modelId="{A3500EBD-164E-41E4-861C-E923FE785B80}" type="pres">
      <dgm:prSet presAssocID="{2B3C4D79-EEEA-47D6-81B6-0C7C28FDB756}" presName="rootConnector" presStyleLbl="node2" presStyleIdx="2" presStyleCnt="3"/>
      <dgm:spPr/>
    </dgm:pt>
    <dgm:pt modelId="{271AFE09-483A-48BC-B572-79F88A891CDE}" type="pres">
      <dgm:prSet presAssocID="{2B3C4D79-EEEA-47D6-81B6-0C7C28FDB756}" presName="hierChild4" presStyleCnt="0"/>
      <dgm:spPr/>
    </dgm:pt>
    <dgm:pt modelId="{E980D078-7484-4572-AFD4-63B3C23C3846}" type="pres">
      <dgm:prSet presAssocID="{2B3C4D79-EEEA-47D6-81B6-0C7C28FDB756}" presName="hierChild5" presStyleCnt="0"/>
      <dgm:spPr/>
    </dgm:pt>
    <dgm:pt modelId="{1EB6AF15-CEDE-476F-890D-ABC172B67AB3}" type="pres">
      <dgm:prSet presAssocID="{F5D7E8F4-16E0-4611-9E8D-CFD8CCA07622}" presName="hierChild3" presStyleCnt="0"/>
      <dgm:spPr/>
    </dgm:pt>
  </dgm:ptLst>
  <dgm:cxnLst>
    <dgm:cxn modelId="{9E45BF41-1FCB-43C5-A1AE-286BCD270FA9}" type="presOf" srcId="{C944AF79-F8A7-4146-857A-8A0FFD117650}" destId="{11B36D71-B895-459B-A545-B1B90D25402D}" srcOrd="1" destOrd="0" presId="urn:microsoft.com/office/officeart/2005/8/layout/orgChart1"/>
    <dgm:cxn modelId="{B342B062-8A83-4634-918D-724FC676A195}" type="presOf" srcId="{19D1FB86-85A5-4703-8D55-A100819350E5}" destId="{69430775-1929-49CF-A264-F2D1155813BE}" srcOrd="0" destOrd="0" presId="urn:microsoft.com/office/officeart/2005/8/layout/orgChart1"/>
    <dgm:cxn modelId="{BE639966-DFE9-44BF-AD48-59337EEA737B}" srcId="{F5D7E8F4-16E0-4611-9E8D-CFD8CCA07622}" destId="{2B3C4D79-EEEA-47D6-81B6-0C7C28FDB756}" srcOrd="2" destOrd="0" parTransId="{0AF6D758-C418-423D-AE38-F981A5D96263}" sibTransId="{6D0C775E-06EB-49D9-8C05-EAF95392C6EF}"/>
    <dgm:cxn modelId="{DC91594A-971C-487A-AFE2-1D920594833E}" type="presOf" srcId="{2B3C4D79-EEEA-47D6-81B6-0C7C28FDB756}" destId="{A3500EBD-164E-41E4-861C-E923FE785B80}" srcOrd="1" destOrd="0" presId="urn:microsoft.com/office/officeart/2005/8/layout/orgChart1"/>
    <dgm:cxn modelId="{95F89A4E-4C72-47EC-ABAB-6D07DBA0025E}" type="presOf" srcId="{0AF6D758-C418-423D-AE38-F981A5D96263}" destId="{88132D1D-8B06-4548-AFAA-A3BB247400CF}" srcOrd="0" destOrd="0" presId="urn:microsoft.com/office/officeart/2005/8/layout/orgChart1"/>
    <dgm:cxn modelId="{902C8E74-131D-497D-9864-383ABB1C9E62}" srcId="{19D1FB86-85A5-4703-8D55-A100819350E5}" destId="{F5D7E8F4-16E0-4611-9E8D-CFD8CCA07622}" srcOrd="0" destOrd="0" parTransId="{3D9761AB-F7EE-43B3-9515-19DDCB369BB1}" sibTransId="{DEF1C195-39BA-46CA-82DD-CBECC85A77EE}"/>
    <dgm:cxn modelId="{6F873C55-C481-4B95-9126-7A35BB688001}" srcId="{F5D7E8F4-16E0-4611-9E8D-CFD8CCA07622}" destId="{C944AF79-F8A7-4146-857A-8A0FFD117650}" srcOrd="1" destOrd="0" parTransId="{30CC10C7-2E04-4949-B8AD-ECE58C9CBE8E}" sibTransId="{DD1DE8B9-1414-4E9C-94C9-F04372F05CFF}"/>
    <dgm:cxn modelId="{0CEFE975-80EE-48BD-8221-3C9B0C423DDC}" type="presOf" srcId="{F5D7E8F4-16E0-4611-9E8D-CFD8CCA07622}" destId="{53200E06-678A-4370-8E60-692F5B1EEAF9}" srcOrd="0" destOrd="0" presId="urn:microsoft.com/office/officeart/2005/8/layout/orgChart1"/>
    <dgm:cxn modelId="{59C6D057-A0A4-483A-958B-4D79BFD51A43}" type="presOf" srcId="{73A4D8C3-6974-406D-ADBE-19434F4BF6D8}" destId="{639CD59F-A8F9-4A84-8BA1-18448090170C}" srcOrd="1" destOrd="0" presId="urn:microsoft.com/office/officeart/2005/8/layout/orgChart1"/>
    <dgm:cxn modelId="{24B81485-40E0-4732-8B3E-DBD3EC8EC5FB}" type="presOf" srcId="{C944AF79-F8A7-4146-857A-8A0FFD117650}" destId="{8D52F9FB-D54D-48A6-AE2B-AF0EB5EAD796}" srcOrd="0" destOrd="0" presId="urn:microsoft.com/office/officeart/2005/8/layout/orgChart1"/>
    <dgm:cxn modelId="{EAD42887-09BF-4745-B416-07204446423D}" type="presOf" srcId="{73A4D8C3-6974-406D-ADBE-19434F4BF6D8}" destId="{7AD81E53-85B6-46F0-98F3-F5D309E06AC9}" srcOrd="0" destOrd="0" presId="urn:microsoft.com/office/officeart/2005/8/layout/orgChart1"/>
    <dgm:cxn modelId="{BA734DA3-1D1A-4D05-A191-52B88EA911B3}" type="presOf" srcId="{30CC10C7-2E04-4949-B8AD-ECE58C9CBE8E}" destId="{922D20A2-7217-4592-9271-DD61816C1E4C}" srcOrd="0" destOrd="0" presId="urn:microsoft.com/office/officeart/2005/8/layout/orgChart1"/>
    <dgm:cxn modelId="{DD452DB5-4DA0-4A11-A62F-57D0F88D0D9C}" type="presOf" srcId="{F5D7E8F4-16E0-4611-9E8D-CFD8CCA07622}" destId="{C11D449B-A798-47B2-A85C-B8C8D69D6EA5}" srcOrd="1" destOrd="0" presId="urn:microsoft.com/office/officeart/2005/8/layout/orgChart1"/>
    <dgm:cxn modelId="{947F86B7-7D74-4A4B-AB2F-D61481D3CEFF}" type="presOf" srcId="{D37A85A7-B6F5-4B00-9215-522EE3CACBD7}" destId="{37B863BD-FA2C-446D-86F6-C576D0830569}" srcOrd="0" destOrd="0" presId="urn:microsoft.com/office/officeart/2005/8/layout/orgChart1"/>
    <dgm:cxn modelId="{3EFCA9BC-F40D-4B45-B1DA-786E6F2DA7C1}" type="presOf" srcId="{2B3C4D79-EEEA-47D6-81B6-0C7C28FDB756}" destId="{93F9C0A7-97A8-4E2E-99C8-975E0246067C}" srcOrd="0" destOrd="0" presId="urn:microsoft.com/office/officeart/2005/8/layout/orgChart1"/>
    <dgm:cxn modelId="{B9C126DA-37D5-4445-9C0D-2FB6F4FD14EA}" srcId="{F5D7E8F4-16E0-4611-9E8D-CFD8CCA07622}" destId="{73A4D8C3-6974-406D-ADBE-19434F4BF6D8}" srcOrd="0" destOrd="0" parTransId="{D37A85A7-B6F5-4B00-9215-522EE3CACBD7}" sibTransId="{C7EA77AC-A814-42A0-8B9F-07C410D93837}"/>
    <dgm:cxn modelId="{FAF1951C-9B8D-4842-A801-7C57717BA6CC}" type="presParOf" srcId="{69430775-1929-49CF-A264-F2D1155813BE}" destId="{4D9EE28A-AA44-4D15-BFD4-28C7DDE66721}" srcOrd="0" destOrd="0" presId="urn:microsoft.com/office/officeart/2005/8/layout/orgChart1"/>
    <dgm:cxn modelId="{F89CA80B-F4BB-486A-9FF2-31D8F2B6776C}" type="presParOf" srcId="{4D9EE28A-AA44-4D15-BFD4-28C7DDE66721}" destId="{73675FA9-E48F-4A17-90E9-F13A1CEC66DD}" srcOrd="0" destOrd="0" presId="urn:microsoft.com/office/officeart/2005/8/layout/orgChart1"/>
    <dgm:cxn modelId="{5E51FAC7-F362-428D-BDDC-7F48986F59FA}" type="presParOf" srcId="{73675FA9-E48F-4A17-90E9-F13A1CEC66DD}" destId="{53200E06-678A-4370-8E60-692F5B1EEAF9}" srcOrd="0" destOrd="0" presId="urn:microsoft.com/office/officeart/2005/8/layout/orgChart1"/>
    <dgm:cxn modelId="{28DA1EF9-CDB4-429E-BCD8-037AC4E8BCC5}" type="presParOf" srcId="{73675FA9-E48F-4A17-90E9-F13A1CEC66DD}" destId="{C11D449B-A798-47B2-A85C-B8C8D69D6EA5}" srcOrd="1" destOrd="0" presId="urn:microsoft.com/office/officeart/2005/8/layout/orgChart1"/>
    <dgm:cxn modelId="{8D1E7700-CAAE-4689-A1B9-3070082B6EDC}" type="presParOf" srcId="{4D9EE28A-AA44-4D15-BFD4-28C7DDE66721}" destId="{E4E3AC23-BF47-4F65-BC38-09B43C28CBFD}" srcOrd="1" destOrd="0" presId="urn:microsoft.com/office/officeart/2005/8/layout/orgChart1"/>
    <dgm:cxn modelId="{8A9389A1-DB0E-4CD6-AD03-274F575FE7E2}" type="presParOf" srcId="{E4E3AC23-BF47-4F65-BC38-09B43C28CBFD}" destId="{37B863BD-FA2C-446D-86F6-C576D0830569}" srcOrd="0" destOrd="0" presId="urn:microsoft.com/office/officeart/2005/8/layout/orgChart1"/>
    <dgm:cxn modelId="{5D0021AF-3AA1-40E5-A0A2-8361B14FDC7C}" type="presParOf" srcId="{E4E3AC23-BF47-4F65-BC38-09B43C28CBFD}" destId="{9E4AFDAC-AE59-4FB9-B270-E9D43563F35B}" srcOrd="1" destOrd="0" presId="urn:microsoft.com/office/officeart/2005/8/layout/orgChart1"/>
    <dgm:cxn modelId="{E92AD006-10FE-489B-A904-B33BA4EB7D7B}" type="presParOf" srcId="{9E4AFDAC-AE59-4FB9-B270-E9D43563F35B}" destId="{EE0757B9-079D-4AA5-9428-DC822B1F2613}" srcOrd="0" destOrd="0" presId="urn:microsoft.com/office/officeart/2005/8/layout/orgChart1"/>
    <dgm:cxn modelId="{36AB7E76-E9F8-40D5-82C7-D6EC13BF86C4}" type="presParOf" srcId="{EE0757B9-079D-4AA5-9428-DC822B1F2613}" destId="{7AD81E53-85B6-46F0-98F3-F5D309E06AC9}" srcOrd="0" destOrd="0" presId="urn:microsoft.com/office/officeart/2005/8/layout/orgChart1"/>
    <dgm:cxn modelId="{CF1E43E3-ECC9-4835-B7EA-56996CBB6D63}" type="presParOf" srcId="{EE0757B9-079D-4AA5-9428-DC822B1F2613}" destId="{639CD59F-A8F9-4A84-8BA1-18448090170C}" srcOrd="1" destOrd="0" presId="urn:microsoft.com/office/officeart/2005/8/layout/orgChart1"/>
    <dgm:cxn modelId="{EE85ABBC-426D-479B-AE59-964FF965DC11}" type="presParOf" srcId="{9E4AFDAC-AE59-4FB9-B270-E9D43563F35B}" destId="{15651E63-6C6E-45D6-8F96-842459800594}" srcOrd="1" destOrd="0" presId="urn:microsoft.com/office/officeart/2005/8/layout/orgChart1"/>
    <dgm:cxn modelId="{C5976B2A-F9A8-40E8-9F0D-63C3F2C278D3}" type="presParOf" srcId="{9E4AFDAC-AE59-4FB9-B270-E9D43563F35B}" destId="{E0050D95-D7CC-421C-BE83-12ED1C517988}" srcOrd="2" destOrd="0" presId="urn:microsoft.com/office/officeart/2005/8/layout/orgChart1"/>
    <dgm:cxn modelId="{58CF14CB-FC7C-4C2B-8CFD-EDD2E07F82AC}" type="presParOf" srcId="{E4E3AC23-BF47-4F65-BC38-09B43C28CBFD}" destId="{922D20A2-7217-4592-9271-DD61816C1E4C}" srcOrd="2" destOrd="0" presId="urn:microsoft.com/office/officeart/2005/8/layout/orgChart1"/>
    <dgm:cxn modelId="{6AC2FD14-C68C-427E-B5C8-7D213EB78FB2}" type="presParOf" srcId="{E4E3AC23-BF47-4F65-BC38-09B43C28CBFD}" destId="{3B2B5823-2B9F-4A8A-B9D8-A2C3D773A26D}" srcOrd="3" destOrd="0" presId="urn:microsoft.com/office/officeart/2005/8/layout/orgChart1"/>
    <dgm:cxn modelId="{94B81257-1402-44D2-8EEE-C82C59EFDF51}" type="presParOf" srcId="{3B2B5823-2B9F-4A8A-B9D8-A2C3D773A26D}" destId="{BFA94C58-EE17-4F0A-A35C-B8A7CE008BDB}" srcOrd="0" destOrd="0" presId="urn:microsoft.com/office/officeart/2005/8/layout/orgChart1"/>
    <dgm:cxn modelId="{8913F670-DAF3-447D-891E-AAA87B7DDE57}" type="presParOf" srcId="{BFA94C58-EE17-4F0A-A35C-B8A7CE008BDB}" destId="{8D52F9FB-D54D-48A6-AE2B-AF0EB5EAD796}" srcOrd="0" destOrd="0" presId="urn:microsoft.com/office/officeart/2005/8/layout/orgChart1"/>
    <dgm:cxn modelId="{7CBB0318-E786-48E5-949E-F965D58628BA}" type="presParOf" srcId="{BFA94C58-EE17-4F0A-A35C-B8A7CE008BDB}" destId="{11B36D71-B895-459B-A545-B1B90D25402D}" srcOrd="1" destOrd="0" presId="urn:microsoft.com/office/officeart/2005/8/layout/orgChart1"/>
    <dgm:cxn modelId="{F26BE928-D1EE-4772-8D5E-2F2CFC9C451B}" type="presParOf" srcId="{3B2B5823-2B9F-4A8A-B9D8-A2C3D773A26D}" destId="{BBF0297F-D0D6-47BD-B286-D99777B37290}" srcOrd="1" destOrd="0" presId="urn:microsoft.com/office/officeart/2005/8/layout/orgChart1"/>
    <dgm:cxn modelId="{A690B10D-1937-4142-9A4E-45CD0151BF71}" type="presParOf" srcId="{3B2B5823-2B9F-4A8A-B9D8-A2C3D773A26D}" destId="{2D8AC867-A54C-487B-B68C-27C825F6484A}" srcOrd="2" destOrd="0" presId="urn:microsoft.com/office/officeart/2005/8/layout/orgChart1"/>
    <dgm:cxn modelId="{C018E11E-6D4D-4D40-AA72-D60B235B5640}" type="presParOf" srcId="{E4E3AC23-BF47-4F65-BC38-09B43C28CBFD}" destId="{88132D1D-8B06-4548-AFAA-A3BB247400CF}" srcOrd="4" destOrd="0" presId="urn:microsoft.com/office/officeart/2005/8/layout/orgChart1"/>
    <dgm:cxn modelId="{E4AD3463-8FF8-47DC-B0A9-C27DC85BF3E9}" type="presParOf" srcId="{E4E3AC23-BF47-4F65-BC38-09B43C28CBFD}" destId="{6802A974-5DCF-45F5-8D76-9ED6563160E9}" srcOrd="5" destOrd="0" presId="urn:microsoft.com/office/officeart/2005/8/layout/orgChart1"/>
    <dgm:cxn modelId="{804062F1-E660-4DA9-A4EF-AC1478C5DE4F}" type="presParOf" srcId="{6802A974-5DCF-45F5-8D76-9ED6563160E9}" destId="{DB768CF3-DE3F-492D-8309-58E2B44F4BCB}" srcOrd="0" destOrd="0" presId="urn:microsoft.com/office/officeart/2005/8/layout/orgChart1"/>
    <dgm:cxn modelId="{FFF01BE2-E5F3-41A9-A04F-49331CB5E268}" type="presParOf" srcId="{DB768CF3-DE3F-492D-8309-58E2B44F4BCB}" destId="{93F9C0A7-97A8-4E2E-99C8-975E0246067C}" srcOrd="0" destOrd="0" presId="urn:microsoft.com/office/officeart/2005/8/layout/orgChart1"/>
    <dgm:cxn modelId="{2D887614-F16B-480C-AE77-6ECDE2181203}" type="presParOf" srcId="{DB768CF3-DE3F-492D-8309-58E2B44F4BCB}" destId="{A3500EBD-164E-41E4-861C-E923FE785B80}" srcOrd="1" destOrd="0" presId="urn:microsoft.com/office/officeart/2005/8/layout/orgChart1"/>
    <dgm:cxn modelId="{F930DBFC-77F1-4302-931E-B039947C55E7}" type="presParOf" srcId="{6802A974-5DCF-45F5-8D76-9ED6563160E9}" destId="{271AFE09-483A-48BC-B572-79F88A891CDE}" srcOrd="1" destOrd="0" presId="urn:microsoft.com/office/officeart/2005/8/layout/orgChart1"/>
    <dgm:cxn modelId="{32551892-6B79-4537-979D-AB4697304DB1}" type="presParOf" srcId="{6802A974-5DCF-45F5-8D76-9ED6563160E9}" destId="{E980D078-7484-4572-AFD4-63B3C23C3846}" srcOrd="2" destOrd="0" presId="urn:microsoft.com/office/officeart/2005/8/layout/orgChart1"/>
    <dgm:cxn modelId="{489C9C0E-53EF-47EB-AC9E-80D262E746D6}" type="presParOf" srcId="{4D9EE28A-AA44-4D15-BFD4-28C7DDE66721}" destId="{1EB6AF15-CEDE-476F-890D-ABC172B67A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1FB86-85A5-4703-8D55-A100819350E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5D7E8F4-16E0-4611-9E8D-CFD8CCA07622}">
      <dgm:prSet phldrT="[Texto]"/>
      <dgm:spPr/>
      <dgm:t>
        <a:bodyPr/>
        <a:lstStyle/>
        <a:p>
          <a:r>
            <a:rPr lang="es-ES" dirty="0"/>
            <a:t>Test </a:t>
          </a:r>
          <a:r>
            <a:rPr lang="es-ES" dirty="0" err="1"/>
            <a:t>types</a:t>
          </a:r>
          <a:endParaRPr lang="en-GB" dirty="0"/>
        </a:p>
      </dgm:t>
    </dgm:pt>
    <dgm:pt modelId="{3D9761AB-F7EE-43B3-9515-19DDCB369BB1}" type="parTrans" cxnId="{902C8E74-131D-497D-9864-383ABB1C9E62}">
      <dgm:prSet/>
      <dgm:spPr/>
      <dgm:t>
        <a:bodyPr/>
        <a:lstStyle/>
        <a:p>
          <a:endParaRPr lang="en-GB"/>
        </a:p>
      </dgm:t>
    </dgm:pt>
    <dgm:pt modelId="{DEF1C195-39BA-46CA-82DD-CBECC85A77EE}" type="sibTrans" cxnId="{902C8E74-131D-497D-9864-383ABB1C9E62}">
      <dgm:prSet/>
      <dgm:spPr/>
      <dgm:t>
        <a:bodyPr/>
        <a:lstStyle/>
        <a:p>
          <a:endParaRPr lang="en-GB"/>
        </a:p>
      </dgm:t>
    </dgm:pt>
    <dgm:pt modelId="{73A4D8C3-6974-406D-ADBE-19434F4BF6D8}">
      <dgm:prSet phldrT="[Texto]"/>
      <dgm:spPr/>
      <dgm:t>
        <a:bodyPr/>
        <a:lstStyle/>
        <a:p>
          <a:r>
            <a:rPr lang="es-ES" dirty="0" err="1"/>
            <a:t>Simulation</a:t>
          </a:r>
          <a:r>
            <a:rPr lang="es-ES" dirty="0"/>
            <a:t> </a:t>
          </a:r>
          <a:r>
            <a:rPr lang="es-ES" dirty="0" err="1"/>
            <a:t>testing</a:t>
          </a:r>
          <a:endParaRPr lang="en-GB" dirty="0"/>
        </a:p>
      </dgm:t>
    </dgm:pt>
    <dgm:pt modelId="{D37A85A7-B6F5-4B00-9215-522EE3CACBD7}" type="parTrans" cxnId="{B9C126DA-37D5-4445-9C0D-2FB6F4FD14EA}">
      <dgm:prSet/>
      <dgm:spPr/>
      <dgm:t>
        <a:bodyPr/>
        <a:lstStyle/>
        <a:p>
          <a:endParaRPr lang="en-GB"/>
        </a:p>
      </dgm:t>
    </dgm:pt>
    <dgm:pt modelId="{C7EA77AC-A814-42A0-8B9F-07C410D93837}" type="sibTrans" cxnId="{B9C126DA-37D5-4445-9C0D-2FB6F4FD14EA}">
      <dgm:prSet/>
      <dgm:spPr/>
      <dgm:t>
        <a:bodyPr/>
        <a:lstStyle/>
        <a:p>
          <a:endParaRPr lang="en-GB"/>
        </a:p>
      </dgm:t>
    </dgm:pt>
    <dgm:pt modelId="{C944AF79-F8A7-4146-857A-8A0FFD117650}">
      <dgm:prSet phldrT="[Texto]"/>
      <dgm:spPr/>
      <dgm:t>
        <a:bodyPr/>
        <a:lstStyle/>
        <a:p>
          <a:r>
            <a:rPr lang="es-ES" dirty="0" err="1"/>
            <a:t>Requirements</a:t>
          </a:r>
          <a:r>
            <a:rPr lang="es-ES" dirty="0"/>
            <a:t> </a:t>
          </a:r>
          <a:r>
            <a:rPr lang="es-ES" dirty="0" err="1"/>
            <a:t>validation</a:t>
          </a:r>
          <a:endParaRPr lang="en-GB" dirty="0"/>
        </a:p>
      </dgm:t>
    </dgm:pt>
    <dgm:pt modelId="{30CC10C7-2E04-4949-B8AD-ECE58C9CBE8E}" type="parTrans" cxnId="{6F873C55-C481-4B95-9126-7A35BB688001}">
      <dgm:prSet/>
      <dgm:spPr/>
      <dgm:t>
        <a:bodyPr/>
        <a:lstStyle/>
        <a:p>
          <a:endParaRPr lang="en-GB"/>
        </a:p>
      </dgm:t>
    </dgm:pt>
    <dgm:pt modelId="{DD1DE8B9-1414-4E9C-94C9-F04372F05CFF}" type="sibTrans" cxnId="{6F873C55-C481-4B95-9126-7A35BB688001}">
      <dgm:prSet/>
      <dgm:spPr/>
      <dgm:t>
        <a:bodyPr/>
        <a:lstStyle/>
        <a:p>
          <a:endParaRPr lang="en-GB"/>
        </a:p>
      </dgm:t>
    </dgm:pt>
    <dgm:pt modelId="{2B3C4D79-EEEA-47D6-81B6-0C7C28FDB756}">
      <dgm:prSet phldrT="[Texto]"/>
      <dgm:spPr/>
      <dgm:t>
        <a:bodyPr/>
        <a:lstStyle/>
        <a:p>
          <a:r>
            <a:rPr lang="es-ES" dirty="0" err="1"/>
            <a:t>Baseline</a:t>
          </a:r>
          <a:r>
            <a:rPr lang="es-ES" dirty="0"/>
            <a:t> </a:t>
          </a:r>
          <a:r>
            <a:rPr lang="es-ES" dirty="0" err="1"/>
            <a:t>tests</a:t>
          </a:r>
          <a:endParaRPr lang="en-GB" dirty="0"/>
        </a:p>
      </dgm:t>
    </dgm:pt>
    <dgm:pt modelId="{0AF6D758-C418-423D-AE38-F981A5D96263}" type="parTrans" cxnId="{BE639966-DFE9-44BF-AD48-59337EEA737B}">
      <dgm:prSet/>
      <dgm:spPr/>
      <dgm:t>
        <a:bodyPr/>
        <a:lstStyle/>
        <a:p>
          <a:endParaRPr lang="en-GB"/>
        </a:p>
      </dgm:t>
    </dgm:pt>
    <dgm:pt modelId="{6D0C775E-06EB-49D9-8C05-EAF95392C6EF}" type="sibTrans" cxnId="{BE639966-DFE9-44BF-AD48-59337EEA737B}">
      <dgm:prSet/>
      <dgm:spPr/>
      <dgm:t>
        <a:bodyPr/>
        <a:lstStyle/>
        <a:p>
          <a:endParaRPr lang="en-GB"/>
        </a:p>
      </dgm:t>
    </dgm:pt>
    <dgm:pt modelId="{E2FF4057-212F-4261-9560-A4A6B5B73312}">
      <dgm:prSet/>
      <dgm:spPr/>
      <dgm:t>
        <a:bodyPr/>
        <a:lstStyle/>
        <a:p>
          <a:r>
            <a:rPr lang="es-ES" dirty="0"/>
            <a:t>SIL/PIL </a:t>
          </a:r>
          <a:r>
            <a:rPr lang="es-ES" dirty="0" err="1"/>
            <a:t>testing</a:t>
          </a:r>
          <a:endParaRPr lang="en-GB" dirty="0"/>
        </a:p>
      </dgm:t>
    </dgm:pt>
    <dgm:pt modelId="{19DD0BEF-B321-4589-8B09-6F3369A9B4CA}" type="parTrans" cxnId="{30ECCF79-B37A-423A-9F04-7D2BF9406A00}">
      <dgm:prSet/>
      <dgm:spPr/>
      <dgm:t>
        <a:bodyPr/>
        <a:lstStyle/>
        <a:p>
          <a:endParaRPr lang="en-GB"/>
        </a:p>
      </dgm:t>
    </dgm:pt>
    <dgm:pt modelId="{E30C877E-7C0E-4B56-A227-F58DA27BC8B4}" type="sibTrans" cxnId="{30ECCF79-B37A-423A-9F04-7D2BF9406A00}">
      <dgm:prSet/>
      <dgm:spPr/>
      <dgm:t>
        <a:bodyPr/>
        <a:lstStyle/>
        <a:p>
          <a:endParaRPr lang="en-GB"/>
        </a:p>
      </dgm:t>
    </dgm:pt>
    <dgm:pt modelId="{F7EB3119-F78D-4137-8A71-A1AEB6BBA697}">
      <dgm:prSet/>
      <dgm:spPr/>
      <dgm:t>
        <a:bodyPr/>
        <a:lstStyle/>
        <a:p>
          <a:r>
            <a:rPr lang="es-ES" dirty="0"/>
            <a:t>HIL Real-time </a:t>
          </a:r>
          <a:r>
            <a:rPr lang="es-ES" dirty="0" err="1"/>
            <a:t>testing</a:t>
          </a:r>
          <a:r>
            <a:rPr lang="es-ES" dirty="0"/>
            <a:t> </a:t>
          </a:r>
          <a:endParaRPr lang="en-GB" dirty="0"/>
        </a:p>
      </dgm:t>
    </dgm:pt>
    <dgm:pt modelId="{9D903EDC-E725-4450-BDD8-EAAEEF96F606}" type="parTrans" cxnId="{95C7C7B7-C56F-4B24-B4B5-2664C6BF9102}">
      <dgm:prSet/>
      <dgm:spPr/>
      <dgm:t>
        <a:bodyPr/>
        <a:lstStyle/>
        <a:p>
          <a:endParaRPr lang="en-GB"/>
        </a:p>
      </dgm:t>
    </dgm:pt>
    <dgm:pt modelId="{41BF3C24-FC16-404C-9EBE-2AB4A435B0B7}" type="sibTrans" cxnId="{95C7C7B7-C56F-4B24-B4B5-2664C6BF9102}">
      <dgm:prSet/>
      <dgm:spPr/>
      <dgm:t>
        <a:bodyPr/>
        <a:lstStyle/>
        <a:p>
          <a:endParaRPr lang="en-GB"/>
        </a:p>
      </dgm:t>
    </dgm:pt>
    <dgm:pt modelId="{76FBFFB1-67F9-4343-98CA-3A7DB37B6CBB}" type="pres">
      <dgm:prSet presAssocID="{19D1FB86-85A5-4703-8D55-A100819350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59E698-5385-4AAF-9C19-98492753FB3E}" type="pres">
      <dgm:prSet presAssocID="{F5D7E8F4-16E0-4611-9E8D-CFD8CCA07622}" presName="root1" presStyleCnt="0"/>
      <dgm:spPr/>
    </dgm:pt>
    <dgm:pt modelId="{C68572D2-5FDF-4557-BFD3-10EF31B03570}" type="pres">
      <dgm:prSet presAssocID="{F5D7E8F4-16E0-4611-9E8D-CFD8CCA07622}" presName="LevelOneTextNode" presStyleLbl="node0" presStyleIdx="0" presStyleCnt="1">
        <dgm:presLayoutVars>
          <dgm:chPref val="3"/>
        </dgm:presLayoutVars>
      </dgm:prSet>
      <dgm:spPr/>
    </dgm:pt>
    <dgm:pt modelId="{1E926F81-D1B6-4298-B79F-361C5387C6CD}" type="pres">
      <dgm:prSet presAssocID="{F5D7E8F4-16E0-4611-9E8D-CFD8CCA07622}" presName="level2hierChild" presStyleCnt="0"/>
      <dgm:spPr/>
    </dgm:pt>
    <dgm:pt modelId="{14C7398E-2E6C-406B-B334-102D4684E910}" type="pres">
      <dgm:prSet presAssocID="{D37A85A7-B6F5-4B00-9215-522EE3CACBD7}" presName="conn2-1" presStyleLbl="parChTrans1D2" presStyleIdx="0" presStyleCnt="5"/>
      <dgm:spPr/>
    </dgm:pt>
    <dgm:pt modelId="{1D24D2ED-2A82-44FE-BB0F-4ADD494E5BA2}" type="pres">
      <dgm:prSet presAssocID="{D37A85A7-B6F5-4B00-9215-522EE3CACBD7}" presName="connTx" presStyleLbl="parChTrans1D2" presStyleIdx="0" presStyleCnt="5"/>
      <dgm:spPr/>
    </dgm:pt>
    <dgm:pt modelId="{6AFBCEFA-4F95-4EFF-918E-ACD369CEE8D9}" type="pres">
      <dgm:prSet presAssocID="{73A4D8C3-6974-406D-ADBE-19434F4BF6D8}" presName="root2" presStyleCnt="0"/>
      <dgm:spPr/>
    </dgm:pt>
    <dgm:pt modelId="{7EBA4CFC-CF3E-4BA0-8513-B1E24D1EAEBA}" type="pres">
      <dgm:prSet presAssocID="{73A4D8C3-6974-406D-ADBE-19434F4BF6D8}" presName="LevelTwoTextNode" presStyleLbl="node2" presStyleIdx="0" presStyleCnt="5">
        <dgm:presLayoutVars>
          <dgm:chPref val="3"/>
        </dgm:presLayoutVars>
      </dgm:prSet>
      <dgm:spPr/>
    </dgm:pt>
    <dgm:pt modelId="{103BD928-FFDB-47EA-9E81-5716F20C693F}" type="pres">
      <dgm:prSet presAssocID="{73A4D8C3-6974-406D-ADBE-19434F4BF6D8}" presName="level3hierChild" presStyleCnt="0"/>
      <dgm:spPr/>
    </dgm:pt>
    <dgm:pt modelId="{3FDDB846-83C0-4AC2-9EB4-809C4E128DA2}" type="pres">
      <dgm:prSet presAssocID="{30CC10C7-2E04-4949-B8AD-ECE58C9CBE8E}" presName="conn2-1" presStyleLbl="parChTrans1D2" presStyleIdx="1" presStyleCnt="5"/>
      <dgm:spPr/>
    </dgm:pt>
    <dgm:pt modelId="{77058BA8-6133-4496-A67D-5BDFA2EAA451}" type="pres">
      <dgm:prSet presAssocID="{30CC10C7-2E04-4949-B8AD-ECE58C9CBE8E}" presName="connTx" presStyleLbl="parChTrans1D2" presStyleIdx="1" presStyleCnt="5"/>
      <dgm:spPr/>
    </dgm:pt>
    <dgm:pt modelId="{C454580D-78C0-47F4-9ED6-2FC06E6753A3}" type="pres">
      <dgm:prSet presAssocID="{C944AF79-F8A7-4146-857A-8A0FFD117650}" presName="root2" presStyleCnt="0"/>
      <dgm:spPr/>
    </dgm:pt>
    <dgm:pt modelId="{A342A7E8-12E2-4C05-9CDC-585D98A18F22}" type="pres">
      <dgm:prSet presAssocID="{C944AF79-F8A7-4146-857A-8A0FFD117650}" presName="LevelTwoTextNode" presStyleLbl="node2" presStyleIdx="1" presStyleCnt="5">
        <dgm:presLayoutVars>
          <dgm:chPref val="3"/>
        </dgm:presLayoutVars>
      </dgm:prSet>
      <dgm:spPr/>
    </dgm:pt>
    <dgm:pt modelId="{EF5A61AF-D793-48FB-8A6C-E257B1BADBA0}" type="pres">
      <dgm:prSet presAssocID="{C944AF79-F8A7-4146-857A-8A0FFD117650}" presName="level3hierChild" presStyleCnt="0"/>
      <dgm:spPr/>
    </dgm:pt>
    <dgm:pt modelId="{F4473255-5DEE-4AD3-A841-D0620739CF3A}" type="pres">
      <dgm:prSet presAssocID="{0AF6D758-C418-423D-AE38-F981A5D96263}" presName="conn2-1" presStyleLbl="parChTrans1D2" presStyleIdx="2" presStyleCnt="5"/>
      <dgm:spPr/>
    </dgm:pt>
    <dgm:pt modelId="{3AB76FEC-B623-41FF-83A9-7693F5C0F385}" type="pres">
      <dgm:prSet presAssocID="{0AF6D758-C418-423D-AE38-F981A5D96263}" presName="connTx" presStyleLbl="parChTrans1D2" presStyleIdx="2" presStyleCnt="5"/>
      <dgm:spPr/>
    </dgm:pt>
    <dgm:pt modelId="{26BFAFC5-8EB6-4516-95B5-E2174190769A}" type="pres">
      <dgm:prSet presAssocID="{2B3C4D79-EEEA-47D6-81B6-0C7C28FDB756}" presName="root2" presStyleCnt="0"/>
      <dgm:spPr/>
    </dgm:pt>
    <dgm:pt modelId="{50B59445-8E53-439F-BC41-B39B23D09E49}" type="pres">
      <dgm:prSet presAssocID="{2B3C4D79-EEEA-47D6-81B6-0C7C28FDB756}" presName="LevelTwoTextNode" presStyleLbl="node2" presStyleIdx="2" presStyleCnt="5">
        <dgm:presLayoutVars>
          <dgm:chPref val="3"/>
        </dgm:presLayoutVars>
      </dgm:prSet>
      <dgm:spPr/>
    </dgm:pt>
    <dgm:pt modelId="{03C05881-7DBA-42C7-BDDD-41FD7C9FE8DA}" type="pres">
      <dgm:prSet presAssocID="{2B3C4D79-EEEA-47D6-81B6-0C7C28FDB756}" presName="level3hierChild" presStyleCnt="0"/>
      <dgm:spPr/>
    </dgm:pt>
    <dgm:pt modelId="{28AE3A0D-3D09-42B4-B037-62428F38EED7}" type="pres">
      <dgm:prSet presAssocID="{19DD0BEF-B321-4589-8B09-6F3369A9B4CA}" presName="conn2-1" presStyleLbl="parChTrans1D2" presStyleIdx="3" presStyleCnt="5"/>
      <dgm:spPr/>
    </dgm:pt>
    <dgm:pt modelId="{3A8299E0-8C1B-48AB-9597-B0EA35A728D1}" type="pres">
      <dgm:prSet presAssocID="{19DD0BEF-B321-4589-8B09-6F3369A9B4CA}" presName="connTx" presStyleLbl="parChTrans1D2" presStyleIdx="3" presStyleCnt="5"/>
      <dgm:spPr/>
    </dgm:pt>
    <dgm:pt modelId="{A4776226-60A8-43C2-926E-FD8EDFDD43D6}" type="pres">
      <dgm:prSet presAssocID="{E2FF4057-212F-4261-9560-A4A6B5B73312}" presName="root2" presStyleCnt="0"/>
      <dgm:spPr/>
    </dgm:pt>
    <dgm:pt modelId="{A43CB559-15C8-417B-AF10-90BDFF38276F}" type="pres">
      <dgm:prSet presAssocID="{E2FF4057-212F-4261-9560-A4A6B5B73312}" presName="LevelTwoTextNode" presStyleLbl="node2" presStyleIdx="3" presStyleCnt="5">
        <dgm:presLayoutVars>
          <dgm:chPref val="3"/>
        </dgm:presLayoutVars>
      </dgm:prSet>
      <dgm:spPr/>
    </dgm:pt>
    <dgm:pt modelId="{6DE84BD7-85B4-4CC3-BCF3-F799330CFC85}" type="pres">
      <dgm:prSet presAssocID="{E2FF4057-212F-4261-9560-A4A6B5B73312}" presName="level3hierChild" presStyleCnt="0"/>
      <dgm:spPr/>
    </dgm:pt>
    <dgm:pt modelId="{80A9652A-A9F4-4304-A7D0-B86262B4B236}" type="pres">
      <dgm:prSet presAssocID="{9D903EDC-E725-4450-BDD8-EAAEEF96F606}" presName="conn2-1" presStyleLbl="parChTrans1D2" presStyleIdx="4" presStyleCnt="5"/>
      <dgm:spPr/>
    </dgm:pt>
    <dgm:pt modelId="{05DBED69-31CE-4C81-9153-19D8CB7544F8}" type="pres">
      <dgm:prSet presAssocID="{9D903EDC-E725-4450-BDD8-EAAEEF96F606}" presName="connTx" presStyleLbl="parChTrans1D2" presStyleIdx="4" presStyleCnt="5"/>
      <dgm:spPr/>
    </dgm:pt>
    <dgm:pt modelId="{B2CED7BE-A467-4F6D-849A-F54A3B1F85E5}" type="pres">
      <dgm:prSet presAssocID="{F7EB3119-F78D-4137-8A71-A1AEB6BBA697}" presName="root2" presStyleCnt="0"/>
      <dgm:spPr/>
    </dgm:pt>
    <dgm:pt modelId="{06FF0F34-526B-4E50-8A07-FCC38B1BCC63}" type="pres">
      <dgm:prSet presAssocID="{F7EB3119-F78D-4137-8A71-A1AEB6BBA697}" presName="LevelTwoTextNode" presStyleLbl="node2" presStyleIdx="4" presStyleCnt="5">
        <dgm:presLayoutVars>
          <dgm:chPref val="3"/>
        </dgm:presLayoutVars>
      </dgm:prSet>
      <dgm:spPr/>
    </dgm:pt>
    <dgm:pt modelId="{481C5237-A90E-48B1-9DC7-04AE464AD45A}" type="pres">
      <dgm:prSet presAssocID="{F7EB3119-F78D-4137-8A71-A1AEB6BBA697}" presName="level3hierChild" presStyleCnt="0"/>
      <dgm:spPr/>
    </dgm:pt>
  </dgm:ptLst>
  <dgm:cxnLst>
    <dgm:cxn modelId="{B60F5402-EAB1-49E5-A306-3ADAC02E8331}" type="presOf" srcId="{9D903EDC-E725-4450-BDD8-EAAEEF96F606}" destId="{05DBED69-31CE-4C81-9153-19D8CB7544F8}" srcOrd="1" destOrd="0" presId="urn:microsoft.com/office/officeart/2005/8/layout/hierarchy2"/>
    <dgm:cxn modelId="{01800725-515A-4CC7-9E27-44051A1DADB3}" type="presOf" srcId="{E2FF4057-212F-4261-9560-A4A6B5B73312}" destId="{A43CB559-15C8-417B-AF10-90BDFF38276F}" srcOrd="0" destOrd="0" presId="urn:microsoft.com/office/officeart/2005/8/layout/hierarchy2"/>
    <dgm:cxn modelId="{F30A5D25-F3EC-4E75-BCA8-70417AE426BD}" type="presOf" srcId="{73A4D8C3-6974-406D-ADBE-19434F4BF6D8}" destId="{7EBA4CFC-CF3E-4BA0-8513-B1E24D1EAEBA}" srcOrd="0" destOrd="0" presId="urn:microsoft.com/office/officeart/2005/8/layout/hierarchy2"/>
    <dgm:cxn modelId="{E88C9637-D740-459A-95D9-9BBF018A74E0}" type="presOf" srcId="{F5D7E8F4-16E0-4611-9E8D-CFD8CCA07622}" destId="{C68572D2-5FDF-4557-BFD3-10EF31B03570}" srcOrd="0" destOrd="0" presId="urn:microsoft.com/office/officeart/2005/8/layout/hierarchy2"/>
    <dgm:cxn modelId="{B891813A-8B73-4518-A6EB-6A75B7634252}" type="presOf" srcId="{9D903EDC-E725-4450-BDD8-EAAEEF96F606}" destId="{80A9652A-A9F4-4304-A7D0-B86262B4B236}" srcOrd="0" destOrd="0" presId="urn:microsoft.com/office/officeart/2005/8/layout/hierarchy2"/>
    <dgm:cxn modelId="{4923EE42-F95C-499A-9190-3A817826CA20}" type="presOf" srcId="{2B3C4D79-EEEA-47D6-81B6-0C7C28FDB756}" destId="{50B59445-8E53-439F-BC41-B39B23D09E49}" srcOrd="0" destOrd="0" presId="urn:microsoft.com/office/officeart/2005/8/layout/hierarchy2"/>
    <dgm:cxn modelId="{BE639966-DFE9-44BF-AD48-59337EEA737B}" srcId="{F5D7E8F4-16E0-4611-9E8D-CFD8CCA07622}" destId="{2B3C4D79-EEEA-47D6-81B6-0C7C28FDB756}" srcOrd="2" destOrd="0" parTransId="{0AF6D758-C418-423D-AE38-F981A5D96263}" sibTransId="{6D0C775E-06EB-49D9-8C05-EAF95392C6EF}"/>
    <dgm:cxn modelId="{0EECDE48-6596-47D2-B444-B2CB638E0299}" type="presOf" srcId="{0AF6D758-C418-423D-AE38-F981A5D96263}" destId="{3AB76FEC-B623-41FF-83A9-7693F5C0F385}" srcOrd="1" destOrd="0" presId="urn:microsoft.com/office/officeart/2005/8/layout/hierarchy2"/>
    <dgm:cxn modelId="{A001446A-D881-4F16-912C-B64886C35058}" type="presOf" srcId="{30CC10C7-2E04-4949-B8AD-ECE58C9CBE8E}" destId="{3FDDB846-83C0-4AC2-9EB4-809C4E128DA2}" srcOrd="0" destOrd="0" presId="urn:microsoft.com/office/officeart/2005/8/layout/hierarchy2"/>
    <dgm:cxn modelId="{8F079E6B-7C87-4020-8546-92A83C6C7104}" type="presOf" srcId="{30CC10C7-2E04-4949-B8AD-ECE58C9CBE8E}" destId="{77058BA8-6133-4496-A67D-5BDFA2EAA451}" srcOrd="1" destOrd="0" presId="urn:microsoft.com/office/officeart/2005/8/layout/hierarchy2"/>
    <dgm:cxn modelId="{2F1B1473-8A33-4D7E-B44E-6D503564B54F}" type="presOf" srcId="{0AF6D758-C418-423D-AE38-F981A5D96263}" destId="{F4473255-5DEE-4AD3-A841-D0620739CF3A}" srcOrd="0" destOrd="0" presId="urn:microsoft.com/office/officeart/2005/8/layout/hierarchy2"/>
    <dgm:cxn modelId="{902C8E74-131D-497D-9864-383ABB1C9E62}" srcId="{19D1FB86-85A5-4703-8D55-A100819350E5}" destId="{F5D7E8F4-16E0-4611-9E8D-CFD8CCA07622}" srcOrd="0" destOrd="0" parTransId="{3D9761AB-F7EE-43B3-9515-19DDCB369BB1}" sibTransId="{DEF1C195-39BA-46CA-82DD-CBECC85A77EE}"/>
    <dgm:cxn modelId="{6F873C55-C481-4B95-9126-7A35BB688001}" srcId="{F5D7E8F4-16E0-4611-9E8D-CFD8CCA07622}" destId="{C944AF79-F8A7-4146-857A-8A0FFD117650}" srcOrd="1" destOrd="0" parTransId="{30CC10C7-2E04-4949-B8AD-ECE58C9CBE8E}" sibTransId="{DD1DE8B9-1414-4E9C-94C9-F04372F05CFF}"/>
    <dgm:cxn modelId="{30ECCF79-B37A-423A-9F04-7D2BF9406A00}" srcId="{F5D7E8F4-16E0-4611-9E8D-CFD8CCA07622}" destId="{E2FF4057-212F-4261-9560-A4A6B5B73312}" srcOrd="3" destOrd="0" parTransId="{19DD0BEF-B321-4589-8B09-6F3369A9B4CA}" sibTransId="{E30C877E-7C0E-4B56-A227-F58DA27BC8B4}"/>
    <dgm:cxn modelId="{A510069A-FABA-4858-9755-EC7E604332E5}" type="presOf" srcId="{C944AF79-F8A7-4146-857A-8A0FFD117650}" destId="{A342A7E8-12E2-4C05-9CDC-585D98A18F22}" srcOrd="0" destOrd="0" presId="urn:microsoft.com/office/officeart/2005/8/layout/hierarchy2"/>
    <dgm:cxn modelId="{3337B09E-CA9E-446F-AF83-9A58C8E08C6E}" type="presOf" srcId="{D37A85A7-B6F5-4B00-9215-522EE3CACBD7}" destId="{14C7398E-2E6C-406B-B334-102D4684E910}" srcOrd="0" destOrd="0" presId="urn:microsoft.com/office/officeart/2005/8/layout/hierarchy2"/>
    <dgm:cxn modelId="{AF5C1BA0-C50E-4F74-9E0C-F9A19F72677C}" type="presOf" srcId="{F7EB3119-F78D-4137-8A71-A1AEB6BBA697}" destId="{06FF0F34-526B-4E50-8A07-FCC38B1BCC63}" srcOrd="0" destOrd="0" presId="urn:microsoft.com/office/officeart/2005/8/layout/hierarchy2"/>
    <dgm:cxn modelId="{B46ABEA0-F09D-47CA-A190-EBBCA0F28E51}" type="presOf" srcId="{D37A85A7-B6F5-4B00-9215-522EE3CACBD7}" destId="{1D24D2ED-2A82-44FE-BB0F-4ADD494E5BA2}" srcOrd="1" destOrd="0" presId="urn:microsoft.com/office/officeart/2005/8/layout/hierarchy2"/>
    <dgm:cxn modelId="{3E5E4DA4-17EF-41F5-B0BC-A926540181F2}" type="presOf" srcId="{19DD0BEF-B321-4589-8B09-6F3369A9B4CA}" destId="{3A8299E0-8C1B-48AB-9597-B0EA35A728D1}" srcOrd="1" destOrd="0" presId="urn:microsoft.com/office/officeart/2005/8/layout/hierarchy2"/>
    <dgm:cxn modelId="{95C7C7B7-C56F-4B24-B4B5-2664C6BF9102}" srcId="{F5D7E8F4-16E0-4611-9E8D-CFD8CCA07622}" destId="{F7EB3119-F78D-4137-8A71-A1AEB6BBA697}" srcOrd="4" destOrd="0" parTransId="{9D903EDC-E725-4450-BDD8-EAAEEF96F606}" sibTransId="{41BF3C24-FC16-404C-9EBE-2AB4A435B0B7}"/>
    <dgm:cxn modelId="{B9C126DA-37D5-4445-9C0D-2FB6F4FD14EA}" srcId="{F5D7E8F4-16E0-4611-9E8D-CFD8CCA07622}" destId="{73A4D8C3-6974-406D-ADBE-19434F4BF6D8}" srcOrd="0" destOrd="0" parTransId="{D37A85A7-B6F5-4B00-9215-522EE3CACBD7}" sibTransId="{C7EA77AC-A814-42A0-8B9F-07C410D93837}"/>
    <dgm:cxn modelId="{D567CFEC-1302-4AF9-BCEA-8BD48DF9FDC4}" type="presOf" srcId="{19DD0BEF-B321-4589-8B09-6F3369A9B4CA}" destId="{28AE3A0D-3D09-42B4-B037-62428F38EED7}" srcOrd="0" destOrd="0" presId="urn:microsoft.com/office/officeart/2005/8/layout/hierarchy2"/>
    <dgm:cxn modelId="{6CCA98F3-5BC6-4F73-AB7B-94BD4485B687}" type="presOf" srcId="{19D1FB86-85A5-4703-8D55-A100819350E5}" destId="{76FBFFB1-67F9-4343-98CA-3A7DB37B6CBB}" srcOrd="0" destOrd="0" presId="urn:microsoft.com/office/officeart/2005/8/layout/hierarchy2"/>
    <dgm:cxn modelId="{2BB409F0-CAA8-4450-9457-2FAC3D8411BD}" type="presParOf" srcId="{76FBFFB1-67F9-4343-98CA-3A7DB37B6CBB}" destId="{3F59E698-5385-4AAF-9C19-98492753FB3E}" srcOrd="0" destOrd="0" presId="urn:microsoft.com/office/officeart/2005/8/layout/hierarchy2"/>
    <dgm:cxn modelId="{D1DC2F9B-AB21-4898-AD63-F7DF49E3FC77}" type="presParOf" srcId="{3F59E698-5385-4AAF-9C19-98492753FB3E}" destId="{C68572D2-5FDF-4557-BFD3-10EF31B03570}" srcOrd="0" destOrd="0" presId="urn:microsoft.com/office/officeart/2005/8/layout/hierarchy2"/>
    <dgm:cxn modelId="{E000B9D7-1DC6-458B-8D7E-3CAA41DC98B8}" type="presParOf" srcId="{3F59E698-5385-4AAF-9C19-98492753FB3E}" destId="{1E926F81-D1B6-4298-B79F-361C5387C6CD}" srcOrd="1" destOrd="0" presId="urn:microsoft.com/office/officeart/2005/8/layout/hierarchy2"/>
    <dgm:cxn modelId="{128ADB23-0080-4B7E-AF80-1C6F46AD4A1B}" type="presParOf" srcId="{1E926F81-D1B6-4298-B79F-361C5387C6CD}" destId="{14C7398E-2E6C-406B-B334-102D4684E910}" srcOrd="0" destOrd="0" presId="urn:microsoft.com/office/officeart/2005/8/layout/hierarchy2"/>
    <dgm:cxn modelId="{6222FFA7-5290-45F6-BF9E-DC9FA189E34E}" type="presParOf" srcId="{14C7398E-2E6C-406B-B334-102D4684E910}" destId="{1D24D2ED-2A82-44FE-BB0F-4ADD494E5BA2}" srcOrd="0" destOrd="0" presId="urn:microsoft.com/office/officeart/2005/8/layout/hierarchy2"/>
    <dgm:cxn modelId="{87E1D89D-C20E-4D02-9468-194AD7CFE61E}" type="presParOf" srcId="{1E926F81-D1B6-4298-B79F-361C5387C6CD}" destId="{6AFBCEFA-4F95-4EFF-918E-ACD369CEE8D9}" srcOrd="1" destOrd="0" presId="urn:microsoft.com/office/officeart/2005/8/layout/hierarchy2"/>
    <dgm:cxn modelId="{6BFF6866-A0CC-4A5E-A3FB-C64BC583D06F}" type="presParOf" srcId="{6AFBCEFA-4F95-4EFF-918E-ACD369CEE8D9}" destId="{7EBA4CFC-CF3E-4BA0-8513-B1E24D1EAEBA}" srcOrd="0" destOrd="0" presId="urn:microsoft.com/office/officeart/2005/8/layout/hierarchy2"/>
    <dgm:cxn modelId="{087E6978-6812-4390-B071-32B13514FC14}" type="presParOf" srcId="{6AFBCEFA-4F95-4EFF-918E-ACD369CEE8D9}" destId="{103BD928-FFDB-47EA-9E81-5716F20C693F}" srcOrd="1" destOrd="0" presId="urn:microsoft.com/office/officeart/2005/8/layout/hierarchy2"/>
    <dgm:cxn modelId="{1B7F4AE0-5ECC-4D36-9237-6416A1C7D192}" type="presParOf" srcId="{1E926F81-D1B6-4298-B79F-361C5387C6CD}" destId="{3FDDB846-83C0-4AC2-9EB4-809C4E128DA2}" srcOrd="2" destOrd="0" presId="urn:microsoft.com/office/officeart/2005/8/layout/hierarchy2"/>
    <dgm:cxn modelId="{6C5A733A-0B8E-42F0-85B4-5BB47F2B560A}" type="presParOf" srcId="{3FDDB846-83C0-4AC2-9EB4-809C4E128DA2}" destId="{77058BA8-6133-4496-A67D-5BDFA2EAA451}" srcOrd="0" destOrd="0" presId="urn:microsoft.com/office/officeart/2005/8/layout/hierarchy2"/>
    <dgm:cxn modelId="{CA761AF8-62DF-40C6-8F9F-4DE1B4B4488B}" type="presParOf" srcId="{1E926F81-D1B6-4298-B79F-361C5387C6CD}" destId="{C454580D-78C0-47F4-9ED6-2FC06E6753A3}" srcOrd="3" destOrd="0" presId="urn:microsoft.com/office/officeart/2005/8/layout/hierarchy2"/>
    <dgm:cxn modelId="{1F77E482-8ABE-44FB-A358-816EF1640898}" type="presParOf" srcId="{C454580D-78C0-47F4-9ED6-2FC06E6753A3}" destId="{A342A7E8-12E2-4C05-9CDC-585D98A18F22}" srcOrd="0" destOrd="0" presId="urn:microsoft.com/office/officeart/2005/8/layout/hierarchy2"/>
    <dgm:cxn modelId="{FF9B4399-0CC3-4CDA-879E-2648AE4DFA87}" type="presParOf" srcId="{C454580D-78C0-47F4-9ED6-2FC06E6753A3}" destId="{EF5A61AF-D793-48FB-8A6C-E257B1BADBA0}" srcOrd="1" destOrd="0" presId="urn:microsoft.com/office/officeart/2005/8/layout/hierarchy2"/>
    <dgm:cxn modelId="{8F6A172E-8997-4E6C-B8C6-E58866329B80}" type="presParOf" srcId="{1E926F81-D1B6-4298-B79F-361C5387C6CD}" destId="{F4473255-5DEE-4AD3-A841-D0620739CF3A}" srcOrd="4" destOrd="0" presId="urn:microsoft.com/office/officeart/2005/8/layout/hierarchy2"/>
    <dgm:cxn modelId="{B375FD53-4F9A-4C2A-A74D-BDF47799A297}" type="presParOf" srcId="{F4473255-5DEE-4AD3-A841-D0620739CF3A}" destId="{3AB76FEC-B623-41FF-83A9-7693F5C0F385}" srcOrd="0" destOrd="0" presId="urn:microsoft.com/office/officeart/2005/8/layout/hierarchy2"/>
    <dgm:cxn modelId="{AC2406C3-FEE1-4B15-A91C-9DE54FA533BF}" type="presParOf" srcId="{1E926F81-D1B6-4298-B79F-361C5387C6CD}" destId="{26BFAFC5-8EB6-4516-95B5-E2174190769A}" srcOrd="5" destOrd="0" presId="urn:microsoft.com/office/officeart/2005/8/layout/hierarchy2"/>
    <dgm:cxn modelId="{24FC3FC2-CA25-4431-8AD9-81E025266FDF}" type="presParOf" srcId="{26BFAFC5-8EB6-4516-95B5-E2174190769A}" destId="{50B59445-8E53-439F-BC41-B39B23D09E49}" srcOrd="0" destOrd="0" presId="urn:microsoft.com/office/officeart/2005/8/layout/hierarchy2"/>
    <dgm:cxn modelId="{D0CA43A6-6F89-4127-948A-ED3BD5A27119}" type="presParOf" srcId="{26BFAFC5-8EB6-4516-95B5-E2174190769A}" destId="{03C05881-7DBA-42C7-BDDD-41FD7C9FE8DA}" srcOrd="1" destOrd="0" presId="urn:microsoft.com/office/officeart/2005/8/layout/hierarchy2"/>
    <dgm:cxn modelId="{1E8272EA-83A4-420E-B6CE-B587061104FA}" type="presParOf" srcId="{1E926F81-D1B6-4298-B79F-361C5387C6CD}" destId="{28AE3A0D-3D09-42B4-B037-62428F38EED7}" srcOrd="6" destOrd="0" presId="urn:microsoft.com/office/officeart/2005/8/layout/hierarchy2"/>
    <dgm:cxn modelId="{1ADCA420-CDFB-4D5C-BE34-6E7D066C2E41}" type="presParOf" srcId="{28AE3A0D-3D09-42B4-B037-62428F38EED7}" destId="{3A8299E0-8C1B-48AB-9597-B0EA35A728D1}" srcOrd="0" destOrd="0" presId="urn:microsoft.com/office/officeart/2005/8/layout/hierarchy2"/>
    <dgm:cxn modelId="{4DD5D348-D235-476C-A792-65B004046DAF}" type="presParOf" srcId="{1E926F81-D1B6-4298-B79F-361C5387C6CD}" destId="{A4776226-60A8-43C2-926E-FD8EDFDD43D6}" srcOrd="7" destOrd="0" presId="urn:microsoft.com/office/officeart/2005/8/layout/hierarchy2"/>
    <dgm:cxn modelId="{339F1303-5E65-44EF-B81C-E935DD3C98FA}" type="presParOf" srcId="{A4776226-60A8-43C2-926E-FD8EDFDD43D6}" destId="{A43CB559-15C8-417B-AF10-90BDFF38276F}" srcOrd="0" destOrd="0" presId="urn:microsoft.com/office/officeart/2005/8/layout/hierarchy2"/>
    <dgm:cxn modelId="{4FE39196-258A-438C-AC0B-5D5EE14B2E39}" type="presParOf" srcId="{A4776226-60A8-43C2-926E-FD8EDFDD43D6}" destId="{6DE84BD7-85B4-4CC3-BCF3-F799330CFC85}" srcOrd="1" destOrd="0" presId="urn:microsoft.com/office/officeart/2005/8/layout/hierarchy2"/>
    <dgm:cxn modelId="{784E5A84-0B90-4C8E-8EEC-D46CE78D0347}" type="presParOf" srcId="{1E926F81-D1B6-4298-B79F-361C5387C6CD}" destId="{80A9652A-A9F4-4304-A7D0-B86262B4B236}" srcOrd="8" destOrd="0" presId="urn:microsoft.com/office/officeart/2005/8/layout/hierarchy2"/>
    <dgm:cxn modelId="{AE28D302-3AE8-41CE-A8BE-3E1FF7855C2E}" type="presParOf" srcId="{80A9652A-A9F4-4304-A7D0-B86262B4B236}" destId="{05DBED69-31CE-4C81-9153-19D8CB7544F8}" srcOrd="0" destOrd="0" presId="urn:microsoft.com/office/officeart/2005/8/layout/hierarchy2"/>
    <dgm:cxn modelId="{30778F24-022B-4D80-AB9A-741C7FA14180}" type="presParOf" srcId="{1E926F81-D1B6-4298-B79F-361C5387C6CD}" destId="{B2CED7BE-A467-4F6D-849A-F54A3B1F85E5}" srcOrd="9" destOrd="0" presId="urn:microsoft.com/office/officeart/2005/8/layout/hierarchy2"/>
    <dgm:cxn modelId="{E4245B86-221D-4A84-B648-FC435AB87F64}" type="presParOf" srcId="{B2CED7BE-A467-4F6D-849A-F54A3B1F85E5}" destId="{06FF0F34-526B-4E50-8A07-FCC38B1BCC63}" srcOrd="0" destOrd="0" presId="urn:microsoft.com/office/officeart/2005/8/layout/hierarchy2"/>
    <dgm:cxn modelId="{E2715FA9-DB09-49D8-AFB7-89B7488394C6}" type="presParOf" srcId="{B2CED7BE-A467-4F6D-849A-F54A3B1F85E5}" destId="{481C5237-A90E-48B1-9DC7-04AE464AD4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32D1D-8B06-4548-AFAA-A3BB247400CF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20A2-7217-4592-9271-DD61816C1E4C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863BD-FA2C-446D-86F6-C576D0830569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00E06-678A-4370-8E60-692F5B1EEAF9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Test </a:t>
          </a:r>
          <a:r>
            <a:rPr lang="es-ES" sz="3000" kern="1200" dirty="0" err="1"/>
            <a:t>types</a:t>
          </a:r>
          <a:endParaRPr lang="en-GB" sz="3000" kern="1200" dirty="0"/>
        </a:p>
      </dsp:txBody>
      <dsp:txXfrm>
        <a:off x="2156891" y="953758"/>
        <a:ext cx="1782216" cy="891108"/>
      </dsp:txXfrm>
    </dsp:sp>
    <dsp:sp modelId="{7AD81E53-85B6-46F0-98F3-F5D309E06AC9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Unit</a:t>
          </a:r>
          <a:r>
            <a:rPr lang="es-ES" sz="3000" kern="1200" dirty="0"/>
            <a:t> </a:t>
          </a:r>
          <a:r>
            <a:rPr lang="es-ES" sz="3000" kern="1200" dirty="0" err="1"/>
            <a:t>tests</a:t>
          </a:r>
          <a:endParaRPr lang="en-GB" sz="3000" kern="1200" dirty="0"/>
        </a:p>
      </dsp:txBody>
      <dsp:txXfrm>
        <a:off x="409" y="2219132"/>
        <a:ext cx="1782216" cy="891108"/>
      </dsp:txXfrm>
    </dsp:sp>
    <dsp:sp modelId="{8D52F9FB-D54D-48A6-AE2B-AF0EB5EAD796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Integration</a:t>
          </a:r>
          <a:r>
            <a:rPr lang="es-ES" sz="3000" kern="1200" dirty="0"/>
            <a:t> </a:t>
          </a:r>
          <a:r>
            <a:rPr lang="es-ES" sz="3000" kern="1200" dirty="0" err="1"/>
            <a:t>tests</a:t>
          </a:r>
          <a:endParaRPr lang="en-GB" sz="3000" kern="1200" dirty="0"/>
        </a:p>
      </dsp:txBody>
      <dsp:txXfrm>
        <a:off x="2156891" y="2219132"/>
        <a:ext cx="1782216" cy="891108"/>
      </dsp:txXfrm>
    </dsp:sp>
    <dsp:sp modelId="{93F9C0A7-97A8-4E2E-99C8-975E0246067C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Functional</a:t>
          </a:r>
          <a:r>
            <a:rPr lang="es-ES" sz="3000" kern="1200" dirty="0"/>
            <a:t> </a:t>
          </a:r>
          <a:r>
            <a:rPr lang="es-ES" sz="3000" kern="1200" dirty="0" err="1"/>
            <a:t>tests</a:t>
          </a:r>
          <a:endParaRPr lang="en-GB" sz="3000" kern="1200" dirty="0"/>
        </a:p>
      </dsp:txBody>
      <dsp:txXfrm>
        <a:off x="4313373" y="2219132"/>
        <a:ext cx="1782216" cy="891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572D2-5FDF-4557-BFD3-10EF31B03570}">
      <dsp:nvSpPr>
        <dsp:cNvPr id="0" name=""/>
        <dsp:cNvSpPr/>
      </dsp:nvSpPr>
      <dsp:spPr>
        <a:xfrm>
          <a:off x="529425" y="1915059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Test </a:t>
          </a:r>
          <a:r>
            <a:rPr lang="es-ES" sz="2200" kern="1200" dirty="0" err="1"/>
            <a:t>types</a:t>
          </a:r>
          <a:endParaRPr lang="en-GB" sz="2200" kern="1200" dirty="0"/>
        </a:p>
      </dsp:txBody>
      <dsp:txXfrm>
        <a:off x="553795" y="1939429"/>
        <a:ext cx="1615341" cy="783300"/>
      </dsp:txXfrm>
    </dsp:sp>
    <dsp:sp modelId="{14C7398E-2E6C-406B-B334-102D4684E910}">
      <dsp:nvSpPr>
        <dsp:cNvPr id="0" name=""/>
        <dsp:cNvSpPr/>
      </dsp:nvSpPr>
      <dsp:spPr>
        <a:xfrm rot="17350740">
          <a:off x="1513247" y="1358171"/>
          <a:ext cx="202615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26151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475669" y="1323579"/>
        <a:ext cx="101307" cy="101307"/>
      </dsp:txXfrm>
    </dsp:sp>
    <dsp:sp modelId="{7EBA4CFC-CF3E-4BA0-8513-B1E24D1EAEBA}">
      <dsp:nvSpPr>
        <dsp:cNvPr id="0" name=""/>
        <dsp:cNvSpPr/>
      </dsp:nvSpPr>
      <dsp:spPr>
        <a:xfrm>
          <a:off x="2859139" y="1365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Simulation</a:t>
          </a:r>
          <a:r>
            <a:rPr lang="es-ES" sz="2200" kern="1200" dirty="0"/>
            <a:t> </a:t>
          </a:r>
          <a:r>
            <a:rPr lang="es-ES" sz="2200" kern="1200" dirty="0" err="1"/>
            <a:t>testing</a:t>
          </a:r>
          <a:endParaRPr lang="en-GB" sz="2200" kern="1200" dirty="0"/>
        </a:p>
      </dsp:txBody>
      <dsp:txXfrm>
        <a:off x="2883509" y="25735"/>
        <a:ext cx="1615341" cy="783300"/>
      </dsp:txXfrm>
    </dsp:sp>
    <dsp:sp modelId="{3FDDB846-83C0-4AC2-9EB4-809C4E128DA2}">
      <dsp:nvSpPr>
        <dsp:cNvPr id="0" name=""/>
        <dsp:cNvSpPr/>
      </dsp:nvSpPr>
      <dsp:spPr>
        <a:xfrm rot="18289469">
          <a:off x="1943523" y="1836594"/>
          <a:ext cx="11655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65599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97183" y="1823516"/>
        <a:ext cx="58279" cy="58279"/>
      </dsp:txXfrm>
    </dsp:sp>
    <dsp:sp modelId="{A342A7E8-12E2-4C05-9CDC-585D98A18F22}">
      <dsp:nvSpPr>
        <dsp:cNvPr id="0" name=""/>
        <dsp:cNvSpPr/>
      </dsp:nvSpPr>
      <dsp:spPr>
        <a:xfrm>
          <a:off x="2859139" y="958212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Requirements</a:t>
          </a:r>
          <a:r>
            <a:rPr lang="es-ES" sz="2200" kern="1200" dirty="0"/>
            <a:t> </a:t>
          </a:r>
          <a:r>
            <a:rPr lang="es-ES" sz="2200" kern="1200" dirty="0" err="1"/>
            <a:t>validation</a:t>
          </a:r>
          <a:endParaRPr lang="en-GB" sz="2200" kern="1200" dirty="0"/>
        </a:p>
      </dsp:txBody>
      <dsp:txXfrm>
        <a:off x="2883509" y="982582"/>
        <a:ext cx="1615341" cy="783300"/>
      </dsp:txXfrm>
    </dsp:sp>
    <dsp:sp modelId="{F4473255-5DEE-4AD3-A841-D0620739CF3A}">
      <dsp:nvSpPr>
        <dsp:cNvPr id="0" name=""/>
        <dsp:cNvSpPr/>
      </dsp:nvSpPr>
      <dsp:spPr>
        <a:xfrm>
          <a:off x="2193507" y="2315017"/>
          <a:ext cx="66563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65632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09682" y="2314439"/>
        <a:ext cx="33281" cy="33281"/>
      </dsp:txXfrm>
    </dsp:sp>
    <dsp:sp modelId="{50B59445-8E53-439F-BC41-B39B23D09E49}">
      <dsp:nvSpPr>
        <dsp:cNvPr id="0" name=""/>
        <dsp:cNvSpPr/>
      </dsp:nvSpPr>
      <dsp:spPr>
        <a:xfrm>
          <a:off x="2859139" y="1915059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Baseline</a:t>
          </a:r>
          <a:r>
            <a:rPr lang="es-ES" sz="2200" kern="1200" dirty="0"/>
            <a:t> </a:t>
          </a:r>
          <a:r>
            <a:rPr lang="es-ES" sz="2200" kern="1200" dirty="0" err="1"/>
            <a:t>tests</a:t>
          </a:r>
          <a:endParaRPr lang="en-GB" sz="2200" kern="1200" dirty="0"/>
        </a:p>
      </dsp:txBody>
      <dsp:txXfrm>
        <a:off x="2883509" y="1939429"/>
        <a:ext cx="1615341" cy="783300"/>
      </dsp:txXfrm>
    </dsp:sp>
    <dsp:sp modelId="{28AE3A0D-3D09-42B4-B037-62428F38EED7}">
      <dsp:nvSpPr>
        <dsp:cNvPr id="0" name=""/>
        <dsp:cNvSpPr/>
      </dsp:nvSpPr>
      <dsp:spPr>
        <a:xfrm rot="3310531">
          <a:off x="1943523" y="2793441"/>
          <a:ext cx="11655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65599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97183" y="2780363"/>
        <a:ext cx="58279" cy="58279"/>
      </dsp:txXfrm>
    </dsp:sp>
    <dsp:sp modelId="{A43CB559-15C8-417B-AF10-90BDFF38276F}">
      <dsp:nvSpPr>
        <dsp:cNvPr id="0" name=""/>
        <dsp:cNvSpPr/>
      </dsp:nvSpPr>
      <dsp:spPr>
        <a:xfrm>
          <a:off x="2859139" y="2871906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SIL/PIL </a:t>
          </a:r>
          <a:r>
            <a:rPr lang="es-ES" sz="2200" kern="1200" dirty="0" err="1"/>
            <a:t>testing</a:t>
          </a:r>
          <a:endParaRPr lang="en-GB" sz="2200" kern="1200" dirty="0"/>
        </a:p>
      </dsp:txBody>
      <dsp:txXfrm>
        <a:off x="2883509" y="2896276"/>
        <a:ext cx="1615341" cy="783300"/>
      </dsp:txXfrm>
    </dsp:sp>
    <dsp:sp modelId="{80A9652A-A9F4-4304-A7D0-B86262B4B236}">
      <dsp:nvSpPr>
        <dsp:cNvPr id="0" name=""/>
        <dsp:cNvSpPr/>
      </dsp:nvSpPr>
      <dsp:spPr>
        <a:xfrm rot="4249260">
          <a:off x="1513247" y="3271864"/>
          <a:ext cx="202615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26151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475669" y="3237273"/>
        <a:ext cx="101307" cy="101307"/>
      </dsp:txXfrm>
    </dsp:sp>
    <dsp:sp modelId="{06FF0F34-526B-4E50-8A07-FCC38B1BCC63}">
      <dsp:nvSpPr>
        <dsp:cNvPr id="0" name=""/>
        <dsp:cNvSpPr/>
      </dsp:nvSpPr>
      <dsp:spPr>
        <a:xfrm>
          <a:off x="2859139" y="3828753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HIL Real-time </a:t>
          </a:r>
          <a:r>
            <a:rPr lang="es-ES" sz="2200" kern="1200" dirty="0" err="1"/>
            <a:t>testing</a:t>
          </a:r>
          <a:r>
            <a:rPr lang="es-ES" sz="2200" kern="1200" dirty="0"/>
            <a:t> </a:t>
          </a:r>
          <a:endParaRPr lang="en-GB" sz="2200" kern="1200" dirty="0"/>
        </a:p>
      </dsp:txBody>
      <dsp:txXfrm>
        <a:off x="2883509" y="3853123"/>
        <a:ext cx="1615341" cy="78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11/07/2023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11/07/2023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294626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aizpuru@mondragon.edu" TargetMode="External"/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mailto:x.paretxederreta@mondragon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Verification and validation in MATLAB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FEEBE3BB-E0A9-0918-C0B6-B4F2D36911BB}"/>
              </a:ext>
            </a:extLst>
          </p:cNvPr>
          <p:cNvSpPr txBox="1">
            <a:spLocks/>
          </p:cNvSpPr>
          <p:nvPr/>
        </p:nvSpPr>
        <p:spPr>
          <a:xfrm>
            <a:off x="3330074" y="4120283"/>
            <a:ext cx="4962900" cy="16558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000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8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6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4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594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/>
          </a:p>
          <a:p>
            <a:r>
              <a:rPr lang="en-GB" sz="2800"/>
              <a:t>Testing and validation platforms</a:t>
            </a:r>
          </a:p>
          <a:p>
            <a:endParaRPr lang="en-GB" sz="2800"/>
          </a:p>
          <a:p>
            <a:r>
              <a:rPr lang="en-GB" sz="2800"/>
              <a:t>Master’s Degree in Smart Energy Systems</a:t>
            </a:r>
            <a:endParaRPr lang="en-US" sz="3000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– Test </a:t>
            </a:r>
            <a:r>
              <a:rPr lang="es-ES" dirty="0" err="1"/>
              <a:t>harness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Arial Nova Light" panose="020B0304020202020204" pitchFamily="34" charset="0"/>
              </a:rPr>
              <a:t>Let’s practice with a Simulink behavioural model. Open the scooter behavioural model given in the coursework. </a:t>
            </a:r>
          </a:p>
          <a:p>
            <a:endParaRPr lang="en-GB" dirty="0">
              <a:latin typeface="Arial Nova Light" panose="020B0304020202020204" pitchFamily="34" charset="0"/>
            </a:endParaRPr>
          </a:p>
          <a:p>
            <a:pPr lvl="1"/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4C213B-7961-CADC-A704-B447164D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615157"/>
            <a:ext cx="8086725" cy="21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7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harness</a:t>
            </a:r>
            <a:r>
              <a:rPr lang="es-ES" dirty="0"/>
              <a:t> -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7F8FB53-00C6-4BE4-9038-7E29C4FB6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3864850"/>
            <a:ext cx="7546019" cy="2602242"/>
          </a:xfrm>
          <a:prstGeom prst="rect">
            <a:avLst/>
          </a:prstGeom>
          <a:ln>
            <a:solidFill>
              <a:srgbClr val="C90026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91CAF2D-A1D5-4968-85D2-D319D176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03" y="1051289"/>
            <a:ext cx="5740678" cy="2775535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06A2963-8960-4997-96EF-069FBCD707C5}"/>
              </a:ext>
            </a:extLst>
          </p:cNvPr>
          <p:cNvCxnSpPr>
            <a:cxnSpLocks/>
          </p:cNvCxnSpPr>
          <p:nvPr/>
        </p:nvCxnSpPr>
        <p:spPr>
          <a:xfrm flipH="1">
            <a:off x="786367" y="3240350"/>
            <a:ext cx="4087474" cy="543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ECCB4A0-D9B1-431B-A733-CE032D7B1DE4}"/>
              </a:ext>
            </a:extLst>
          </p:cNvPr>
          <p:cNvCxnSpPr>
            <a:cxnSpLocks/>
          </p:cNvCxnSpPr>
          <p:nvPr/>
        </p:nvCxnSpPr>
        <p:spPr>
          <a:xfrm>
            <a:off x="5400937" y="3240350"/>
            <a:ext cx="2931449" cy="468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FB8048D-0CB1-452F-BA55-0FD60ECA9A61}"/>
              </a:ext>
            </a:extLst>
          </p:cNvPr>
          <p:cNvCxnSpPr/>
          <p:nvPr/>
        </p:nvCxnSpPr>
        <p:spPr>
          <a:xfrm flipH="1">
            <a:off x="3524435" y="2503503"/>
            <a:ext cx="1034942" cy="228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7E5DD-EEFF-4A00-9FF1-4CB66D581DF0}"/>
              </a:ext>
            </a:extLst>
          </p:cNvPr>
          <p:cNvSpPr txBox="1"/>
          <p:nvPr/>
        </p:nvSpPr>
        <p:spPr>
          <a:xfrm>
            <a:off x="5549522" y="1576267"/>
            <a:ext cx="1889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Control system</a:t>
            </a:r>
            <a:endParaRPr lang="es-ES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5FA993-C384-4011-B7C6-92E526BB7410}"/>
              </a:ext>
            </a:extLst>
          </p:cNvPr>
          <p:cNvSpPr txBox="1"/>
          <p:nvPr/>
        </p:nvSpPr>
        <p:spPr>
          <a:xfrm>
            <a:off x="4041906" y="3864850"/>
            <a:ext cx="4037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Control subsystem = only current loop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5836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harness</a:t>
            </a:r>
            <a:r>
              <a:rPr lang="es-ES" dirty="0"/>
              <a:t> - </a:t>
            </a:r>
            <a:r>
              <a:rPr lang="es-ES" dirty="0" err="1"/>
              <a:t>storage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9A71CEBF-38F5-4815-ABE9-3F6B6FDC2888}"/>
              </a:ext>
            </a:extLst>
          </p:cNvPr>
          <p:cNvSpPr txBox="1">
            <a:spLocks/>
          </p:cNvSpPr>
          <p:nvPr/>
        </p:nvSpPr>
        <p:spPr>
          <a:xfrm>
            <a:off x="574431" y="1022641"/>
            <a:ext cx="8299939" cy="5363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rial Nova Light" panose="020B0304020202020204" pitchFamily="34" charset="0"/>
              </a:rPr>
              <a:t>When a component has a test harness assigned, it will appear in the right down corner.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A model can have more than one Test Harness.</a:t>
            </a: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r>
              <a:rPr lang="en-GB" sz="2000" dirty="0">
                <a:latin typeface="Arial Nova Light" panose="020B0304020202020204" pitchFamily="34" charset="0"/>
              </a:rPr>
              <a:t>A test harness can be.</a:t>
            </a:r>
          </a:p>
          <a:p>
            <a:pPr lvl="1"/>
            <a:r>
              <a:rPr lang="en-GB" sz="1600" dirty="0">
                <a:latin typeface="Arial Nova Light" panose="020B0304020202020204" pitchFamily="34" charset="0"/>
              </a:rPr>
              <a:t>Internal: only accessible from the component. The file is saved internally.</a:t>
            </a:r>
          </a:p>
          <a:p>
            <a:pPr lvl="1"/>
            <a:r>
              <a:rPr lang="en-GB" sz="1600" dirty="0">
                <a:latin typeface="Arial Nova Light" panose="020B0304020202020204" pitchFamily="34" charset="0"/>
              </a:rPr>
              <a:t>External: files are saved externally and can be used in standalone mode.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A model stores all test harnesses either internally or externally; it is not possible to use both types of harness storage in one model.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DA0616-FCFF-4707-8D5B-43A3706B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1" y="2059738"/>
            <a:ext cx="2656485" cy="2514882"/>
          </a:xfrm>
          <a:prstGeom prst="rect">
            <a:avLst/>
          </a:prstGeom>
        </p:spPr>
      </p:pic>
      <p:pic>
        <p:nvPicPr>
          <p:cNvPr id="14" name="Picture 2" descr="Test harness tiles from component badge">
            <a:extLst>
              <a:ext uri="{FF2B5EF4-FFF2-40B4-BE49-F238E27FC236}">
                <a16:creationId xmlns:a16="http://schemas.microsoft.com/office/drawing/2014/main" id="{A1FF6D37-E87E-4A98-8513-A509AF795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865" y="2824528"/>
            <a:ext cx="4476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72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harness</a:t>
            </a:r>
            <a:r>
              <a:rPr lang="es-ES" dirty="0"/>
              <a:t> - </a:t>
            </a:r>
            <a:r>
              <a:rPr lang="es-ES" dirty="0" err="1"/>
              <a:t>management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9A71CEBF-38F5-4815-ABE9-3F6B6FDC2888}"/>
              </a:ext>
            </a:extLst>
          </p:cNvPr>
          <p:cNvSpPr txBox="1">
            <a:spLocks/>
          </p:cNvSpPr>
          <p:nvPr/>
        </p:nvSpPr>
        <p:spPr>
          <a:xfrm>
            <a:off x="574431" y="1022641"/>
            <a:ext cx="8299939" cy="536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rial Nova Light" panose="020B0304020202020204" pitchFamily="34" charset="0"/>
              </a:rPr>
              <a:t>Test harness of a model can be managed from the Test tab (Simulink Test app).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Test harness can be converted here from internal to external.</a:t>
            </a:r>
          </a:p>
          <a:p>
            <a:endParaRPr lang="en-GB" sz="2000" dirty="0">
              <a:latin typeface="Arial Nova Light" panose="020B03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F9A8EBF-E160-4862-9A80-F3FEB8CF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77" y="2129888"/>
            <a:ext cx="4517415" cy="39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3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harness</a:t>
            </a:r>
            <a:r>
              <a:rPr lang="es-ES" dirty="0"/>
              <a:t> - </a:t>
            </a:r>
            <a:r>
              <a:rPr lang="es-ES" dirty="0" err="1"/>
              <a:t>creation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9A71CEBF-38F5-4815-ABE9-3F6B6FDC2888}"/>
              </a:ext>
            </a:extLst>
          </p:cNvPr>
          <p:cNvSpPr txBox="1">
            <a:spLocks/>
          </p:cNvSpPr>
          <p:nvPr/>
        </p:nvSpPr>
        <p:spPr>
          <a:xfrm>
            <a:off x="574431" y="1022641"/>
            <a:ext cx="8299939" cy="536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rial Nova Light" panose="020B0304020202020204" pitchFamily="34" charset="0"/>
              </a:rPr>
              <a:t>Test harnesses are created right clicking on the component.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In the </a:t>
            </a:r>
            <a:r>
              <a:rPr lang="en-GB" sz="2000" i="1" dirty="0">
                <a:latin typeface="Arial Nova Light" panose="020B0304020202020204" pitchFamily="34" charset="0"/>
              </a:rPr>
              <a:t>Create Test Harness</a:t>
            </a:r>
            <a:r>
              <a:rPr lang="en-GB" sz="2000" dirty="0">
                <a:latin typeface="Arial Nova Light" panose="020B0304020202020204" pitchFamily="34" charset="0"/>
              </a:rPr>
              <a:t> window, you can select the configuration.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First think which kind of test you </a:t>
            </a:r>
            <a:r>
              <a:rPr lang="en-GB" sz="2000" dirty="0" err="1">
                <a:latin typeface="Arial Nova Light" panose="020B0304020202020204" pitchFamily="34" charset="0"/>
              </a:rPr>
              <a:t>wan’t</a:t>
            </a:r>
            <a:r>
              <a:rPr lang="en-GB" sz="2000" dirty="0">
                <a:latin typeface="Arial Nova Light" panose="020B0304020202020204" pitchFamily="34" charset="0"/>
              </a:rPr>
              <a:t> to perform.</a:t>
            </a:r>
          </a:p>
          <a:p>
            <a:endParaRPr lang="en-GB" sz="2000" dirty="0">
              <a:latin typeface="Arial Nova Light" panose="020B03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185187-F0DB-406D-B859-EE631FA3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0" y="2334828"/>
            <a:ext cx="4330758" cy="30829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C04578-61D1-465D-A914-20102858B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284" y="2148396"/>
            <a:ext cx="4243848" cy="368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2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– </a:t>
            </a:r>
            <a:r>
              <a:rPr lang="es-ES" dirty="0" err="1"/>
              <a:t>Defining</a:t>
            </a:r>
            <a:r>
              <a:rPr lang="es-ES" dirty="0"/>
              <a:t> inputs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Arial Nova Light" panose="020B0304020202020204" pitchFamily="34" charset="0"/>
              </a:rPr>
              <a:t>You can author test input vectors (sources) in several ways: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Graphically, such as with the Signal Editor. 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From datasets, such as using Excel or MAT files. 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As a sequence of test steps that progresses according to time or logical conditions (test sequence).</a:t>
            </a: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7A975E-2146-40E4-A487-DD8C1123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3681705"/>
            <a:ext cx="6657975" cy="233362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B179CC7-4177-4FFF-B104-0856FCD25373}"/>
              </a:ext>
            </a:extLst>
          </p:cNvPr>
          <p:cNvSpPr/>
          <p:nvPr/>
        </p:nvSpPr>
        <p:spPr>
          <a:xfrm>
            <a:off x="1357312" y="3681705"/>
            <a:ext cx="1473811" cy="2059672"/>
          </a:xfrm>
          <a:prstGeom prst="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8D6147-6C6A-462B-BF78-8C2AE01A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77" y="4893276"/>
            <a:ext cx="3388998" cy="1378754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E04417FA-7438-46BD-A518-D1003BFF3E3C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3196133" y="4639462"/>
            <a:ext cx="273953" cy="24777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7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– </a:t>
            </a:r>
            <a:r>
              <a:rPr lang="es-ES" dirty="0" err="1"/>
              <a:t>Defining</a:t>
            </a:r>
            <a:r>
              <a:rPr lang="es-ES" dirty="0"/>
              <a:t> </a:t>
            </a:r>
            <a:r>
              <a:rPr lang="es-ES" dirty="0" err="1"/>
              <a:t>assesments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Arial Nova Light" panose="020B0304020202020204" pitchFamily="34" charset="0"/>
              </a:rPr>
              <a:t>You can define assessments to indicate when functional requirements are not met: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With a structured assessment language. 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With verify statements in a Test Assessment or Test Sequence block. 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With blocks in the Model block library.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With tolerances you set on the simulation data output.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With a custom criteria script that you author using MATLAB.</a:t>
            </a:r>
            <a:endParaRPr lang="en-US" i="0" dirty="0">
              <a:solidFill>
                <a:srgbClr val="454545"/>
              </a:solidFill>
              <a:effectLst/>
              <a:latin typeface="Arial Nova Light" panose="020B03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7A975E-2146-40E4-A487-DD8C1123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4261997"/>
            <a:ext cx="6657975" cy="233362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B179CC7-4177-4FFF-B104-0856FCD25373}"/>
              </a:ext>
            </a:extLst>
          </p:cNvPr>
          <p:cNvSpPr/>
          <p:nvPr/>
        </p:nvSpPr>
        <p:spPr>
          <a:xfrm>
            <a:off x="6474436" y="4261997"/>
            <a:ext cx="1473811" cy="2059672"/>
          </a:xfrm>
          <a:prstGeom prst="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A66060-88F7-4E26-899F-38BE52BC1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25"/>
          <a:stretch/>
        </p:blipFill>
        <p:spPr>
          <a:xfrm>
            <a:off x="862479" y="4688034"/>
            <a:ext cx="3922585" cy="15359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92477A8-F9CA-4B60-86A5-CB71D498B1B0}"/>
              </a:ext>
            </a:extLst>
          </p:cNvPr>
          <p:cNvCxnSpPr/>
          <p:nvPr/>
        </p:nvCxnSpPr>
        <p:spPr>
          <a:xfrm>
            <a:off x="4572000" y="5428809"/>
            <a:ext cx="1902436" cy="35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6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manager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manager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Arial Nova Light" panose="020B0304020202020204" pitchFamily="34" charset="0"/>
              </a:rPr>
              <a:t>Once we have created test harnesses, we can go one by one checking if test results are OK.</a:t>
            </a:r>
          </a:p>
          <a:p>
            <a:r>
              <a:rPr lang="en-GB" dirty="0">
                <a:latin typeface="Arial Nova Light" panose="020B0304020202020204" pitchFamily="34" charset="0"/>
              </a:rPr>
              <a:t>Or, we can use the Test Manager. All tests are in the same place and can be launched in batch.</a:t>
            </a:r>
          </a:p>
          <a:p>
            <a:pPr lvl="1"/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46AA0-089F-4E1A-90A6-F1562197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31" y="2852481"/>
            <a:ext cx="5308847" cy="36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5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Organisation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D27445-505C-41E5-AB26-6673C7476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712" b="43869"/>
          <a:stretch/>
        </p:blipFill>
        <p:spPr>
          <a:xfrm>
            <a:off x="3166334" y="1279223"/>
            <a:ext cx="4443743" cy="48127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F3EC51D-1959-4263-9A9D-8645B80F27F5}"/>
              </a:ext>
            </a:extLst>
          </p:cNvPr>
          <p:cNvSpPr txBox="1"/>
          <p:nvPr/>
        </p:nvSpPr>
        <p:spPr>
          <a:xfrm>
            <a:off x="492775" y="2710765"/>
            <a:ext cx="104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Test file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A6B3E46-A965-4094-A8D9-0E24329075B5}"/>
              </a:ext>
            </a:extLst>
          </p:cNvPr>
          <p:cNvCxnSpPr>
            <a:stCxn id="9" idx="3"/>
          </p:cNvCxnSpPr>
          <p:nvPr/>
        </p:nvCxnSpPr>
        <p:spPr>
          <a:xfrm>
            <a:off x="1533923" y="2895431"/>
            <a:ext cx="1715304" cy="114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7EDA5CD-464C-4ADF-AFCA-727BF86FB1B6}"/>
              </a:ext>
            </a:extLst>
          </p:cNvPr>
          <p:cNvSpPr txBox="1"/>
          <p:nvPr/>
        </p:nvSpPr>
        <p:spPr>
          <a:xfrm>
            <a:off x="492775" y="3465153"/>
            <a:ext cx="104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Test file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FE17C1D-0430-499E-A9C2-512DBE45C15D}"/>
              </a:ext>
            </a:extLst>
          </p:cNvPr>
          <p:cNvCxnSpPr>
            <a:cxnSpLocks/>
          </p:cNvCxnSpPr>
          <p:nvPr/>
        </p:nvCxnSpPr>
        <p:spPr>
          <a:xfrm flipV="1">
            <a:off x="1402672" y="3264763"/>
            <a:ext cx="2130641" cy="385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BE012D2-43D4-4C25-A517-09C2CE78AC64}"/>
              </a:ext>
            </a:extLst>
          </p:cNvPr>
          <p:cNvSpPr txBox="1"/>
          <p:nvPr/>
        </p:nvSpPr>
        <p:spPr>
          <a:xfrm>
            <a:off x="492775" y="4146183"/>
            <a:ext cx="137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Test cases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7AE2FBB-C3F0-4946-8158-9FDEE96ED4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864311" y="3499827"/>
            <a:ext cx="1821402" cy="831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0E5E9E1-5650-40B7-99AF-AC76EF93466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864311" y="4146183"/>
            <a:ext cx="1669002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B5AD4C5-5364-4F5D-8C02-710C72D97C6B}"/>
              </a:ext>
            </a:extLst>
          </p:cNvPr>
          <p:cNvSpPr txBox="1"/>
          <p:nvPr/>
        </p:nvSpPr>
        <p:spPr>
          <a:xfrm>
            <a:off x="5810436" y="472037"/>
            <a:ext cx="26008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Run and analyse in the same place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64FCBE9-7D8A-45BD-A5BE-0DC33CF8E485}"/>
              </a:ext>
            </a:extLst>
          </p:cNvPr>
          <p:cNvCxnSpPr>
            <a:stCxn id="26" idx="2"/>
          </p:cNvCxnSpPr>
          <p:nvPr/>
        </p:nvCxnSpPr>
        <p:spPr>
          <a:xfrm flipH="1">
            <a:off x="6010183" y="1118368"/>
            <a:ext cx="1100660" cy="692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3D3F0F4-794D-4905-BA45-4B6354EAE97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510949" y="1118368"/>
            <a:ext cx="1599894" cy="1438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09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 harness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 manager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9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types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172FCD-57AF-4A01-AD0C-03CCA088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9" y="2289844"/>
            <a:ext cx="3850450" cy="311352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92EB241-DC83-47F1-8D20-ECBA278D405C}"/>
              </a:ext>
            </a:extLst>
          </p:cNvPr>
          <p:cNvSpPr txBox="1"/>
          <p:nvPr/>
        </p:nvSpPr>
        <p:spPr>
          <a:xfrm>
            <a:off x="1232905" y="1688719"/>
            <a:ext cx="187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Simulation test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A314699-3735-40CF-93E9-5661E3A1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97" y="2232825"/>
            <a:ext cx="3973073" cy="317054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B4B7F49-61A7-4C19-928D-D96BC18D18A6}"/>
              </a:ext>
            </a:extLst>
          </p:cNvPr>
          <p:cNvSpPr txBox="1"/>
          <p:nvPr/>
        </p:nvSpPr>
        <p:spPr>
          <a:xfrm>
            <a:off x="6035519" y="1688719"/>
            <a:ext cx="187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Baseline test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BC52D46-8565-4E99-BF5F-48772FB4CA94}"/>
              </a:ext>
            </a:extLst>
          </p:cNvPr>
          <p:cNvSpPr txBox="1"/>
          <p:nvPr/>
        </p:nvSpPr>
        <p:spPr>
          <a:xfrm>
            <a:off x="422032" y="5521515"/>
            <a:ext cx="3524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 Nova Light" panose="020B0304020202020204" pitchFamily="34" charset="0"/>
              </a:rPr>
              <a:t>The harness includes the inputs and the assessment block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549CA5-28B0-4847-9B28-EE316A7C4BE5}"/>
              </a:ext>
            </a:extLst>
          </p:cNvPr>
          <p:cNvSpPr txBox="1"/>
          <p:nvPr/>
        </p:nvSpPr>
        <p:spPr>
          <a:xfrm>
            <a:off x="5066533" y="5577485"/>
            <a:ext cx="3524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 Nova Light" panose="020B0304020202020204" pitchFamily="34" charset="0"/>
              </a:rPr>
              <a:t>The output of the simulation is compared to baseline data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54CB2D-FBB2-40B1-AB62-29992A5ACE44}"/>
              </a:ext>
            </a:extLst>
          </p:cNvPr>
          <p:cNvSpPr txBox="1"/>
          <p:nvPr/>
        </p:nvSpPr>
        <p:spPr>
          <a:xfrm>
            <a:off x="3316589" y="1127091"/>
            <a:ext cx="1875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Load model and harness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2ECF274-46AA-447C-B141-6E9FDD49D52B}"/>
              </a:ext>
            </a:extLst>
          </p:cNvPr>
          <p:cNvCxnSpPr/>
          <p:nvPr/>
        </p:nvCxnSpPr>
        <p:spPr>
          <a:xfrm flipH="1">
            <a:off x="2867487" y="1791303"/>
            <a:ext cx="1078591" cy="1637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748999-3775-47E5-8DCA-D8414BCE5759}"/>
              </a:ext>
            </a:extLst>
          </p:cNvPr>
          <p:cNvSpPr txBox="1"/>
          <p:nvPr/>
        </p:nvSpPr>
        <p:spPr>
          <a:xfrm>
            <a:off x="6942289" y="2390304"/>
            <a:ext cx="2137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Load baseline data (.mat, .</a:t>
            </a:r>
            <a:r>
              <a:rPr lang="en-GB" dirty="0" err="1">
                <a:latin typeface="Arial Nova Light" panose="020B0304020202020204" pitchFamily="34" charset="0"/>
              </a:rPr>
              <a:t>xslx</a:t>
            </a:r>
            <a:r>
              <a:rPr lang="en-GB" dirty="0">
                <a:latin typeface="Arial Nova Light" panose="020B0304020202020204" pitchFamily="34" charset="0"/>
              </a:rPr>
              <a:t>,…)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78F8A0A-3D93-424A-9887-5DA4F3A83195}"/>
              </a:ext>
            </a:extLst>
          </p:cNvPr>
          <p:cNvCxnSpPr/>
          <p:nvPr/>
        </p:nvCxnSpPr>
        <p:spPr>
          <a:xfrm flipH="1">
            <a:off x="6828556" y="3036635"/>
            <a:ext cx="1179102" cy="1126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5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A81F017-7F18-4180-A851-DBE9B719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238" y="2216730"/>
            <a:ext cx="3565397" cy="3236567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types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172FCD-57AF-4A01-AD0C-03CCA088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9" y="2289844"/>
            <a:ext cx="3850450" cy="311352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92EB241-DC83-47F1-8D20-ECBA278D405C}"/>
              </a:ext>
            </a:extLst>
          </p:cNvPr>
          <p:cNvSpPr txBox="1"/>
          <p:nvPr/>
        </p:nvSpPr>
        <p:spPr>
          <a:xfrm>
            <a:off x="1232905" y="1688719"/>
            <a:ext cx="187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Simulation test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B4B7F49-61A7-4C19-928D-D96BC18D18A6}"/>
              </a:ext>
            </a:extLst>
          </p:cNvPr>
          <p:cNvSpPr txBox="1"/>
          <p:nvPr/>
        </p:nvSpPr>
        <p:spPr>
          <a:xfrm>
            <a:off x="5542529" y="1677057"/>
            <a:ext cx="187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Equivalence test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BC52D46-8565-4E99-BF5F-48772FB4CA94}"/>
              </a:ext>
            </a:extLst>
          </p:cNvPr>
          <p:cNvSpPr txBox="1"/>
          <p:nvPr/>
        </p:nvSpPr>
        <p:spPr>
          <a:xfrm>
            <a:off x="422032" y="5521515"/>
            <a:ext cx="3524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 Nova Light" panose="020B0304020202020204" pitchFamily="34" charset="0"/>
              </a:rPr>
              <a:t>The harness includes the inputs and the assessment block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549CA5-28B0-4847-9B28-EE316A7C4BE5}"/>
              </a:ext>
            </a:extLst>
          </p:cNvPr>
          <p:cNvSpPr txBox="1"/>
          <p:nvPr/>
        </p:nvSpPr>
        <p:spPr>
          <a:xfrm>
            <a:off x="5066533" y="5577485"/>
            <a:ext cx="352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 Nova Light" panose="020B0304020202020204" pitchFamily="34" charset="0"/>
              </a:rPr>
              <a:t>Compare two simulations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54CB2D-FBB2-40B1-AB62-29992A5ACE44}"/>
              </a:ext>
            </a:extLst>
          </p:cNvPr>
          <p:cNvSpPr txBox="1"/>
          <p:nvPr/>
        </p:nvSpPr>
        <p:spPr>
          <a:xfrm>
            <a:off x="3316589" y="1127091"/>
            <a:ext cx="1875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Load model and harness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2ECF274-46AA-447C-B141-6E9FDD49D52B}"/>
              </a:ext>
            </a:extLst>
          </p:cNvPr>
          <p:cNvCxnSpPr/>
          <p:nvPr/>
        </p:nvCxnSpPr>
        <p:spPr>
          <a:xfrm flipH="1">
            <a:off x="2867487" y="1791303"/>
            <a:ext cx="1078591" cy="1637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748999-3775-47E5-8DCA-D8414BCE5759}"/>
              </a:ext>
            </a:extLst>
          </p:cNvPr>
          <p:cNvSpPr txBox="1"/>
          <p:nvPr/>
        </p:nvSpPr>
        <p:spPr>
          <a:xfrm>
            <a:off x="6942289" y="1056687"/>
            <a:ext cx="2137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Two simulations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78F8A0A-3D93-424A-9887-5DA4F3A83195}"/>
              </a:ext>
            </a:extLst>
          </p:cNvPr>
          <p:cNvCxnSpPr>
            <a:cxnSpLocks/>
          </p:cNvCxnSpPr>
          <p:nvPr/>
        </p:nvCxnSpPr>
        <p:spPr>
          <a:xfrm flipH="1">
            <a:off x="6948061" y="1443741"/>
            <a:ext cx="1179102" cy="1625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5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1100" dirty="0">
                <a:hlinkClick r:id="rId3"/>
              </a:rPr>
              <a:t>iaizpuru@mondragon.edu</a:t>
            </a:r>
            <a:endParaRPr lang="es-ES" sz="1100" dirty="0"/>
          </a:p>
          <a:p>
            <a:r>
              <a:rPr lang="es-ES" sz="1400" b="1" dirty="0"/>
              <a:t>Paul </a:t>
            </a:r>
            <a:r>
              <a:rPr lang="es-ES" sz="1400" b="1" dirty="0" err="1"/>
              <a:t>Aretxederreta</a:t>
            </a:r>
            <a:endParaRPr lang="es-ES" sz="1400" b="1" dirty="0"/>
          </a:p>
          <a:p>
            <a:r>
              <a:rPr lang="es-ES" sz="1100" dirty="0">
                <a:hlinkClick r:id="rId4"/>
              </a:rPr>
              <a:t>x.paretxederreta@mondragon.edu</a:t>
            </a:r>
            <a:endParaRPr lang="es-ES" sz="1100" dirty="0"/>
          </a:p>
          <a:p>
            <a:r>
              <a:rPr lang="es-ES" sz="1100" dirty="0"/>
              <a:t>Galarreta Campus</a:t>
            </a:r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00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343395" cy="365125"/>
          </a:xfrm>
        </p:spPr>
        <p:txBody>
          <a:bodyPr/>
          <a:lstStyle/>
          <a:p>
            <a:r>
              <a:rPr lang="es-ES_tradnl" dirty="0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Arial Nova Light" panose="020B0304020202020204" pitchFamily="34" charset="0"/>
              </a:rPr>
              <a:t>You can use Simulink Test to author, manage, and execute tests for Simulink models and generated code.</a:t>
            </a:r>
          </a:p>
          <a:p>
            <a:r>
              <a:rPr lang="en-GB" dirty="0">
                <a:latin typeface="Arial Nova Light" panose="020B0304020202020204" pitchFamily="34" charset="0"/>
              </a:rPr>
              <a:t>The modes in which you can run tests are in-model, software-in-the-loop (SIL), processor-in-the-loop (PIL), and hardware-in-the-loop (HIL). </a:t>
            </a:r>
          </a:p>
          <a:p>
            <a:r>
              <a:rPr lang="en-GB" dirty="0">
                <a:latin typeface="Arial Nova Light" panose="020B0304020202020204" pitchFamily="34" charset="0"/>
              </a:rPr>
              <a:t>To run HIL tests, the target computer must have Simulink Real-Time™ installed.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–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93DE61-466D-4B77-8D42-7794BA0B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4" y="1694287"/>
            <a:ext cx="8721970" cy="333264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B9A8E59-39CB-4900-A85F-7B8DEB4F261F}"/>
              </a:ext>
            </a:extLst>
          </p:cNvPr>
          <p:cNvCxnSpPr/>
          <p:nvPr/>
        </p:nvCxnSpPr>
        <p:spPr>
          <a:xfrm flipV="1">
            <a:off x="4404946" y="2664069"/>
            <a:ext cx="1362808" cy="103749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A2288-4F29-4433-A06C-2308696F2112}"/>
              </a:ext>
            </a:extLst>
          </p:cNvPr>
          <p:cNvSpPr txBox="1"/>
          <p:nvPr/>
        </p:nvSpPr>
        <p:spPr>
          <a:xfrm>
            <a:off x="3182815" y="1994568"/>
            <a:ext cx="229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Bottom-up </a:t>
            </a:r>
            <a:r>
              <a:rPr lang="es-ES" dirty="0" err="1">
                <a:latin typeface="Arial Nova Light" panose="020B0304020202020204" pitchFamily="34" charset="0"/>
              </a:rPr>
              <a:t>approach</a:t>
            </a:r>
            <a:endParaRPr lang="en-GB" dirty="0">
              <a:latin typeface="Arial Nova Light" panose="020B0304020202020204" pitchFamily="34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7919A2A-32EA-4F68-A975-C3219E8F0558}"/>
              </a:ext>
            </a:extLst>
          </p:cNvPr>
          <p:cNvCxnSpPr>
            <a:cxnSpLocks/>
          </p:cNvCxnSpPr>
          <p:nvPr/>
        </p:nvCxnSpPr>
        <p:spPr>
          <a:xfrm>
            <a:off x="4922959" y="2429795"/>
            <a:ext cx="554649" cy="358866"/>
          </a:xfrm>
          <a:prstGeom prst="line">
            <a:avLst/>
          </a:prstGeom>
          <a:ln>
            <a:solidFill>
              <a:srgbClr val="C900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F97012-A426-45A1-8C8E-06C771144ADB}"/>
              </a:ext>
            </a:extLst>
          </p:cNvPr>
          <p:cNvSpPr txBox="1"/>
          <p:nvPr/>
        </p:nvSpPr>
        <p:spPr>
          <a:xfrm>
            <a:off x="833804" y="5261210"/>
            <a:ext cx="8178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>
                <a:latin typeface="Arial Nova Light" panose="020B0304020202020204" pitchFamily="34" charset="0"/>
              </a:rPr>
              <a:t>Each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component</a:t>
            </a:r>
            <a:r>
              <a:rPr lang="es-ES" dirty="0">
                <a:latin typeface="Arial Nova Light" panose="020B0304020202020204" pitchFamily="34" charset="0"/>
              </a:rPr>
              <a:t> is </a:t>
            </a:r>
            <a:r>
              <a:rPr lang="es-ES" dirty="0" err="1">
                <a:latin typeface="Arial Nova Light" panose="020B0304020202020204" pitchFamily="34" charset="0"/>
              </a:rPr>
              <a:t>verified</a:t>
            </a:r>
            <a:r>
              <a:rPr lang="es-ES" dirty="0">
                <a:latin typeface="Arial Nova Light" panose="020B0304020202020204" pitchFamily="34" charset="0"/>
              </a:rPr>
              <a:t>        </a:t>
            </a:r>
            <a:r>
              <a:rPr lang="es-ES" dirty="0" err="1">
                <a:latin typeface="Arial Nova Light" panose="020B0304020202020204" pitchFamily="34" charset="0"/>
              </a:rPr>
              <a:t>separately</a:t>
            </a:r>
            <a:r>
              <a:rPr lang="es-ES" dirty="0">
                <a:latin typeface="Arial Nova Light" panose="020B0304020202020204" pitchFamily="34" charset="0"/>
              </a:rPr>
              <a:t> and </a:t>
            </a:r>
            <a:r>
              <a:rPr lang="es-ES" dirty="0" err="1">
                <a:latin typeface="Arial Nova Light" panose="020B0304020202020204" pitchFamily="34" charset="0"/>
              </a:rPr>
              <a:t>integrated</a:t>
            </a:r>
            <a:r>
              <a:rPr lang="es-ES" dirty="0">
                <a:latin typeface="Arial Nova Light" panose="020B0304020202020204" pitchFamily="34" charset="0"/>
              </a:rPr>
              <a:t> in </a:t>
            </a:r>
            <a:r>
              <a:rPr lang="es-ES" dirty="0" err="1">
                <a:latin typeface="Arial Nova Light" panose="020B0304020202020204" pitchFamily="34" charset="0"/>
              </a:rPr>
              <a:t>subsystems</a:t>
            </a:r>
            <a:r>
              <a:rPr lang="es-ES" dirty="0">
                <a:latin typeface="Arial Nova Light" panose="020B03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>
                <a:latin typeface="Arial Nova Light" panose="020B0304020202020204" pitchFamily="34" charset="0"/>
              </a:rPr>
              <a:t>Each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subsystem</a:t>
            </a:r>
            <a:r>
              <a:rPr lang="es-ES" dirty="0">
                <a:latin typeface="Arial Nova Light" panose="020B0304020202020204" pitchFamily="34" charset="0"/>
              </a:rPr>
              <a:t> is </a:t>
            </a:r>
            <a:r>
              <a:rPr lang="es-ES" dirty="0" err="1">
                <a:latin typeface="Arial Nova Light" panose="020B0304020202020204" pitchFamily="34" charset="0"/>
              </a:rPr>
              <a:t>verified</a:t>
            </a:r>
            <a:r>
              <a:rPr lang="es-ES" dirty="0">
                <a:latin typeface="Arial Nova Light" panose="020B0304020202020204" pitchFamily="34" charset="0"/>
              </a:rPr>
              <a:t>         </a:t>
            </a:r>
            <a:r>
              <a:rPr lang="es-ES" dirty="0" err="1">
                <a:latin typeface="Arial Nova Light" panose="020B0304020202020204" pitchFamily="34" charset="0"/>
              </a:rPr>
              <a:t>separately</a:t>
            </a:r>
            <a:r>
              <a:rPr lang="es-ES" dirty="0">
                <a:latin typeface="Arial Nova Light" panose="020B0304020202020204" pitchFamily="34" charset="0"/>
              </a:rPr>
              <a:t> and </a:t>
            </a:r>
            <a:r>
              <a:rPr lang="es-ES" dirty="0" err="1">
                <a:latin typeface="Arial Nova Light" panose="020B0304020202020204" pitchFamily="34" charset="0"/>
              </a:rPr>
              <a:t>integrated</a:t>
            </a:r>
            <a:r>
              <a:rPr lang="es-ES" dirty="0">
                <a:latin typeface="Arial Nova Light" panose="020B0304020202020204" pitchFamily="34" charset="0"/>
              </a:rPr>
              <a:t> in a </a:t>
            </a:r>
            <a:r>
              <a:rPr lang="es-ES" dirty="0" err="1">
                <a:latin typeface="Arial Nova Light" panose="020B0304020202020204" pitchFamily="34" charset="0"/>
              </a:rPr>
              <a:t>system</a:t>
            </a:r>
            <a:r>
              <a:rPr lang="es-ES" dirty="0">
                <a:latin typeface="Arial Nova Light" panose="020B03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>
                <a:latin typeface="Arial Nova Light" panose="020B0304020202020204" pitchFamily="34" charset="0"/>
              </a:rPr>
              <a:t>System</a:t>
            </a:r>
            <a:r>
              <a:rPr lang="es-ES" dirty="0">
                <a:latin typeface="Arial Nova Light" panose="020B0304020202020204" pitchFamily="34" charset="0"/>
              </a:rPr>
              <a:t> is </a:t>
            </a:r>
            <a:r>
              <a:rPr lang="es-ES" dirty="0" err="1">
                <a:latin typeface="Arial Nova Light" panose="020B0304020202020204" pitchFamily="34" charset="0"/>
              </a:rPr>
              <a:t>validated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against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requirements</a:t>
            </a:r>
            <a:r>
              <a:rPr lang="es-ES" dirty="0">
                <a:latin typeface="Arial Nova Light" panose="020B0304020202020204" pitchFamily="34" charset="0"/>
              </a:rPr>
              <a:t>.  </a:t>
            </a:r>
            <a:endParaRPr lang="en-GB" dirty="0">
              <a:latin typeface="Arial Nova Light" panose="020B03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C8C208B-231B-419E-95FB-98F9864F1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3" t="70684" r="17371" b="18817"/>
          <a:stretch/>
        </p:blipFill>
        <p:spPr>
          <a:xfrm>
            <a:off x="3938953" y="5263426"/>
            <a:ext cx="369276" cy="34988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1613FA0-F6C8-42B5-93C3-C7A80522B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3" t="70684" r="17371" b="18817"/>
          <a:stretch/>
        </p:blipFill>
        <p:spPr>
          <a:xfrm>
            <a:off x="3934555" y="5574258"/>
            <a:ext cx="369276" cy="3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– Test </a:t>
            </a:r>
            <a:r>
              <a:rPr lang="es-ES" dirty="0" err="1"/>
              <a:t>types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61B39E0-8AFA-4144-9605-4AE69A09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85676"/>
              </p:ext>
            </p:extLst>
          </p:nvPr>
        </p:nvGraphicFramePr>
        <p:xfrm>
          <a:off x="1409700" y="153526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3AF9C0F4-4DB5-43B2-9CE0-94C765411B1B}"/>
              </a:ext>
            </a:extLst>
          </p:cNvPr>
          <p:cNvSpPr txBox="1">
            <a:spLocks/>
          </p:cNvSpPr>
          <p:nvPr/>
        </p:nvSpPr>
        <p:spPr>
          <a:xfrm>
            <a:off x="574431" y="1427747"/>
            <a:ext cx="8427526" cy="481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latin typeface="Arial Nova Light" panose="020B0304020202020204" pitchFamily="34" charset="0"/>
              </a:rPr>
              <a:t>Tests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classified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depending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tested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component</a:t>
            </a:r>
            <a:r>
              <a:rPr lang="es-ES" dirty="0">
                <a:latin typeface="Arial Nova Light" panose="020B0304020202020204" pitchFamily="34" charset="0"/>
              </a:rPr>
              <a:t>/</a:t>
            </a:r>
            <a:r>
              <a:rPr lang="es-ES" dirty="0" err="1">
                <a:latin typeface="Arial Nova Light" panose="020B0304020202020204" pitchFamily="34" charset="0"/>
              </a:rPr>
              <a:t>system</a:t>
            </a:r>
            <a:r>
              <a:rPr lang="es-ES" dirty="0">
                <a:latin typeface="Arial Nova Light" panose="020B0304020202020204" pitchFamily="34" charset="0"/>
              </a:rPr>
              <a:t>.</a:t>
            </a: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3D98AF1-729D-457C-B567-2185FBFAB34F}"/>
              </a:ext>
            </a:extLst>
          </p:cNvPr>
          <p:cNvSpPr txBox="1"/>
          <p:nvPr/>
        </p:nvSpPr>
        <p:spPr>
          <a:xfrm>
            <a:off x="1522890" y="4746880"/>
            <a:ext cx="1549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latin typeface="Arial Nova Light" panose="020B0304020202020204" pitchFamily="34" charset="0"/>
              </a:rPr>
              <a:t>Only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component</a:t>
            </a:r>
            <a:endParaRPr lang="es-ES" dirty="0">
              <a:latin typeface="Arial Nova Light" panose="020B03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C62372-030C-493A-82EC-A4D879755CE4}"/>
              </a:ext>
            </a:extLst>
          </p:cNvPr>
          <p:cNvSpPr txBox="1"/>
          <p:nvPr/>
        </p:nvSpPr>
        <p:spPr>
          <a:xfrm>
            <a:off x="3683123" y="4736864"/>
            <a:ext cx="1549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More </a:t>
            </a:r>
            <a:r>
              <a:rPr lang="es-ES" dirty="0" err="1">
                <a:latin typeface="Arial Nova Light" panose="020B0304020202020204" pitchFamily="34" charset="0"/>
              </a:rPr>
              <a:t>than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component</a:t>
            </a:r>
            <a:endParaRPr lang="es-ES" dirty="0">
              <a:latin typeface="Arial Nova Light" panose="020B03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53D183-860A-4DA4-B454-055C38E5B50E}"/>
              </a:ext>
            </a:extLst>
          </p:cNvPr>
          <p:cNvSpPr txBox="1"/>
          <p:nvPr/>
        </p:nvSpPr>
        <p:spPr>
          <a:xfrm>
            <a:off x="5843356" y="4706398"/>
            <a:ext cx="154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latin typeface="Arial Nova Light" panose="020B0304020202020204" pitchFamily="34" charset="0"/>
              </a:rPr>
              <a:t>One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function</a:t>
            </a: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6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– Test </a:t>
            </a:r>
            <a:r>
              <a:rPr lang="es-ES" dirty="0" err="1"/>
              <a:t>types</a:t>
            </a:r>
            <a:r>
              <a:rPr lang="es-ES" dirty="0"/>
              <a:t> (in MATLAB)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61B39E0-8AFA-4144-9605-4AE69A09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836272"/>
              </p:ext>
            </p:extLst>
          </p:nvPr>
        </p:nvGraphicFramePr>
        <p:xfrm>
          <a:off x="234461" y="1807032"/>
          <a:ext cx="5052647" cy="466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3AF9C0F4-4DB5-43B2-9CE0-94C765411B1B}"/>
              </a:ext>
            </a:extLst>
          </p:cNvPr>
          <p:cNvSpPr txBox="1">
            <a:spLocks/>
          </p:cNvSpPr>
          <p:nvPr/>
        </p:nvSpPr>
        <p:spPr>
          <a:xfrm>
            <a:off x="574431" y="1160903"/>
            <a:ext cx="8299939" cy="481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latin typeface="Arial Nova Light" panose="020B0304020202020204" pitchFamily="34" charset="0"/>
              </a:rPr>
              <a:t>Tests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classified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depending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</a:t>
            </a:r>
            <a:r>
              <a:rPr lang="es-ES" dirty="0">
                <a:latin typeface="Arial Nova Light" panose="020B0304020202020204" pitchFamily="34" charset="0"/>
              </a:rPr>
              <a:t> the inputs and outputs.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F09A08-16DB-48E1-A224-75E615CA5266}"/>
              </a:ext>
            </a:extLst>
          </p:cNvPr>
          <p:cNvSpPr txBox="1"/>
          <p:nvPr/>
        </p:nvSpPr>
        <p:spPr>
          <a:xfrm>
            <a:off x="4844135" y="1879254"/>
            <a:ext cx="4207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Check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that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what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you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implemented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works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properly</a:t>
            </a:r>
            <a:r>
              <a:rPr lang="es-ES" dirty="0">
                <a:latin typeface="Arial Nova Light" panose="020B0304020202020204" pitchFamily="34" charset="0"/>
              </a:rPr>
              <a:t> in </a:t>
            </a:r>
            <a:r>
              <a:rPr lang="es-ES" dirty="0" err="1">
                <a:latin typeface="Arial Nova Light" panose="020B0304020202020204" pitchFamily="34" charset="0"/>
              </a:rPr>
              <a:t>simulation</a:t>
            </a:r>
            <a:r>
              <a:rPr lang="es-ES" dirty="0">
                <a:latin typeface="Arial Nova Light" panose="020B0304020202020204" pitchFamily="34" charset="0"/>
              </a:rPr>
              <a:t> (</a:t>
            </a:r>
            <a:r>
              <a:rPr lang="es-ES" dirty="0" err="1">
                <a:latin typeface="Arial Nova Light" panose="020B0304020202020204" pitchFamily="34" charset="0"/>
              </a:rPr>
              <a:t>verification</a:t>
            </a:r>
            <a:r>
              <a:rPr lang="es-ES" dirty="0">
                <a:latin typeface="Arial Nova Light" panose="020B0304020202020204" pitchFamily="34" charset="0"/>
              </a:rPr>
              <a:t>).</a:t>
            </a:r>
            <a:endParaRPr lang="en-GB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DC0FA7-900F-4AC3-B295-A41AD4C30040}"/>
              </a:ext>
            </a:extLst>
          </p:cNvPr>
          <p:cNvSpPr txBox="1"/>
          <p:nvPr/>
        </p:nvSpPr>
        <p:spPr>
          <a:xfrm>
            <a:off x="4844135" y="2786294"/>
            <a:ext cx="3973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Check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that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what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you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implemented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meets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requirements</a:t>
            </a:r>
            <a:r>
              <a:rPr lang="es-ES" dirty="0">
                <a:latin typeface="Arial Nova Light" panose="020B0304020202020204" pitchFamily="34" charset="0"/>
              </a:rPr>
              <a:t>.</a:t>
            </a:r>
            <a:endParaRPr lang="en-GB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41CD97-EB03-4C60-A015-32E669ED288E}"/>
              </a:ext>
            </a:extLst>
          </p:cNvPr>
          <p:cNvSpPr txBox="1"/>
          <p:nvPr/>
        </p:nvSpPr>
        <p:spPr>
          <a:xfrm>
            <a:off x="4844135" y="3814946"/>
            <a:ext cx="3973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Compare </a:t>
            </a:r>
            <a:r>
              <a:rPr lang="es-ES" dirty="0" err="1">
                <a:latin typeface="Arial Nova Light" panose="020B0304020202020204" pitchFamily="34" charset="0"/>
              </a:rPr>
              <a:t>simulation</a:t>
            </a:r>
            <a:r>
              <a:rPr lang="es-ES" dirty="0">
                <a:latin typeface="Arial Nova Light" panose="020B0304020202020204" pitchFamily="34" charset="0"/>
              </a:rPr>
              <a:t> outputs </a:t>
            </a:r>
            <a:r>
              <a:rPr lang="es-ES" dirty="0" err="1">
                <a:latin typeface="Arial Nova Light" panose="020B0304020202020204" pitchFamily="34" charset="0"/>
              </a:rPr>
              <a:t>to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baseline</a:t>
            </a:r>
            <a:r>
              <a:rPr lang="es-ES" dirty="0">
                <a:latin typeface="Arial Nova Light" panose="020B0304020202020204" pitchFamily="34" charset="0"/>
              </a:rPr>
              <a:t> data.</a:t>
            </a:r>
            <a:endParaRPr lang="en-GB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7BDC7F-CB52-473C-A1CB-ABC1FBB3D3C5}"/>
              </a:ext>
            </a:extLst>
          </p:cNvPr>
          <p:cNvSpPr txBox="1"/>
          <p:nvPr/>
        </p:nvSpPr>
        <p:spPr>
          <a:xfrm>
            <a:off x="4898049" y="4819817"/>
            <a:ext cx="3973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Check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that</a:t>
            </a:r>
            <a:r>
              <a:rPr lang="es-ES" dirty="0">
                <a:latin typeface="Arial Nova Light" panose="020B0304020202020204" pitchFamily="34" charset="0"/>
              </a:rPr>
              <a:t> the SIL/PIL </a:t>
            </a:r>
            <a:r>
              <a:rPr lang="es-ES" dirty="0" err="1">
                <a:latin typeface="Arial Nova Light" panose="020B0304020202020204" pitchFamily="34" charset="0"/>
              </a:rPr>
              <a:t>implementation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works</a:t>
            </a:r>
            <a:r>
              <a:rPr lang="es-ES" dirty="0">
                <a:latin typeface="Arial Nova Light" panose="020B0304020202020204" pitchFamily="34" charset="0"/>
              </a:rPr>
              <a:t> as the original MIL </a:t>
            </a:r>
            <a:r>
              <a:rPr lang="es-ES" dirty="0" err="1">
                <a:latin typeface="Arial Nova Light" panose="020B0304020202020204" pitchFamily="34" charset="0"/>
              </a:rPr>
              <a:t>simulation</a:t>
            </a:r>
            <a:r>
              <a:rPr lang="es-ES" dirty="0">
                <a:latin typeface="Arial Nova Light" panose="020B0304020202020204" pitchFamily="34" charset="0"/>
              </a:rPr>
              <a:t>.</a:t>
            </a:r>
            <a:endParaRPr lang="en-GB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907B9D-B87A-4045-B93D-0DFA6AE87C54}"/>
              </a:ext>
            </a:extLst>
          </p:cNvPr>
          <p:cNvSpPr txBox="1"/>
          <p:nvPr/>
        </p:nvSpPr>
        <p:spPr>
          <a:xfrm>
            <a:off x="4898048" y="5707676"/>
            <a:ext cx="3973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Check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that</a:t>
            </a:r>
            <a:r>
              <a:rPr lang="es-ES" dirty="0">
                <a:latin typeface="Arial Nova Light" panose="020B0304020202020204" pitchFamily="34" charset="0"/>
              </a:rPr>
              <a:t> the </a:t>
            </a:r>
            <a:r>
              <a:rPr lang="es-ES" dirty="0" err="1">
                <a:latin typeface="Arial Nova Light" panose="020B0304020202020204" pitchFamily="34" charset="0"/>
              </a:rPr>
              <a:t>implemenation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works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properly</a:t>
            </a:r>
            <a:r>
              <a:rPr lang="es-ES" dirty="0">
                <a:latin typeface="Arial Nova Light" panose="020B0304020202020204" pitchFamily="34" charset="0"/>
              </a:rPr>
              <a:t> in real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23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harness</a:t>
            </a:r>
            <a:r>
              <a:rPr lang="es-ES" dirty="0"/>
              <a:t> </a:t>
            </a:r>
            <a:r>
              <a:rPr lang="es-ES" dirty="0" err="1"/>
              <a:t>fundamentals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harness</a:t>
            </a:r>
            <a:r>
              <a:rPr lang="es-ES" dirty="0"/>
              <a:t> - </a:t>
            </a:r>
            <a:r>
              <a:rPr lang="es-ES" dirty="0" err="1"/>
              <a:t>definition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9A71CEBF-38F5-4815-ABE9-3F6B6FDC2888}"/>
              </a:ext>
            </a:extLst>
          </p:cNvPr>
          <p:cNvSpPr txBox="1">
            <a:spLocks/>
          </p:cNvSpPr>
          <p:nvPr/>
        </p:nvSpPr>
        <p:spPr>
          <a:xfrm>
            <a:off x="574431" y="1022642"/>
            <a:ext cx="8299939" cy="481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rial Nova Light" panose="020B0304020202020204" pitchFamily="34" charset="0"/>
              </a:rPr>
              <a:t>A test harness is a model block diagram that you can use to test, edit, or debug a Simulink model.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The test harness contains a </a:t>
            </a:r>
            <a:r>
              <a:rPr lang="en-GB" sz="2000" b="1" dirty="0">
                <a:latin typeface="Arial Nova Light" panose="020B0304020202020204" pitchFamily="34" charset="0"/>
              </a:rPr>
              <a:t>separate</a:t>
            </a:r>
            <a:r>
              <a:rPr lang="en-GB" sz="2000" dirty="0">
                <a:latin typeface="Arial Nova Light" panose="020B0304020202020204" pitchFamily="34" charset="0"/>
              </a:rPr>
              <a:t> model workspace and configuration set.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Test harnesses can be created for components or top-level (system) models.</a:t>
            </a:r>
            <a:endParaRPr lang="en-US" sz="2000" dirty="0">
              <a:latin typeface="Arial Nova Light" panose="020B03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DE2E030-2C30-4E4E-AD8A-3159852FD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93" t="58120" r="38911" b="16025"/>
          <a:stretch/>
        </p:blipFill>
        <p:spPr>
          <a:xfrm>
            <a:off x="934698" y="3077160"/>
            <a:ext cx="1046286" cy="8616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932A4B-6472-4202-97BB-95B6AFD75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38" t="28220" r="18535" b="53049"/>
          <a:stretch/>
        </p:blipFill>
        <p:spPr>
          <a:xfrm>
            <a:off x="7353517" y="3057451"/>
            <a:ext cx="1406553" cy="6242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9F37BB5-8806-451B-ABA3-6B2507D78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2" b="2544"/>
          <a:stretch/>
        </p:blipFill>
        <p:spPr>
          <a:xfrm>
            <a:off x="2057184" y="2857500"/>
            <a:ext cx="5418286" cy="367113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8EBD9DF-701B-4CE1-929A-3B65A2BF183E}"/>
              </a:ext>
            </a:extLst>
          </p:cNvPr>
          <p:cNvSpPr txBox="1"/>
          <p:nvPr/>
        </p:nvSpPr>
        <p:spPr>
          <a:xfrm>
            <a:off x="571283" y="4552313"/>
            <a:ext cx="17731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 test harness is a separate file where you test isolated components</a:t>
            </a:r>
            <a:endParaRPr lang="en-GB" dirty="0"/>
          </a:p>
          <a:p>
            <a:endParaRPr lang="en-GB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F61C439-3909-441B-834E-9F32E6D9B5E7}"/>
              </a:ext>
            </a:extLst>
          </p:cNvPr>
          <p:cNvCxnSpPr/>
          <p:nvPr/>
        </p:nvCxnSpPr>
        <p:spPr>
          <a:xfrm flipH="1">
            <a:off x="1643285" y="3842238"/>
            <a:ext cx="906484" cy="71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22261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22384</TotalTime>
  <Words>1014</Words>
  <Application>Microsoft Office PowerPoint</Application>
  <PresentationFormat>Presentación en pantalla (4:3)</PresentationFormat>
  <Paragraphs>198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AppleSymbols</vt:lpstr>
      <vt:lpstr>Arial</vt:lpstr>
      <vt:lpstr>Arial Black</vt:lpstr>
      <vt:lpstr>Arial Nova Light</vt:lpstr>
      <vt:lpstr>Calibri</vt:lpstr>
      <vt:lpstr>MU Theme</vt:lpstr>
      <vt:lpstr>Verification and validation in MATLAB</vt:lpstr>
      <vt:lpstr>Content</vt:lpstr>
      <vt:lpstr>Introduction</vt:lpstr>
      <vt:lpstr>Introduction</vt:lpstr>
      <vt:lpstr>Introduction – Testing approach</vt:lpstr>
      <vt:lpstr>Introduction – Test types</vt:lpstr>
      <vt:lpstr>Introduction – Test types (in MATLAB)</vt:lpstr>
      <vt:lpstr>Test harness fundamentals</vt:lpstr>
      <vt:lpstr>Test harness - definition</vt:lpstr>
      <vt:lpstr>Introduction – Test harness</vt:lpstr>
      <vt:lpstr>Test harness - example</vt:lpstr>
      <vt:lpstr>Test harness - storage</vt:lpstr>
      <vt:lpstr>Test harness - management</vt:lpstr>
      <vt:lpstr>Test harness - creation</vt:lpstr>
      <vt:lpstr>Introduction – Defining inputs</vt:lpstr>
      <vt:lpstr>Introduction – Defining assesments</vt:lpstr>
      <vt:lpstr>Test manager</vt:lpstr>
      <vt:lpstr>Test manager</vt:lpstr>
      <vt:lpstr>Organisation of the tests</vt:lpstr>
      <vt:lpstr>Test types</vt:lpstr>
      <vt:lpstr>Test types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382</cp:revision>
  <cp:lastPrinted>2018-07-13T13:37:53Z</cp:lastPrinted>
  <dcterms:created xsi:type="dcterms:W3CDTF">2017-11-28T21:27:45Z</dcterms:created>
  <dcterms:modified xsi:type="dcterms:W3CDTF">2023-07-11T18:01:52Z</dcterms:modified>
</cp:coreProperties>
</file>