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20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03/01/2023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03/01/2023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03.01.23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customer requirements from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basics</a:t>
            </a:r>
            <a:r>
              <a:rPr lang="es-ES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spreadshets</a:t>
            </a:r>
            <a:r>
              <a:rPr lang="es-ES" dirty="0"/>
              <a:t> (</a:t>
            </a:r>
            <a:r>
              <a:rPr lang="es-ES" dirty="0" err="1"/>
              <a:t>advanced</a:t>
            </a:r>
            <a:r>
              <a:rPr lang="es-ES" dirty="0"/>
              <a:t>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098454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 Larrañaga</a:t>
            </a:r>
          </a:p>
          <a:p>
            <a:r>
              <a:rPr lang="es-ES" sz="800" dirty="0">
                <a:hlinkClick r:id="rId3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endParaRPr lang="es-ES" sz="1100" dirty="0"/>
          </a:p>
          <a:p>
            <a:r>
              <a:rPr lang="es-ES" sz="1100" dirty="0" err="1"/>
              <a:t>Orona</a:t>
            </a:r>
            <a:r>
              <a:rPr lang="es-ES" sz="1100" dirty="0"/>
              <a:t>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in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DB76A-A23E-4FDD-8982-38E6BF6EFD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FDC0-4534-4076-A460-AEA6B66D6C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03.01.23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21421</TotalTime>
  <Words>1169</Words>
  <Application>Microsoft Office PowerPoint</Application>
  <PresentationFormat>Presentación en pantalla (4:3)</PresentationFormat>
  <Paragraphs>603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Example. Scooter motor requirements</vt:lpstr>
      <vt:lpstr>Importing requirements from spreadshets</vt:lpstr>
      <vt:lpstr>Importing requirements from spreadshets</vt:lpstr>
      <vt:lpstr>Importing requirements from spreadshets (basics)</vt:lpstr>
      <vt:lpstr>Importing requirements from spreadshets (basics)</vt:lpstr>
      <vt:lpstr>Importing requirements from spreadshets (advanced)</vt:lpstr>
      <vt:lpstr>Importing requirements from spreadshets (advanced)</vt:lpstr>
      <vt:lpstr>Importing requirements from spreadshets (advanced)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354</cp:revision>
  <cp:lastPrinted>2018-07-13T13:37:53Z</cp:lastPrinted>
  <dcterms:created xsi:type="dcterms:W3CDTF">2017-11-28T21:27:45Z</dcterms:created>
  <dcterms:modified xsi:type="dcterms:W3CDTF">2023-01-03T15:36:38Z</dcterms:modified>
</cp:coreProperties>
</file>