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4"/>
  </p:notesMasterIdLst>
  <p:handoutMasterIdLst>
    <p:handoutMasterId r:id="rId25"/>
  </p:handoutMasterIdLst>
  <p:sldIdLst>
    <p:sldId id="492" r:id="rId2"/>
    <p:sldId id="494" r:id="rId3"/>
    <p:sldId id="460" r:id="rId4"/>
    <p:sldId id="495" r:id="rId5"/>
    <p:sldId id="496" r:id="rId6"/>
    <p:sldId id="498" r:id="rId7"/>
    <p:sldId id="499" r:id="rId8"/>
    <p:sldId id="470" r:id="rId9"/>
    <p:sldId id="479" r:id="rId10"/>
    <p:sldId id="480" r:id="rId11"/>
    <p:sldId id="481" r:id="rId12"/>
    <p:sldId id="482" r:id="rId13"/>
    <p:sldId id="483" r:id="rId14"/>
    <p:sldId id="484" r:id="rId15"/>
    <p:sldId id="465" r:id="rId16"/>
    <p:sldId id="466" r:id="rId17"/>
    <p:sldId id="486" r:id="rId18"/>
    <p:sldId id="489" r:id="rId19"/>
    <p:sldId id="487" r:id="rId20"/>
    <p:sldId id="476" r:id="rId21"/>
    <p:sldId id="497" r:id="rId22"/>
    <p:sldId id="319" r:id="rId23"/>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57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0026"/>
    <a:srgbClr val="00A3AD"/>
    <a:srgbClr val="FFFFFF"/>
    <a:srgbClr val="ED8800"/>
    <a:srgbClr val="F650DE"/>
    <a:srgbClr val="030A4F"/>
    <a:srgbClr val="4E0443"/>
    <a:srgbClr val="004851"/>
    <a:srgbClr val="053139"/>
    <a:srgbClr val="004E4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89" autoAdjust="0"/>
    <p:restoredTop sz="95802" autoAdjust="0"/>
  </p:normalViewPr>
  <p:slideViewPr>
    <p:cSldViewPr snapToGrid="0" snapToObjects="1" showGuides="1">
      <p:cViewPr varScale="1">
        <p:scale>
          <a:sx n="108" d="100"/>
          <a:sy n="108" d="100"/>
        </p:scale>
        <p:origin x="1302" y="108"/>
      </p:cViewPr>
      <p:guideLst>
        <p:guide orient="horz"/>
        <p:guide pos="5759"/>
      </p:guideLst>
    </p:cSldViewPr>
  </p:slideViewPr>
  <p:outlineViewPr>
    <p:cViewPr>
      <p:scale>
        <a:sx n="33" d="100"/>
        <a:sy n="33" d="100"/>
      </p:scale>
      <p:origin x="0" y="-115952"/>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8" d="100"/>
          <a:sy n="88" d="100"/>
        </p:scale>
        <p:origin x="215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B5F0B0-F1A7-4011-80F4-433926F465D7}"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s-ES"/>
        </a:p>
      </dgm:t>
    </dgm:pt>
    <dgm:pt modelId="{A92E14EF-FD21-4272-BB6E-B7B9C05B81FE}">
      <dgm:prSet phldrT="[Texto]" custT="1"/>
      <dgm:spPr/>
      <dgm:t>
        <a:bodyPr/>
        <a:lstStyle/>
        <a:p>
          <a:r>
            <a:rPr lang="es-ES" sz="1200" dirty="0" err="1"/>
            <a:t>Requriments</a:t>
          </a:r>
          <a:r>
            <a:rPr lang="es-ES" sz="1200" dirty="0"/>
            <a:t> </a:t>
          </a:r>
          <a:r>
            <a:rPr lang="es-ES" sz="1200" dirty="0" err="1"/>
            <a:t>characteristics</a:t>
          </a:r>
          <a:endParaRPr lang="es-ES" sz="1200" dirty="0"/>
        </a:p>
      </dgm:t>
    </dgm:pt>
    <dgm:pt modelId="{C47D75E0-B62F-415F-8841-E28FF0DB1C82}" type="parTrans" cxnId="{ACA943FE-533C-41EC-8DCC-863708EA8545}">
      <dgm:prSet/>
      <dgm:spPr/>
      <dgm:t>
        <a:bodyPr/>
        <a:lstStyle/>
        <a:p>
          <a:endParaRPr lang="es-ES" sz="1800"/>
        </a:p>
      </dgm:t>
    </dgm:pt>
    <dgm:pt modelId="{B967A279-9C08-479E-A3F5-C42CBC23A8C4}" type="sibTrans" cxnId="{ACA943FE-533C-41EC-8DCC-863708EA8545}">
      <dgm:prSet/>
      <dgm:spPr/>
      <dgm:t>
        <a:bodyPr/>
        <a:lstStyle/>
        <a:p>
          <a:endParaRPr lang="es-ES" sz="1800"/>
        </a:p>
      </dgm:t>
    </dgm:pt>
    <dgm:pt modelId="{5BEC8D26-AF6C-4FF6-B200-5B83599DD2C3}">
      <dgm:prSet phldrT="[Texto]" custT="1"/>
      <dgm:spPr/>
      <dgm:t>
        <a:bodyPr/>
        <a:lstStyle/>
        <a:p>
          <a:r>
            <a:rPr lang="es-ES" sz="1200" dirty="0" err="1"/>
            <a:t>Feasible</a:t>
          </a:r>
          <a:endParaRPr lang="es-ES" sz="1200" dirty="0"/>
        </a:p>
      </dgm:t>
    </dgm:pt>
    <dgm:pt modelId="{65F889DA-76B4-44CF-898C-78F0AE6AA950}" type="parTrans" cxnId="{3678D277-0500-4D6F-B924-3A6AE9240B32}">
      <dgm:prSet custT="1"/>
      <dgm:spPr/>
      <dgm:t>
        <a:bodyPr/>
        <a:lstStyle/>
        <a:p>
          <a:endParaRPr lang="es-ES" sz="700"/>
        </a:p>
      </dgm:t>
    </dgm:pt>
    <dgm:pt modelId="{339529CF-550E-4B4E-AE32-7992B77EB529}" type="sibTrans" cxnId="{3678D277-0500-4D6F-B924-3A6AE9240B32}">
      <dgm:prSet/>
      <dgm:spPr/>
      <dgm:t>
        <a:bodyPr/>
        <a:lstStyle/>
        <a:p>
          <a:endParaRPr lang="es-ES" sz="1800"/>
        </a:p>
      </dgm:t>
    </dgm:pt>
    <dgm:pt modelId="{FB9BC412-9A85-4674-B92D-48846E16FA94}">
      <dgm:prSet phldrT="[Texto]" custT="1"/>
      <dgm:spPr/>
      <dgm:t>
        <a:bodyPr/>
        <a:lstStyle/>
        <a:p>
          <a:r>
            <a:rPr lang="es-ES" sz="1200" dirty="0" err="1"/>
            <a:t>Verifiable</a:t>
          </a:r>
          <a:endParaRPr lang="es-ES" sz="1200" dirty="0"/>
        </a:p>
      </dgm:t>
    </dgm:pt>
    <dgm:pt modelId="{D1841D88-8267-4ADE-9EEA-BD7ECADF23F8}" type="parTrans" cxnId="{BE959710-B36A-4EE2-9467-2E721A1C3CF0}">
      <dgm:prSet custT="1"/>
      <dgm:spPr/>
      <dgm:t>
        <a:bodyPr/>
        <a:lstStyle/>
        <a:p>
          <a:endParaRPr lang="es-ES" sz="500"/>
        </a:p>
      </dgm:t>
    </dgm:pt>
    <dgm:pt modelId="{DAC56CC0-B763-405E-AA36-67494D94B617}" type="sibTrans" cxnId="{BE959710-B36A-4EE2-9467-2E721A1C3CF0}">
      <dgm:prSet/>
      <dgm:spPr/>
      <dgm:t>
        <a:bodyPr/>
        <a:lstStyle/>
        <a:p>
          <a:endParaRPr lang="es-ES" sz="1800"/>
        </a:p>
      </dgm:t>
    </dgm:pt>
    <dgm:pt modelId="{B1C0DD74-6642-413E-ACC2-54DA54EEBE10}">
      <dgm:prSet phldrT="[Texto]" custT="1"/>
      <dgm:spPr/>
      <dgm:t>
        <a:bodyPr/>
        <a:lstStyle/>
        <a:p>
          <a:r>
            <a:rPr lang="es-ES" sz="1200" dirty="0" err="1"/>
            <a:t>Unambigous</a:t>
          </a:r>
          <a:endParaRPr lang="es-ES" sz="1200" dirty="0"/>
        </a:p>
      </dgm:t>
    </dgm:pt>
    <dgm:pt modelId="{4F666902-616E-46E4-A98E-56575914AFB2}" type="parTrans" cxnId="{4CA34E97-784D-4B30-B2EE-E80D6BAE1CD9}">
      <dgm:prSet custT="1"/>
      <dgm:spPr/>
      <dgm:t>
        <a:bodyPr/>
        <a:lstStyle/>
        <a:p>
          <a:endParaRPr lang="es-ES" sz="500"/>
        </a:p>
      </dgm:t>
    </dgm:pt>
    <dgm:pt modelId="{2BEDBE64-1EBF-46CC-BA73-C258037684EB}" type="sibTrans" cxnId="{4CA34E97-784D-4B30-B2EE-E80D6BAE1CD9}">
      <dgm:prSet/>
      <dgm:spPr/>
      <dgm:t>
        <a:bodyPr/>
        <a:lstStyle/>
        <a:p>
          <a:endParaRPr lang="es-ES" sz="1800"/>
        </a:p>
      </dgm:t>
    </dgm:pt>
    <dgm:pt modelId="{626F419F-6420-4D48-A89C-EC7AE0C407C3}">
      <dgm:prSet custT="1"/>
      <dgm:spPr/>
      <dgm:t>
        <a:bodyPr/>
        <a:lstStyle/>
        <a:p>
          <a:r>
            <a:rPr lang="es-ES" sz="1200" dirty="0"/>
            <a:t>Clear</a:t>
          </a:r>
        </a:p>
      </dgm:t>
    </dgm:pt>
    <dgm:pt modelId="{AD1A8CE5-3D05-428C-8C01-BA9CDED56E15}" type="parTrans" cxnId="{0627804A-F093-46C5-BCB3-2B9FC69248FA}">
      <dgm:prSet custT="1"/>
      <dgm:spPr/>
      <dgm:t>
        <a:bodyPr/>
        <a:lstStyle/>
        <a:p>
          <a:endParaRPr lang="es-ES" sz="500"/>
        </a:p>
      </dgm:t>
    </dgm:pt>
    <dgm:pt modelId="{4E3495A2-8609-4A2D-9D3E-7848415ABB69}" type="sibTrans" cxnId="{0627804A-F093-46C5-BCB3-2B9FC69248FA}">
      <dgm:prSet/>
      <dgm:spPr/>
      <dgm:t>
        <a:bodyPr/>
        <a:lstStyle/>
        <a:p>
          <a:endParaRPr lang="es-ES" sz="1800"/>
        </a:p>
      </dgm:t>
    </dgm:pt>
    <dgm:pt modelId="{EA6B33E7-B07A-4208-BB4D-79FE1CDB2931}">
      <dgm:prSet custT="1"/>
      <dgm:spPr/>
      <dgm:t>
        <a:bodyPr/>
        <a:lstStyle/>
        <a:p>
          <a:r>
            <a:rPr lang="es-ES" sz="1200" dirty="0"/>
            <a:t>Complete</a:t>
          </a:r>
        </a:p>
      </dgm:t>
    </dgm:pt>
    <dgm:pt modelId="{31702F9C-DE56-46B6-A54A-036BFFE00155}" type="parTrans" cxnId="{84118B64-4F90-45CF-A70C-3D947177BDF8}">
      <dgm:prSet custT="1"/>
      <dgm:spPr/>
      <dgm:t>
        <a:bodyPr/>
        <a:lstStyle/>
        <a:p>
          <a:endParaRPr lang="es-ES" sz="700"/>
        </a:p>
      </dgm:t>
    </dgm:pt>
    <dgm:pt modelId="{E9B36C83-CB55-4854-8B90-70E8652F7F46}" type="sibTrans" cxnId="{84118B64-4F90-45CF-A70C-3D947177BDF8}">
      <dgm:prSet/>
      <dgm:spPr/>
      <dgm:t>
        <a:bodyPr/>
        <a:lstStyle/>
        <a:p>
          <a:endParaRPr lang="es-ES" sz="1800"/>
        </a:p>
      </dgm:t>
    </dgm:pt>
    <dgm:pt modelId="{FD44FCEA-CCA0-454D-94CC-3ED3D34CDCA2}">
      <dgm:prSet custT="1"/>
      <dgm:spPr/>
      <dgm:t>
        <a:bodyPr/>
        <a:lstStyle/>
        <a:p>
          <a:r>
            <a:rPr lang="es-ES" sz="1200" dirty="0" err="1"/>
            <a:t>Atomic</a:t>
          </a:r>
          <a:endParaRPr lang="es-ES" sz="1200" dirty="0"/>
        </a:p>
      </dgm:t>
    </dgm:pt>
    <dgm:pt modelId="{CAFF7941-4325-4E6E-B6F2-197D1197D619}" type="parTrans" cxnId="{76B7C781-04E3-49E2-9FCE-5285BCB9A71E}">
      <dgm:prSet custT="1"/>
      <dgm:spPr/>
      <dgm:t>
        <a:bodyPr/>
        <a:lstStyle/>
        <a:p>
          <a:endParaRPr lang="es-ES" sz="500"/>
        </a:p>
      </dgm:t>
    </dgm:pt>
    <dgm:pt modelId="{C121F190-1E08-4A21-B873-E9BDE6CBAAA0}" type="sibTrans" cxnId="{76B7C781-04E3-49E2-9FCE-5285BCB9A71E}">
      <dgm:prSet/>
      <dgm:spPr/>
      <dgm:t>
        <a:bodyPr/>
        <a:lstStyle/>
        <a:p>
          <a:endParaRPr lang="es-ES" sz="1800"/>
        </a:p>
      </dgm:t>
    </dgm:pt>
    <dgm:pt modelId="{59F70E15-8F22-4842-BBD1-3626097BB7B3}">
      <dgm:prSet custT="1"/>
      <dgm:spPr/>
      <dgm:t>
        <a:bodyPr/>
        <a:lstStyle/>
        <a:p>
          <a:r>
            <a:rPr lang="es-ES" sz="1200" dirty="0"/>
            <a:t>Legal</a:t>
          </a:r>
        </a:p>
      </dgm:t>
    </dgm:pt>
    <dgm:pt modelId="{484B689F-7832-4BAC-B4A7-377A8DA9F108}" type="parTrans" cxnId="{A61ACED2-CD51-42C9-ACA1-49FBC093C000}">
      <dgm:prSet custT="1"/>
      <dgm:spPr/>
      <dgm:t>
        <a:bodyPr/>
        <a:lstStyle/>
        <a:p>
          <a:endParaRPr lang="es-ES" sz="500"/>
        </a:p>
      </dgm:t>
    </dgm:pt>
    <dgm:pt modelId="{83D67E9A-C25A-46B9-95EC-AE973224AA78}" type="sibTrans" cxnId="{A61ACED2-CD51-42C9-ACA1-49FBC093C000}">
      <dgm:prSet/>
      <dgm:spPr/>
      <dgm:t>
        <a:bodyPr/>
        <a:lstStyle/>
        <a:p>
          <a:endParaRPr lang="es-ES" sz="1800"/>
        </a:p>
      </dgm:t>
    </dgm:pt>
    <dgm:pt modelId="{E3828D0B-D74B-42C6-AB18-7A3E6540EBC4}">
      <dgm:prSet custT="1"/>
      <dgm:spPr/>
      <dgm:t>
        <a:bodyPr/>
        <a:lstStyle/>
        <a:p>
          <a:r>
            <a:rPr lang="es-ES" sz="1200" dirty="0" err="1"/>
            <a:t>Abstract</a:t>
          </a:r>
          <a:endParaRPr lang="es-ES" sz="1200" dirty="0"/>
        </a:p>
      </dgm:t>
    </dgm:pt>
    <dgm:pt modelId="{6F3D6824-2E9F-4677-A3E6-850ECBE345D3}" type="sibTrans" cxnId="{4E5C9FEE-0E40-4551-A49B-0489F412065B}">
      <dgm:prSet/>
      <dgm:spPr/>
      <dgm:t>
        <a:bodyPr/>
        <a:lstStyle/>
        <a:p>
          <a:endParaRPr lang="es-ES" sz="1800"/>
        </a:p>
      </dgm:t>
    </dgm:pt>
    <dgm:pt modelId="{7208759E-1D8F-485A-BFA8-8F915246773B}" type="parTrans" cxnId="{4E5C9FEE-0E40-4551-A49B-0489F412065B}">
      <dgm:prSet custT="1"/>
      <dgm:spPr/>
      <dgm:t>
        <a:bodyPr/>
        <a:lstStyle/>
        <a:p>
          <a:endParaRPr lang="es-ES" sz="500"/>
        </a:p>
      </dgm:t>
    </dgm:pt>
    <dgm:pt modelId="{7F4F9ADA-CFA6-4385-A202-83C48922D355}" type="pres">
      <dgm:prSet presAssocID="{2CB5F0B0-F1A7-4011-80F4-433926F465D7}" presName="mainComposite" presStyleCnt="0">
        <dgm:presLayoutVars>
          <dgm:chPref val="1"/>
          <dgm:dir/>
          <dgm:animOne val="branch"/>
          <dgm:animLvl val="lvl"/>
          <dgm:resizeHandles val="exact"/>
        </dgm:presLayoutVars>
      </dgm:prSet>
      <dgm:spPr/>
    </dgm:pt>
    <dgm:pt modelId="{6AD66532-9D41-425A-975A-174FE0CA399B}" type="pres">
      <dgm:prSet presAssocID="{2CB5F0B0-F1A7-4011-80F4-433926F465D7}" presName="hierFlow" presStyleCnt="0"/>
      <dgm:spPr/>
    </dgm:pt>
    <dgm:pt modelId="{9B091FAA-CAFE-4EEC-87CB-86D5CE0E4527}" type="pres">
      <dgm:prSet presAssocID="{2CB5F0B0-F1A7-4011-80F4-433926F465D7}" presName="hierChild1" presStyleCnt="0">
        <dgm:presLayoutVars>
          <dgm:chPref val="1"/>
          <dgm:animOne val="branch"/>
          <dgm:animLvl val="lvl"/>
        </dgm:presLayoutVars>
      </dgm:prSet>
      <dgm:spPr/>
    </dgm:pt>
    <dgm:pt modelId="{449B01EE-259A-40E4-9EC7-BDC924BDCF87}" type="pres">
      <dgm:prSet presAssocID="{A92E14EF-FD21-4272-BB6E-B7B9C05B81FE}" presName="Name17" presStyleCnt="0"/>
      <dgm:spPr/>
    </dgm:pt>
    <dgm:pt modelId="{6DBFA35F-AB60-4BA3-90D0-E9CB63D39494}" type="pres">
      <dgm:prSet presAssocID="{A92E14EF-FD21-4272-BB6E-B7B9C05B81FE}" presName="level1Shape" presStyleLbl="node0" presStyleIdx="0" presStyleCnt="1">
        <dgm:presLayoutVars>
          <dgm:chPref val="3"/>
        </dgm:presLayoutVars>
      </dgm:prSet>
      <dgm:spPr/>
    </dgm:pt>
    <dgm:pt modelId="{DA183FB9-CD9C-4E37-9A56-375B9775DC11}" type="pres">
      <dgm:prSet presAssocID="{A92E14EF-FD21-4272-BB6E-B7B9C05B81FE}" presName="hierChild2" presStyleCnt="0"/>
      <dgm:spPr/>
    </dgm:pt>
    <dgm:pt modelId="{09F05A61-C7AB-4864-B101-FA12047048C8}" type="pres">
      <dgm:prSet presAssocID="{65F889DA-76B4-44CF-898C-78F0AE6AA950}" presName="Name25" presStyleLbl="parChTrans1D2" presStyleIdx="0" presStyleCnt="8"/>
      <dgm:spPr/>
    </dgm:pt>
    <dgm:pt modelId="{DADF5DF6-99D9-465C-9CD5-C4CEF53B08D3}" type="pres">
      <dgm:prSet presAssocID="{65F889DA-76B4-44CF-898C-78F0AE6AA950}" presName="connTx" presStyleLbl="parChTrans1D2" presStyleIdx="0" presStyleCnt="8"/>
      <dgm:spPr/>
    </dgm:pt>
    <dgm:pt modelId="{06B94F20-DAED-4C19-90C9-1044B23D38F6}" type="pres">
      <dgm:prSet presAssocID="{5BEC8D26-AF6C-4FF6-B200-5B83599DD2C3}" presName="Name30" presStyleCnt="0"/>
      <dgm:spPr/>
    </dgm:pt>
    <dgm:pt modelId="{D3565CF7-21D4-44F2-831A-3363FF332594}" type="pres">
      <dgm:prSet presAssocID="{5BEC8D26-AF6C-4FF6-B200-5B83599DD2C3}" presName="level2Shape" presStyleLbl="node2" presStyleIdx="0" presStyleCnt="8"/>
      <dgm:spPr/>
    </dgm:pt>
    <dgm:pt modelId="{F3D57FE1-7C8A-4D53-81B0-930C673B4B1A}" type="pres">
      <dgm:prSet presAssocID="{5BEC8D26-AF6C-4FF6-B200-5B83599DD2C3}" presName="hierChild3" presStyleCnt="0"/>
      <dgm:spPr/>
    </dgm:pt>
    <dgm:pt modelId="{D3936CBB-E04B-4A82-94C2-F6CB392D73F7}" type="pres">
      <dgm:prSet presAssocID="{D1841D88-8267-4ADE-9EEA-BD7ECADF23F8}" presName="Name25" presStyleLbl="parChTrans1D2" presStyleIdx="1" presStyleCnt="8"/>
      <dgm:spPr/>
    </dgm:pt>
    <dgm:pt modelId="{0F47D539-C0B2-4BB5-9B70-51B63E48882D}" type="pres">
      <dgm:prSet presAssocID="{D1841D88-8267-4ADE-9EEA-BD7ECADF23F8}" presName="connTx" presStyleLbl="parChTrans1D2" presStyleIdx="1" presStyleCnt="8"/>
      <dgm:spPr/>
    </dgm:pt>
    <dgm:pt modelId="{CA96EE7F-B2FC-4680-B4C3-E2242690B0F4}" type="pres">
      <dgm:prSet presAssocID="{FB9BC412-9A85-4674-B92D-48846E16FA94}" presName="Name30" presStyleCnt="0"/>
      <dgm:spPr/>
    </dgm:pt>
    <dgm:pt modelId="{7844D7E5-A580-45A4-BB3A-2A23D030CB36}" type="pres">
      <dgm:prSet presAssocID="{FB9BC412-9A85-4674-B92D-48846E16FA94}" presName="level2Shape" presStyleLbl="node2" presStyleIdx="1" presStyleCnt="8"/>
      <dgm:spPr/>
    </dgm:pt>
    <dgm:pt modelId="{11329A3F-2F7E-4722-BF65-E222F80AB796}" type="pres">
      <dgm:prSet presAssocID="{FB9BC412-9A85-4674-B92D-48846E16FA94}" presName="hierChild3" presStyleCnt="0"/>
      <dgm:spPr/>
    </dgm:pt>
    <dgm:pt modelId="{1113F11E-BDB4-498C-BC36-E73E44CA2D36}" type="pres">
      <dgm:prSet presAssocID="{4F666902-616E-46E4-A98E-56575914AFB2}" presName="Name25" presStyleLbl="parChTrans1D2" presStyleIdx="2" presStyleCnt="8"/>
      <dgm:spPr/>
    </dgm:pt>
    <dgm:pt modelId="{0B7C6B17-30DE-45B3-AEEB-1AEB88FFEAAA}" type="pres">
      <dgm:prSet presAssocID="{4F666902-616E-46E4-A98E-56575914AFB2}" presName="connTx" presStyleLbl="parChTrans1D2" presStyleIdx="2" presStyleCnt="8"/>
      <dgm:spPr/>
    </dgm:pt>
    <dgm:pt modelId="{770A0880-FBB3-464A-A6FA-6A4395E5CD13}" type="pres">
      <dgm:prSet presAssocID="{B1C0DD74-6642-413E-ACC2-54DA54EEBE10}" presName="Name30" presStyleCnt="0"/>
      <dgm:spPr/>
    </dgm:pt>
    <dgm:pt modelId="{B5398E35-707F-4C6D-AA60-42031484F630}" type="pres">
      <dgm:prSet presAssocID="{B1C0DD74-6642-413E-ACC2-54DA54EEBE10}" presName="level2Shape" presStyleLbl="node2" presStyleIdx="2" presStyleCnt="8"/>
      <dgm:spPr/>
    </dgm:pt>
    <dgm:pt modelId="{396B4456-FE44-4096-944F-F1771FEAA6ED}" type="pres">
      <dgm:prSet presAssocID="{B1C0DD74-6642-413E-ACC2-54DA54EEBE10}" presName="hierChild3" presStyleCnt="0"/>
      <dgm:spPr/>
    </dgm:pt>
    <dgm:pt modelId="{56D8F8C1-C6A2-41B8-A153-24DD2DC1C7E6}" type="pres">
      <dgm:prSet presAssocID="{AD1A8CE5-3D05-428C-8C01-BA9CDED56E15}" presName="Name25" presStyleLbl="parChTrans1D2" presStyleIdx="3" presStyleCnt="8"/>
      <dgm:spPr/>
    </dgm:pt>
    <dgm:pt modelId="{F0EECDFA-F10F-4236-B62B-E46B369B7740}" type="pres">
      <dgm:prSet presAssocID="{AD1A8CE5-3D05-428C-8C01-BA9CDED56E15}" presName="connTx" presStyleLbl="parChTrans1D2" presStyleIdx="3" presStyleCnt="8"/>
      <dgm:spPr/>
    </dgm:pt>
    <dgm:pt modelId="{84978C19-D8D4-4849-9A4E-B679D0241FC0}" type="pres">
      <dgm:prSet presAssocID="{626F419F-6420-4D48-A89C-EC7AE0C407C3}" presName="Name30" presStyleCnt="0"/>
      <dgm:spPr/>
    </dgm:pt>
    <dgm:pt modelId="{8472A317-E592-4227-AB5B-41885DBCBC01}" type="pres">
      <dgm:prSet presAssocID="{626F419F-6420-4D48-A89C-EC7AE0C407C3}" presName="level2Shape" presStyleLbl="node2" presStyleIdx="3" presStyleCnt="8"/>
      <dgm:spPr/>
    </dgm:pt>
    <dgm:pt modelId="{6D9B339A-6537-49E8-9986-68EA449DF9AB}" type="pres">
      <dgm:prSet presAssocID="{626F419F-6420-4D48-A89C-EC7AE0C407C3}" presName="hierChild3" presStyleCnt="0"/>
      <dgm:spPr/>
    </dgm:pt>
    <dgm:pt modelId="{6DA764CA-8638-408B-A9A2-98CE2CDE32C8}" type="pres">
      <dgm:prSet presAssocID="{CAFF7941-4325-4E6E-B6F2-197D1197D619}" presName="Name25" presStyleLbl="parChTrans1D2" presStyleIdx="4" presStyleCnt="8"/>
      <dgm:spPr/>
    </dgm:pt>
    <dgm:pt modelId="{D415B668-8BA4-4327-AFB5-25D4D9E0B2E1}" type="pres">
      <dgm:prSet presAssocID="{CAFF7941-4325-4E6E-B6F2-197D1197D619}" presName="connTx" presStyleLbl="parChTrans1D2" presStyleIdx="4" presStyleCnt="8"/>
      <dgm:spPr/>
    </dgm:pt>
    <dgm:pt modelId="{3094FA74-AFC7-4364-93A8-BDC7C16E816F}" type="pres">
      <dgm:prSet presAssocID="{FD44FCEA-CCA0-454D-94CC-3ED3D34CDCA2}" presName="Name30" presStyleCnt="0"/>
      <dgm:spPr/>
    </dgm:pt>
    <dgm:pt modelId="{8341AA07-4700-4D71-8FE0-157CAB729A4C}" type="pres">
      <dgm:prSet presAssocID="{FD44FCEA-CCA0-454D-94CC-3ED3D34CDCA2}" presName="level2Shape" presStyleLbl="node2" presStyleIdx="4" presStyleCnt="8"/>
      <dgm:spPr/>
    </dgm:pt>
    <dgm:pt modelId="{D3C34239-92C0-465D-80EE-0DD13F26B548}" type="pres">
      <dgm:prSet presAssocID="{FD44FCEA-CCA0-454D-94CC-3ED3D34CDCA2}" presName="hierChild3" presStyleCnt="0"/>
      <dgm:spPr/>
    </dgm:pt>
    <dgm:pt modelId="{AEF53D08-843C-40FF-B23B-F53C1AF52249}" type="pres">
      <dgm:prSet presAssocID="{484B689F-7832-4BAC-B4A7-377A8DA9F108}" presName="Name25" presStyleLbl="parChTrans1D2" presStyleIdx="5" presStyleCnt="8"/>
      <dgm:spPr/>
    </dgm:pt>
    <dgm:pt modelId="{C870B5CA-69D9-4A66-BFCF-ABC4D570AAA8}" type="pres">
      <dgm:prSet presAssocID="{484B689F-7832-4BAC-B4A7-377A8DA9F108}" presName="connTx" presStyleLbl="parChTrans1D2" presStyleIdx="5" presStyleCnt="8"/>
      <dgm:spPr/>
    </dgm:pt>
    <dgm:pt modelId="{F730EED8-6E89-44A0-8E91-1AB2D91F49B7}" type="pres">
      <dgm:prSet presAssocID="{59F70E15-8F22-4842-BBD1-3626097BB7B3}" presName="Name30" presStyleCnt="0"/>
      <dgm:spPr/>
    </dgm:pt>
    <dgm:pt modelId="{22F87F5B-57CF-4258-A6E7-CFD54A212859}" type="pres">
      <dgm:prSet presAssocID="{59F70E15-8F22-4842-BBD1-3626097BB7B3}" presName="level2Shape" presStyleLbl="node2" presStyleIdx="5" presStyleCnt="8"/>
      <dgm:spPr/>
    </dgm:pt>
    <dgm:pt modelId="{4F4E97F9-1EB4-4124-89AB-DDFFCD900FBE}" type="pres">
      <dgm:prSet presAssocID="{59F70E15-8F22-4842-BBD1-3626097BB7B3}" presName="hierChild3" presStyleCnt="0"/>
      <dgm:spPr/>
    </dgm:pt>
    <dgm:pt modelId="{171ED912-CAE2-429E-8349-111317A56253}" type="pres">
      <dgm:prSet presAssocID="{7208759E-1D8F-485A-BFA8-8F915246773B}" presName="Name25" presStyleLbl="parChTrans1D2" presStyleIdx="6" presStyleCnt="8"/>
      <dgm:spPr/>
    </dgm:pt>
    <dgm:pt modelId="{EF16DE11-27D7-48FB-94C4-E21F4B402933}" type="pres">
      <dgm:prSet presAssocID="{7208759E-1D8F-485A-BFA8-8F915246773B}" presName="connTx" presStyleLbl="parChTrans1D2" presStyleIdx="6" presStyleCnt="8"/>
      <dgm:spPr/>
    </dgm:pt>
    <dgm:pt modelId="{4F50F18E-2BF8-4C6C-973D-624BBF66349B}" type="pres">
      <dgm:prSet presAssocID="{E3828D0B-D74B-42C6-AB18-7A3E6540EBC4}" presName="Name30" presStyleCnt="0"/>
      <dgm:spPr/>
    </dgm:pt>
    <dgm:pt modelId="{3896F957-00C2-4A69-AE40-09FC9EF25FDF}" type="pres">
      <dgm:prSet presAssocID="{E3828D0B-D74B-42C6-AB18-7A3E6540EBC4}" presName="level2Shape" presStyleLbl="node2" presStyleIdx="6" presStyleCnt="8"/>
      <dgm:spPr/>
    </dgm:pt>
    <dgm:pt modelId="{6B424377-C4B8-4977-86CF-35168A354D32}" type="pres">
      <dgm:prSet presAssocID="{E3828D0B-D74B-42C6-AB18-7A3E6540EBC4}" presName="hierChild3" presStyleCnt="0"/>
      <dgm:spPr/>
    </dgm:pt>
    <dgm:pt modelId="{2D2A45E0-4D6B-4454-BE5D-93E894E0E756}" type="pres">
      <dgm:prSet presAssocID="{31702F9C-DE56-46B6-A54A-036BFFE00155}" presName="Name25" presStyleLbl="parChTrans1D2" presStyleIdx="7" presStyleCnt="8"/>
      <dgm:spPr/>
    </dgm:pt>
    <dgm:pt modelId="{88A4BD6B-53EB-445A-A9DA-4673A93A0748}" type="pres">
      <dgm:prSet presAssocID="{31702F9C-DE56-46B6-A54A-036BFFE00155}" presName="connTx" presStyleLbl="parChTrans1D2" presStyleIdx="7" presStyleCnt="8"/>
      <dgm:spPr/>
    </dgm:pt>
    <dgm:pt modelId="{FA06FD8F-3FD5-4284-9895-14B37EE8ADD1}" type="pres">
      <dgm:prSet presAssocID="{EA6B33E7-B07A-4208-BB4D-79FE1CDB2931}" presName="Name30" presStyleCnt="0"/>
      <dgm:spPr/>
    </dgm:pt>
    <dgm:pt modelId="{A9D43119-C94C-48BB-B527-CC37510B5417}" type="pres">
      <dgm:prSet presAssocID="{EA6B33E7-B07A-4208-BB4D-79FE1CDB2931}" presName="level2Shape" presStyleLbl="node2" presStyleIdx="7" presStyleCnt="8"/>
      <dgm:spPr/>
    </dgm:pt>
    <dgm:pt modelId="{7094B3D4-2070-4B01-8EFC-218C3DDCA869}" type="pres">
      <dgm:prSet presAssocID="{EA6B33E7-B07A-4208-BB4D-79FE1CDB2931}" presName="hierChild3" presStyleCnt="0"/>
      <dgm:spPr/>
    </dgm:pt>
    <dgm:pt modelId="{8C03BBAD-5BA8-4D12-9524-6FB3ECABD434}" type="pres">
      <dgm:prSet presAssocID="{2CB5F0B0-F1A7-4011-80F4-433926F465D7}" presName="bgShapesFlow" presStyleCnt="0"/>
      <dgm:spPr/>
    </dgm:pt>
  </dgm:ptLst>
  <dgm:cxnLst>
    <dgm:cxn modelId="{6F019B0A-4888-4825-B5D7-C05A5D94DF16}" type="presOf" srcId="{4F666902-616E-46E4-A98E-56575914AFB2}" destId="{0B7C6B17-30DE-45B3-AEEB-1AEB88FFEAAA}" srcOrd="1" destOrd="0" presId="urn:microsoft.com/office/officeart/2005/8/layout/hierarchy5"/>
    <dgm:cxn modelId="{BE959710-B36A-4EE2-9467-2E721A1C3CF0}" srcId="{A92E14EF-FD21-4272-BB6E-B7B9C05B81FE}" destId="{FB9BC412-9A85-4674-B92D-48846E16FA94}" srcOrd="1" destOrd="0" parTransId="{D1841D88-8267-4ADE-9EEA-BD7ECADF23F8}" sibTransId="{DAC56CC0-B763-405E-AA36-67494D94B617}"/>
    <dgm:cxn modelId="{9FF6563B-1155-4964-A81F-3CFDFB9C10D5}" type="presOf" srcId="{A92E14EF-FD21-4272-BB6E-B7B9C05B81FE}" destId="{6DBFA35F-AB60-4BA3-90D0-E9CB63D39494}" srcOrd="0" destOrd="0" presId="urn:microsoft.com/office/officeart/2005/8/layout/hierarchy5"/>
    <dgm:cxn modelId="{AD3C7A3D-DAAA-4AD1-AB60-073B3FF77DD7}" type="presOf" srcId="{EA6B33E7-B07A-4208-BB4D-79FE1CDB2931}" destId="{A9D43119-C94C-48BB-B527-CC37510B5417}" srcOrd="0" destOrd="0" presId="urn:microsoft.com/office/officeart/2005/8/layout/hierarchy5"/>
    <dgm:cxn modelId="{A7962D44-A864-4D87-B076-CE0DFF193D76}" type="presOf" srcId="{31702F9C-DE56-46B6-A54A-036BFFE00155}" destId="{88A4BD6B-53EB-445A-A9DA-4673A93A0748}" srcOrd="1" destOrd="0" presId="urn:microsoft.com/office/officeart/2005/8/layout/hierarchy5"/>
    <dgm:cxn modelId="{84118B64-4F90-45CF-A70C-3D947177BDF8}" srcId="{A92E14EF-FD21-4272-BB6E-B7B9C05B81FE}" destId="{EA6B33E7-B07A-4208-BB4D-79FE1CDB2931}" srcOrd="7" destOrd="0" parTransId="{31702F9C-DE56-46B6-A54A-036BFFE00155}" sibTransId="{E9B36C83-CB55-4854-8B90-70E8652F7F46}"/>
    <dgm:cxn modelId="{8699BE64-449F-4B78-A1D1-FE8C31BDAEDB}" type="presOf" srcId="{484B689F-7832-4BAC-B4A7-377A8DA9F108}" destId="{AEF53D08-843C-40FF-B23B-F53C1AF52249}" srcOrd="0" destOrd="0" presId="urn:microsoft.com/office/officeart/2005/8/layout/hierarchy5"/>
    <dgm:cxn modelId="{620D0368-07FF-47ED-B6D5-A4292CF95180}" type="presOf" srcId="{31702F9C-DE56-46B6-A54A-036BFFE00155}" destId="{2D2A45E0-4D6B-4454-BE5D-93E894E0E756}" srcOrd="0" destOrd="0" presId="urn:microsoft.com/office/officeart/2005/8/layout/hierarchy5"/>
    <dgm:cxn modelId="{6FDEBB49-6201-429D-B402-621BDA69B360}" type="presOf" srcId="{7208759E-1D8F-485A-BFA8-8F915246773B}" destId="{EF16DE11-27D7-48FB-94C4-E21F4B402933}" srcOrd="1" destOrd="0" presId="urn:microsoft.com/office/officeart/2005/8/layout/hierarchy5"/>
    <dgm:cxn modelId="{8C99286A-248B-443A-BA70-680B68952DB5}" type="presOf" srcId="{FD44FCEA-CCA0-454D-94CC-3ED3D34CDCA2}" destId="{8341AA07-4700-4D71-8FE0-157CAB729A4C}" srcOrd="0" destOrd="0" presId="urn:microsoft.com/office/officeart/2005/8/layout/hierarchy5"/>
    <dgm:cxn modelId="{0627804A-F093-46C5-BCB3-2B9FC69248FA}" srcId="{A92E14EF-FD21-4272-BB6E-B7B9C05B81FE}" destId="{626F419F-6420-4D48-A89C-EC7AE0C407C3}" srcOrd="3" destOrd="0" parTransId="{AD1A8CE5-3D05-428C-8C01-BA9CDED56E15}" sibTransId="{4E3495A2-8609-4A2D-9D3E-7848415ABB69}"/>
    <dgm:cxn modelId="{9B25F74B-FD83-4DD5-B95A-69609F0E146B}" type="presOf" srcId="{B1C0DD74-6642-413E-ACC2-54DA54EEBE10}" destId="{B5398E35-707F-4C6D-AA60-42031484F630}" srcOrd="0" destOrd="0" presId="urn:microsoft.com/office/officeart/2005/8/layout/hierarchy5"/>
    <dgm:cxn modelId="{484E2D6F-9F22-4E65-8FA6-26E2F36011F9}" type="presOf" srcId="{D1841D88-8267-4ADE-9EEA-BD7ECADF23F8}" destId="{D3936CBB-E04B-4A82-94C2-F6CB392D73F7}" srcOrd="0" destOrd="0" presId="urn:microsoft.com/office/officeart/2005/8/layout/hierarchy5"/>
    <dgm:cxn modelId="{D737A870-EC53-4D46-85F2-FECD544565D4}" type="presOf" srcId="{FB9BC412-9A85-4674-B92D-48846E16FA94}" destId="{7844D7E5-A580-45A4-BB3A-2A23D030CB36}" srcOrd="0" destOrd="0" presId="urn:microsoft.com/office/officeart/2005/8/layout/hierarchy5"/>
    <dgm:cxn modelId="{45C93C73-1567-40DB-ACAC-D122BD4A704E}" type="presOf" srcId="{D1841D88-8267-4ADE-9EEA-BD7ECADF23F8}" destId="{0F47D539-C0B2-4BB5-9B70-51B63E48882D}" srcOrd="1" destOrd="0" presId="urn:microsoft.com/office/officeart/2005/8/layout/hierarchy5"/>
    <dgm:cxn modelId="{3678D277-0500-4D6F-B924-3A6AE9240B32}" srcId="{A92E14EF-FD21-4272-BB6E-B7B9C05B81FE}" destId="{5BEC8D26-AF6C-4FF6-B200-5B83599DD2C3}" srcOrd="0" destOrd="0" parTransId="{65F889DA-76B4-44CF-898C-78F0AE6AA950}" sibTransId="{339529CF-550E-4B4E-AE32-7992B77EB529}"/>
    <dgm:cxn modelId="{564CBF7D-3D4E-447D-9A72-76E8267A96C6}" type="presOf" srcId="{5BEC8D26-AF6C-4FF6-B200-5B83599DD2C3}" destId="{D3565CF7-21D4-44F2-831A-3363FF332594}" srcOrd="0" destOrd="0" presId="urn:microsoft.com/office/officeart/2005/8/layout/hierarchy5"/>
    <dgm:cxn modelId="{76B7C781-04E3-49E2-9FCE-5285BCB9A71E}" srcId="{A92E14EF-FD21-4272-BB6E-B7B9C05B81FE}" destId="{FD44FCEA-CCA0-454D-94CC-3ED3D34CDCA2}" srcOrd="4" destOrd="0" parTransId="{CAFF7941-4325-4E6E-B6F2-197D1197D619}" sibTransId="{C121F190-1E08-4A21-B873-E9BDE6CBAAA0}"/>
    <dgm:cxn modelId="{D1361C82-1C90-4EFB-B5F1-639FC68F65D9}" type="presOf" srcId="{AD1A8CE5-3D05-428C-8C01-BA9CDED56E15}" destId="{F0EECDFA-F10F-4236-B62B-E46B369B7740}" srcOrd="1" destOrd="0" presId="urn:microsoft.com/office/officeart/2005/8/layout/hierarchy5"/>
    <dgm:cxn modelId="{4CA34E97-784D-4B30-B2EE-E80D6BAE1CD9}" srcId="{A92E14EF-FD21-4272-BB6E-B7B9C05B81FE}" destId="{B1C0DD74-6642-413E-ACC2-54DA54EEBE10}" srcOrd="2" destOrd="0" parTransId="{4F666902-616E-46E4-A98E-56575914AFB2}" sibTransId="{2BEDBE64-1EBF-46CC-BA73-C258037684EB}"/>
    <dgm:cxn modelId="{444DF6B9-13C3-4A48-A09A-092346D7AAEC}" type="presOf" srcId="{AD1A8CE5-3D05-428C-8C01-BA9CDED56E15}" destId="{56D8F8C1-C6A2-41B8-A153-24DD2DC1C7E6}" srcOrd="0" destOrd="0" presId="urn:microsoft.com/office/officeart/2005/8/layout/hierarchy5"/>
    <dgm:cxn modelId="{08966EBC-6260-4A1D-B1BE-7DED4BC06047}" type="presOf" srcId="{2CB5F0B0-F1A7-4011-80F4-433926F465D7}" destId="{7F4F9ADA-CFA6-4385-A202-83C48922D355}" srcOrd="0" destOrd="0" presId="urn:microsoft.com/office/officeart/2005/8/layout/hierarchy5"/>
    <dgm:cxn modelId="{A61ACED2-CD51-42C9-ACA1-49FBC093C000}" srcId="{A92E14EF-FD21-4272-BB6E-B7B9C05B81FE}" destId="{59F70E15-8F22-4842-BBD1-3626097BB7B3}" srcOrd="5" destOrd="0" parTransId="{484B689F-7832-4BAC-B4A7-377A8DA9F108}" sibTransId="{83D67E9A-C25A-46B9-95EC-AE973224AA78}"/>
    <dgm:cxn modelId="{D03E9ED8-45E5-4BFD-A1F0-D9771500F19D}" type="presOf" srcId="{4F666902-616E-46E4-A98E-56575914AFB2}" destId="{1113F11E-BDB4-498C-BC36-E73E44CA2D36}" srcOrd="0" destOrd="0" presId="urn:microsoft.com/office/officeart/2005/8/layout/hierarchy5"/>
    <dgm:cxn modelId="{F2C6A1D8-E915-425F-9751-41DCD88B7978}" type="presOf" srcId="{65F889DA-76B4-44CF-898C-78F0AE6AA950}" destId="{DADF5DF6-99D9-465C-9CD5-C4CEF53B08D3}" srcOrd="1" destOrd="0" presId="urn:microsoft.com/office/officeart/2005/8/layout/hierarchy5"/>
    <dgm:cxn modelId="{6C2617D9-0380-4806-8EA1-25540577393B}" type="presOf" srcId="{59F70E15-8F22-4842-BBD1-3626097BB7B3}" destId="{22F87F5B-57CF-4258-A6E7-CFD54A212859}" srcOrd="0" destOrd="0" presId="urn:microsoft.com/office/officeart/2005/8/layout/hierarchy5"/>
    <dgm:cxn modelId="{EC7A43D9-C351-4439-83EA-36DAA61EC73E}" type="presOf" srcId="{CAFF7941-4325-4E6E-B6F2-197D1197D619}" destId="{D415B668-8BA4-4327-AFB5-25D4D9E0B2E1}" srcOrd="1" destOrd="0" presId="urn:microsoft.com/office/officeart/2005/8/layout/hierarchy5"/>
    <dgm:cxn modelId="{C1CDE9DD-DCB4-4EB4-8CBE-BCB9B7BBBD99}" type="presOf" srcId="{65F889DA-76B4-44CF-898C-78F0AE6AA950}" destId="{09F05A61-C7AB-4864-B101-FA12047048C8}" srcOrd="0" destOrd="0" presId="urn:microsoft.com/office/officeart/2005/8/layout/hierarchy5"/>
    <dgm:cxn modelId="{4ABA22E3-0C2E-49DE-A843-139F818747F6}" type="presOf" srcId="{E3828D0B-D74B-42C6-AB18-7A3E6540EBC4}" destId="{3896F957-00C2-4A69-AE40-09FC9EF25FDF}" srcOrd="0" destOrd="0" presId="urn:microsoft.com/office/officeart/2005/8/layout/hierarchy5"/>
    <dgm:cxn modelId="{1BD1F7EA-89DD-487E-B228-64A9FE2F8F4C}" type="presOf" srcId="{626F419F-6420-4D48-A89C-EC7AE0C407C3}" destId="{8472A317-E592-4227-AB5B-41885DBCBC01}" srcOrd="0" destOrd="0" presId="urn:microsoft.com/office/officeart/2005/8/layout/hierarchy5"/>
    <dgm:cxn modelId="{4E5C9FEE-0E40-4551-A49B-0489F412065B}" srcId="{A92E14EF-FD21-4272-BB6E-B7B9C05B81FE}" destId="{E3828D0B-D74B-42C6-AB18-7A3E6540EBC4}" srcOrd="6" destOrd="0" parTransId="{7208759E-1D8F-485A-BFA8-8F915246773B}" sibTransId="{6F3D6824-2E9F-4677-A3E6-850ECBE345D3}"/>
    <dgm:cxn modelId="{966BC1F0-4A9C-4EA8-99A0-460BF8600258}" type="presOf" srcId="{7208759E-1D8F-485A-BFA8-8F915246773B}" destId="{171ED912-CAE2-429E-8349-111317A56253}" srcOrd="0" destOrd="0" presId="urn:microsoft.com/office/officeart/2005/8/layout/hierarchy5"/>
    <dgm:cxn modelId="{C8C6FDF6-1A1C-414C-A95F-FC26D090BF0D}" type="presOf" srcId="{484B689F-7832-4BAC-B4A7-377A8DA9F108}" destId="{C870B5CA-69D9-4A66-BFCF-ABC4D570AAA8}" srcOrd="1" destOrd="0" presId="urn:microsoft.com/office/officeart/2005/8/layout/hierarchy5"/>
    <dgm:cxn modelId="{ACA943FE-533C-41EC-8DCC-863708EA8545}" srcId="{2CB5F0B0-F1A7-4011-80F4-433926F465D7}" destId="{A92E14EF-FD21-4272-BB6E-B7B9C05B81FE}" srcOrd="0" destOrd="0" parTransId="{C47D75E0-B62F-415F-8841-E28FF0DB1C82}" sibTransId="{B967A279-9C08-479E-A3F5-C42CBC23A8C4}"/>
    <dgm:cxn modelId="{115E6FFF-6C32-4DB4-BCCD-1443FD8EA1FC}" type="presOf" srcId="{CAFF7941-4325-4E6E-B6F2-197D1197D619}" destId="{6DA764CA-8638-408B-A9A2-98CE2CDE32C8}" srcOrd="0" destOrd="0" presId="urn:microsoft.com/office/officeart/2005/8/layout/hierarchy5"/>
    <dgm:cxn modelId="{7E3CFA77-F244-4DE9-89A7-BA82EE3E5133}" type="presParOf" srcId="{7F4F9ADA-CFA6-4385-A202-83C48922D355}" destId="{6AD66532-9D41-425A-975A-174FE0CA399B}" srcOrd="0" destOrd="0" presId="urn:microsoft.com/office/officeart/2005/8/layout/hierarchy5"/>
    <dgm:cxn modelId="{7CFA067A-1EE2-4A21-9A4C-19775C22B01A}" type="presParOf" srcId="{6AD66532-9D41-425A-975A-174FE0CA399B}" destId="{9B091FAA-CAFE-4EEC-87CB-86D5CE0E4527}" srcOrd="0" destOrd="0" presId="urn:microsoft.com/office/officeart/2005/8/layout/hierarchy5"/>
    <dgm:cxn modelId="{074271D8-E2DF-40E6-ABE8-8B86BA16F769}" type="presParOf" srcId="{9B091FAA-CAFE-4EEC-87CB-86D5CE0E4527}" destId="{449B01EE-259A-40E4-9EC7-BDC924BDCF87}" srcOrd="0" destOrd="0" presId="urn:microsoft.com/office/officeart/2005/8/layout/hierarchy5"/>
    <dgm:cxn modelId="{D0A24E39-C9D2-48EF-83E4-4254BF963BBC}" type="presParOf" srcId="{449B01EE-259A-40E4-9EC7-BDC924BDCF87}" destId="{6DBFA35F-AB60-4BA3-90D0-E9CB63D39494}" srcOrd="0" destOrd="0" presId="urn:microsoft.com/office/officeart/2005/8/layout/hierarchy5"/>
    <dgm:cxn modelId="{5A7DF8FF-F29E-4C76-B48A-DC4D64FAD91C}" type="presParOf" srcId="{449B01EE-259A-40E4-9EC7-BDC924BDCF87}" destId="{DA183FB9-CD9C-4E37-9A56-375B9775DC11}" srcOrd="1" destOrd="0" presId="urn:microsoft.com/office/officeart/2005/8/layout/hierarchy5"/>
    <dgm:cxn modelId="{9FB5146B-663C-4DC0-8568-BE34F782C3F9}" type="presParOf" srcId="{DA183FB9-CD9C-4E37-9A56-375B9775DC11}" destId="{09F05A61-C7AB-4864-B101-FA12047048C8}" srcOrd="0" destOrd="0" presId="urn:microsoft.com/office/officeart/2005/8/layout/hierarchy5"/>
    <dgm:cxn modelId="{9F4A1859-69F2-48B4-BD74-00D0E1098EB2}" type="presParOf" srcId="{09F05A61-C7AB-4864-B101-FA12047048C8}" destId="{DADF5DF6-99D9-465C-9CD5-C4CEF53B08D3}" srcOrd="0" destOrd="0" presId="urn:microsoft.com/office/officeart/2005/8/layout/hierarchy5"/>
    <dgm:cxn modelId="{265C2FC3-2F83-46D7-9BBC-67F364ED7F48}" type="presParOf" srcId="{DA183FB9-CD9C-4E37-9A56-375B9775DC11}" destId="{06B94F20-DAED-4C19-90C9-1044B23D38F6}" srcOrd="1" destOrd="0" presId="urn:microsoft.com/office/officeart/2005/8/layout/hierarchy5"/>
    <dgm:cxn modelId="{4B67693E-BD40-4DE3-A79E-6516CA68EC06}" type="presParOf" srcId="{06B94F20-DAED-4C19-90C9-1044B23D38F6}" destId="{D3565CF7-21D4-44F2-831A-3363FF332594}" srcOrd="0" destOrd="0" presId="urn:microsoft.com/office/officeart/2005/8/layout/hierarchy5"/>
    <dgm:cxn modelId="{72DA3887-43A1-4E8A-AAEC-E44B0E59739A}" type="presParOf" srcId="{06B94F20-DAED-4C19-90C9-1044B23D38F6}" destId="{F3D57FE1-7C8A-4D53-81B0-930C673B4B1A}" srcOrd="1" destOrd="0" presId="urn:microsoft.com/office/officeart/2005/8/layout/hierarchy5"/>
    <dgm:cxn modelId="{AE007E6F-71E5-403A-878B-2A7A5C0FD82C}" type="presParOf" srcId="{DA183FB9-CD9C-4E37-9A56-375B9775DC11}" destId="{D3936CBB-E04B-4A82-94C2-F6CB392D73F7}" srcOrd="2" destOrd="0" presId="urn:microsoft.com/office/officeart/2005/8/layout/hierarchy5"/>
    <dgm:cxn modelId="{B78B4ED5-18B3-4FF1-A5A3-77532F23BD3C}" type="presParOf" srcId="{D3936CBB-E04B-4A82-94C2-F6CB392D73F7}" destId="{0F47D539-C0B2-4BB5-9B70-51B63E48882D}" srcOrd="0" destOrd="0" presId="urn:microsoft.com/office/officeart/2005/8/layout/hierarchy5"/>
    <dgm:cxn modelId="{94FC711D-B31D-4956-8F02-2275FB87CC86}" type="presParOf" srcId="{DA183FB9-CD9C-4E37-9A56-375B9775DC11}" destId="{CA96EE7F-B2FC-4680-B4C3-E2242690B0F4}" srcOrd="3" destOrd="0" presId="urn:microsoft.com/office/officeart/2005/8/layout/hierarchy5"/>
    <dgm:cxn modelId="{BF85106B-07E8-434A-8984-318EEF361379}" type="presParOf" srcId="{CA96EE7F-B2FC-4680-B4C3-E2242690B0F4}" destId="{7844D7E5-A580-45A4-BB3A-2A23D030CB36}" srcOrd="0" destOrd="0" presId="urn:microsoft.com/office/officeart/2005/8/layout/hierarchy5"/>
    <dgm:cxn modelId="{D7F5D689-6A05-491A-A758-B9866E3C2A93}" type="presParOf" srcId="{CA96EE7F-B2FC-4680-B4C3-E2242690B0F4}" destId="{11329A3F-2F7E-4722-BF65-E222F80AB796}" srcOrd="1" destOrd="0" presId="urn:microsoft.com/office/officeart/2005/8/layout/hierarchy5"/>
    <dgm:cxn modelId="{9A249C01-14CF-4DC6-A4C1-8A78D412631C}" type="presParOf" srcId="{DA183FB9-CD9C-4E37-9A56-375B9775DC11}" destId="{1113F11E-BDB4-498C-BC36-E73E44CA2D36}" srcOrd="4" destOrd="0" presId="urn:microsoft.com/office/officeart/2005/8/layout/hierarchy5"/>
    <dgm:cxn modelId="{C414464C-4443-413E-A93E-A758089FB9DC}" type="presParOf" srcId="{1113F11E-BDB4-498C-BC36-E73E44CA2D36}" destId="{0B7C6B17-30DE-45B3-AEEB-1AEB88FFEAAA}" srcOrd="0" destOrd="0" presId="urn:microsoft.com/office/officeart/2005/8/layout/hierarchy5"/>
    <dgm:cxn modelId="{8DCEB9DF-9034-4D45-9106-46A6B0B7612B}" type="presParOf" srcId="{DA183FB9-CD9C-4E37-9A56-375B9775DC11}" destId="{770A0880-FBB3-464A-A6FA-6A4395E5CD13}" srcOrd="5" destOrd="0" presId="urn:microsoft.com/office/officeart/2005/8/layout/hierarchy5"/>
    <dgm:cxn modelId="{2C5CA408-F7E1-40DD-9D46-650315D306D3}" type="presParOf" srcId="{770A0880-FBB3-464A-A6FA-6A4395E5CD13}" destId="{B5398E35-707F-4C6D-AA60-42031484F630}" srcOrd="0" destOrd="0" presId="urn:microsoft.com/office/officeart/2005/8/layout/hierarchy5"/>
    <dgm:cxn modelId="{8888C255-5E35-4A09-8489-FD4B6357DCE7}" type="presParOf" srcId="{770A0880-FBB3-464A-A6FA-6A4395E5CD13}" destId="{396B4456-FE44-4096-944F-F1771FEAA6ED}" srcOrd="1" destOrd="0" presId="urn:microsoft.com/office/officeart/2005/8/layout/hierarchy5"/>
    <dgm:cxn modelId="{6B338B14-3281-4BE1-AC22-6AF58916B1F8}" type="presParOf" srcId="{DA183FB9-CD9C-4E37-9A56-375B9775DC11}" destId="{56D8F8C1-C6A2-41B8-A153-24DD2DC1C7E6}" srcOrd="6" destOrd="0" presId="urn:microsoft.com/office/officeart/2005/8/layout/hierarchy5"/>
    <dgm:cxn modelId="{214B7C91-4997-4005-A7CC-FE55BF894EFD}" type="presParOf" srcId="{56D8F8C1-C6A2-41B8-A153-24DD2DC1C7E6}" destId="{F0EECDFA-F10F-4236-B62B-E46B369B7740}" srcOrd="0" destOrd="0" presId="urn:microsoft.com/office/officeart/2005/8/layout/hierarchy5"/>
    <dgm:cxn modelId="{F0415C22-BCCB-4B30-8A83-A8F235986B66}" type="presParOf" srcId="{DA183FB9-CD9C-4E37-9A56-375B9775DC11}" destId="{84978C19-D8D4-4849-9A4E-B679D0241FC0}" srcOrd="7" destOrd="0" presId="urn:microsoft.com/office/officeart/2005/8/layout/hierarchy5"/>
    <dgm:cxn modelId="{7A508EBD-85AE-41A7-81CB-1CE2AAF45F1C}" type="presParOf" srcId="{84978C19-D8D4-4849-9A4E-B679D0241FC0}" destId="{8472A317-E592-4227-AB5B-41885DBCBC01}" srcOrd="0" destOrd="0" presId="urn:microsoft.com/office/officeart/2005/8/layout/hierarchy5"/>
    <dgm:cxn modelId="{AF5DAA42-F92D-4E03-96B4-D2BBED8D77BF}" type="presParOf" srcId="{84978C19-D8D4-4849-9A4E-B679D0241FC0}" destId="{6D9B339A-6537-49E8-9986-68EA449DF9AB}" srcOrd="1" destOrd="0" presId="urn:microsoft.com/office/officeart/2005/8/layout/hierarchy5"/>
    <dgm:cxn modelId="{7601DCD1-B8F0-4FC4-B592-58030C283F85}" type="presParOf" srcId="{DA183FB9-CD9C-4E37-9A56-375B9775DC11}" destId="{6DA764CA-8638-408B-A9A2-98CE2CDE32C8}" srcOrd="8" destOrd="0" presId="urn:microsoft.com/office/officeart/2005/8/layout/hierarchy5"/>
    <dgm:cxn modelId="{93827467-7CDD-4B28-B7D9-F1A6AA15A07B}" type="presParOf" srcId="{6DA764CA-8638-408B-A9A2-98CE2CDE32C8}" destId="{D415B668-8BA4-4327-AFB5-25D4D9E0B2E1}" srcOrd="0" destOrd="0" presId="urn:microsoft.com/office/officeart/2005/8/layout/hierarchy5"/>
    <dgm:cxn modelId="{A5A475FC-4C00-43A4-9E74-F615EFC28610}" type="presParOf" srcId="{DA183FB9-CD9C-4E37-9A56-375B9775DC11}" destId="{3094FA74-AFC7-4364-93A8-BDC7C16E816F}" srcOrd="9" destOrd="0" presId="urn:microsoft.com/office/officeart/2005/8/layout/hierarchy5"/>
    <dgm:cxn modelId="{BC059CC9-E85F-41D9-9B11-E35D5365F074}" type="presParOf" srcId="{3094FA74-AFC7-4364-93A8-BDC7C16E816F}" destId="{8341AA07-4700-4D71-8FE0-157CAB729A4C}" srcOrd="0" destOrd="0" presId="urn:microsoft.com/office/officeart/2005/8/layout/hierarchy5"/>
    <dgm:cxn modelId="{0077770D-4E42-4D50-8643-EC8C3077A378}" type="presParOf" srcId="{3094FA74-AFC7-4364-93A8-BDC7C16E816F}" destId="{D3C34239-92C0-465D-80EE-0DD13F26B548}" srcOrd="1" destOrd="0" presId="urn:microsoft.com/office/officeart/2005/8/layout/hierarchy5"/>
    <dgm:cxn modelId="{0ED2213B-5AB9-4EA7-8917-46A307C86FD5}" type="presParOf" srcId="{DA183FB9-CD9C-4E37-9A56-375B9775DC11}" destId="{AEF53D08-843C-40FF-B23B-F53C1AF52249}" srcOrd="10" destOrd="0" presId="urn:microsoft.com/office/officeart/2005/8/layout/hierarchy5"/>
    <dgm:cxn modelId="{F086F975-7C3C-4A0D-BD71-7C8ECE2BBDA0}" type="presParOf" srcId="{AEF53D08-843C-40FF-B23B-F53C1AF52249}" destId="{C870B5CA-69D9-4A66-BFCF-ABC4D570AAA8}" srcOrd="0" destOrd="0" presId="urn:microsoft.com/office/officeart/2005/8/layout/hierarchy5"/>
    <dgm:cxn modelId="{53531836-BAFE-443B-B2FA-A59088D1B291}" type="presParOf" srcId="{DA183FB9-CD9C-4E37-9A56-375B9775DC11}" destId="{F730EED8-6E89-44A0-8E91-1AB2D91F49B7}" srcOrd="11" destOrd="0" presId="urn:microsoft.com/office/officeart/2005/8/layout/hierarchy5"/>
    <dgm:cxn modelId="{F305BD32-6FCA-4AD0-95A7-4FD7E13E2508}" type="presParOf" srcId="{F730EED8-6E89-44A0-8E91-1AB2D91F49B7}" destId="{22F87F5B-57CF-4258-A6E7-CFD54A212859}" srcOrd="0" destOrd="0" presId="urn:microsoft.com/office/officeart/2005/8/layout/hierarchy5"/>
    <dgm:cxn modelId="{E7BBABAE-A44B-4AE9-BD10-F81B5BD30BB7}" type="presParOf" srcId="{F730EED8-6E89-44A0-8E91-1AB2D91F49B7}" destId="{4F4E97F9-1EB4-4124-89AB-DDFFCD900FBE}" srcOrd="1" destOrd="0" presId="urn:microsoft.com/office/officeart/2005/8/layout/hierarchy5"/>
    <dgm:cxn modelId="{662528BB-41A3-4DBA-AD57-E6A6423FE2D4}" type="presParOf" srcId="{DA183FB9-CD9C-4E37-9A56-375B9775DC11}" destId="{171ED912-CAE2-429E-8349-111317A56253}" srcOrd="12" destOrd="0" presId="urn:microsoft.com/office/officeart/2005/8/layout/hierarchy5"/>
    <dgm:cxn modelId="{E12DFFBA-5E9B-4955-BD38-5EF91986D324}" type="presParOf" srcId="{171ED912-CAE2-429E-8349-111317A56253}" destId="{EF16DE11-27D7-48FB-94C4-E21F4B402933}" srcOrd="0" destOrd="0" presId="urn:microsoft.com/office/officeart/2005/8/layout/hierarchy5"/>
    <dgm:cxn modelId="{74D5543C-4E6C-42EB-A2A5-FEDAB5E6DAC8}" type="presParOf" srcId="{DA183FB9-CD9C-4E37-9A56-375B9775DC11}" destId="{4F50F18E-2BF8-4C6C-973D-624BBF66349B}" srcOrd="13" destOrd="0" presId="urn:microsoft.com/office/officeart/2005/8/layout/hierarchy5"/>
    <dgm:cxn modelId="{059688CF-DF0F-4BF4-8E53-B1D7FB8C90C5}" type="presParOf" srcId="{4F50F18E-2BF8-4C6C-973D-624BBF66349B}" destId="{3896F957-00C2-4A69-AE40-09FC9EF25FDF}" srcOrd="0" destOrd="0" presId="urn:microsoft.com/office/officeart/2005/8/layout/hierarchy5"/>
    <dgm:cxn modelId="{0B670030-AEF5-4B7F-B081-4A1765047B24}" type="presParOf" srcId="{4F50F18E-2BF8-4C6C-973D-624BBF66349B}" destId="{6B424377-C4B8-4977-86CF-35168A354D32}" srcOrd="1" destOrd="0" presId="urn:microsoft.com/office/officeart/2005/8/layout/hierarchy5"/>
    <dgm:cxn modelId="{5877A37E-0BA6-4454-ADC1-0E553314F72E}" type="presParOf" srcId="{DA183FB9-CD9C-4E37-9A56-375B9775DC11}" destId="{2D2A45E0-4D6B-4454-BE5D-93E894E0E756}" srcOrd="14" destOrd="0" presId="urn:microsoft.com/office/officeart/2005/8/layout/hierarchy5"/>
    <dgm:cxn modelId="{B6FDA25D-658A-406D-B7A9-5D41FDAF0ED9}" type="presParOf" srcId="{2D2A45E0-4D6B-4454-BE5D-93E894E0E756}" destId="{88A4BD6B-53EB-445A-A9DA-4673A93A0748}" srcOrd="0" destOrd="0" presId="urn:microsoft.com/office/officeart/2005/8/layout/hierarchy5"/>
    <dgm:cxn modelId="{BF63B68D-E5EC-4105-ADDE-69D8287A2098}" type="presParOf" srcId="{DA183FB9-CD9C-4E37-9A56-375B9775DC11}" destId="{FA06FD8F-3FD5-4284-9895-14B37EE8ADD1}" srcOrd="15" destOrd="0" presId="urn:microsoft.com/office/officeart/2005/8/layout/hierarchy5"/>
    <dgm:cxn modelId="{13CC0ED4-4A17-4B7C-95AE-494B83E30C48}" type="presParOf" srcId="{FA06FD8F-3FD5-4284-9895-14B37EE8ADD1}" destId="{A9D43119-C94C-48BB-B527-CC37510B5417}" srcOrd="0" destOrd="0" presId="urn:microsoft.com/office/officeart/2005/8/layout/hierarchy5"/>
    <dgm:cxn modelId="{3EBDB039-E647-40B9-9E76-835CFB93538A}" type="presParOf" srcId="{FA06FD8F-3FD5-4284-9895-14B37EE8ADD1}" destId="{7094B3D4-2070-4B01-8EFC-218C3DDCA869}" srcOrd="1" destOrd="0" presId="urn:microsoft.com/office/officeart/2005/8/layout/hierarchy5"/>
    <dgm:cxn modelId="{9FF5066B-14CA-4B6A-9D04-EBDE4A5AC0CE}" type="presParOf" srcId="{7F4F9ADA-CFA6-4385-A202-83C48922D355}" destId="{8C03BBAD-5BA8-4D12-9524-6FB3ECABD434}"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BFA35F-AB60-4BA3-90D0-E9CB63D39494}">
      <dsp:nvSpPr>
        <dsp:cNvPr id="0" name=""/>
        <dsp:cNvSpPr/>
      </dsp:nvSpPr>
      <dsp:spPr>
        <a:xfrm>
          <a:off x="213991" y="2140778"/>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err="1"/>
            <a:t>Requriments</a:t>
          </a:r>
          <a:r>
            <a:rPr lang="es-ES" sz="1200" kern="1200" dirty="0"/>
            <a:t> </a:t>
          </a:r>
          <a:r>
            <a:rPr lang="es-ES" sz="1200" kern="1200" dirty="0" err="1"/>
            <a:t>characteristics</a:t>
          </a:r>
          <a:endParaRPr lang="es-ES" sz="1200" kern="1200" dirty="0"/>
        </a:p>
      </dsp:txBody>
      <dsp:txXfrm>
        <a:off x="229565" y="2156352"/>
        <a:ext cx="1032337" cy="500594"/>
      </dsp:txXfrm>
    </dsp:sp>
    <dsp:sp modelId="{09F05A61-C7AB-4864-B101-FA12047048C8}">
      <dsp:nvSpPr>
        <dsp:cNvPr id="0" name=""/>
        <dsp:cNvSpPr/>
      </dsp:nvSpPr>
      <dsp:spPr>
        <a:xfrm rot="16874489">
          <a:off x="399108" y="1326575"/>
          <a:ext cx="2182130" cy="19885"/>
        </a:xfrm>
        <a:custGeom>
          <a:avLst/>
          <a:gdLst/>
          <a:ahLst/>
          <a:cxnLst/>
          <a:rect l="0" t="0" r="0" b="0"/>
          <a:pathLst>
            <a:path>
              <a:moveTo>
                <a:pt x="0" y="9942"/>
              </a:moveTo>
              <a:lnTo>
                <a:pt x="2182130" y="9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s-ES" sz="700" kern="1200"/>
        </a:p>
      </dsp:txBody>
      <dsp:txXfrm>
        <a:off x="1435620" y="1281964"/>
        <a:ext cx="109106" cy="109106"/>
      </dsp:txXfrm>
    </dsp:sp>
    <dsp:sp modelId="{D3565CF7-21D4-44F2-831A-3363FF332594}">
      <dsp:nvSpPr>
        <dsp:cNvPr id="0" name=""/>
        <dsp:cNvSpPr/>
      </dsp:nvSpPr>
      <dsp:spPr>
        <a:xfrm>
          <a:off x="1702871" y="514"/>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err="1"/>
            <a:t>Feasible</a:t>
          </a:r>
          <a:endParaRPr lang="es-ES" sz="1200" kern="1200" dirty="0"/>
        </a:p>
      </dsp:txBody>
      <dsp:txXfrm>
        <a:off x="1718445" y="16088"/>
        <a:ext cx="1032337" cy="500594"/>
      </dsp:txXfrm>
    </dsp:sp>
    <dsp:sp modelId="{D3936CBB-E04B-4A82-94C2-F6CB392D73F7}">
      <dsp:nvSpPr>
        <dsp:cNvPr id="0" name=""/>
        <dsp:cNvSpPr/>
      </dsp:nvSpPr>
      <dsp:spPr>
        <a:xfrm rot="17132988">
          <a:off x="696752" y="1632327"/>
          <a:ext cx="1586842" cy="19885"/>
        </a:xfrm>
        <a:custGeom>
          <a:avLst/>
          <a:gdLst/>
          <a:ahLst/>
          <a:cxnLst/>
          <a:rect l="0" t="0" r="0" b="0"/>
          <a:pathLst>
            <a:path>
              <a:moveTo>
                <a:pt x="0" y="9942"/>
              </a:moveTo>
              <a:lnTo>
                <a:pt x="1586842" y="9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1450502" y="1602598"/>
        <a:ext cx="79342" cy="79342"/>
      </dsp:txXfrm>
    </dsp:sp>
    <dsp:sp modelId="{7844D7E5-A580-45A4-BB3A-2A23D030CB36}">
      <dsp:nvSpPr>
        <dsp:cNvPr id="0" name=""/>
        <dsp:cNvSpPr/>
      </dsp:nvSpPr>
      <dsp:spPr>
        <a:xfrm>
          <a:off x="1702871" y="612018"/>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err="1"/>
            <a:t>Verifiable</a:t>
          </a:r>
          <a:endParaRPr lang="es-ES" sz="1200" kern="1200" dirty="0"/>
        </a:p>
      </dsp:txBody>
      <dsp:txXfrm>
        <a:off x="1718445" y="627592"/>
        <a:ext cx="1032337" cy="500594"/>
      </dsp:txXfrm>
    </dsp:sp>
    <dsp:sp modelId="{1113F11E-BDB4-498C-BC36-E73E44CA2D36}">
      <dsp:nvSpPr>
        <dsp:cNvPr id="0" name=""/>
        <dsp:cNvSpPr/>
      </dsp:nvSpPr>
      <dsp:spPr>
        <a:xfrm rot="17692822">
          <a:off x="984624" y="1938079"/>
          <a:ext cx="1011098" cy="19885"/>
        </a:xfrm>
        <a:custGeom>
          <a:avLst/>
          <a:gdLst/>
          <a:ahLst/>
          <a:cxnLst/>
          <a:rect l="0" t="0" r="0" b="0"/>
          <a:pathLst>
            <a:path>
              <a:moveTo>
                <a:pt x="0" y="9942"/>
              </a:moveTo>
              <a:lnTo>
                <a:pt x="1011098" y="9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1464896" y="1922744"/>
        <a:ext cx="50554" cy="50554"/>
      </dsp:txXfrm>
    </dsp:sp>
    <dsp:sp modelId="{B5398E35-707F-4C6D-AA60-42031484F630}">
      <dsp:nvSpPr>
        <dsp:cNvPr id="0" name=""/>
        <dsp:cNvSpPr/>
      </dsp:nvSpPr>
      <dsp:spPr>
        <a:xfrm>
          <a:off x="1702871" y="1223522"/>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err="1"/>
            <a:t>Unambigous</a:t>
          </a:r>
          <a:endParaRPr lang="es-ES" sz="1200" kern="1200" dirty="0"/>
        </a:p>
      </dsp:txBody>
      <dsp:txXfrm>
        <a:off x="1718445" y="1239096"/>
        <a:ext cx="1032337" cy="500594"/>
      </dsp:txXfrm>
    </dsp:sp>
    <dsp:sp modelId="{56D8F8C1-C6A2-41B8-A153-24DD2DC1C7E6}">
      <dsp:nvSpPr>
        <dsp:cNvPr id="0" name=""/>
        <dsp:cNvSpPr/>
      </dsp:nvSpPr>
      <dsp:spPr>
        <a:xfrm rot="19457599">
          <a:off x="1228236" y="2243831"/>
          <a:ext cx="523874" cy="19885"/>
        </a:xfrm>
        <a:custGeom>
          <a:avLst/>
          <a:gdLst/>
          <a:ahLst/>
          <a:cxnLst/>
          <a:rect l="0" t="0" r="0" b="0"/>
          <a:pathLst>
            <a:path>
              <a:moveTo>
                <a:pt x="0" y="9942"/>
              </a:moveTo>
              <a:lnTo>
                <a:pt x="523874" y="9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1477077" y="2240677"/>
        <a:ext cx="26193" cy="26193"/>
      </dsp:txXfrm>
    </dsp:sp>
    <dsp:sp modelId="{8472A317-E592-4227-AB5B-41885DBCBC01}">
      <dsp:nvSpPr>
        <dsp:cNvPr id="0" name=""/>
        <dsp:cNvSpPr/>
      </dsp:nvSpPr>
      <dsp:spPr>
        <a:xfrm>
          <a:off x="1702871" y="1835026"/>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a:t>Clear</a:t>
          </a:r>
        </a:p>
      </dsp:txBody>
      <dsp:txXfrm>
        <a:off x="1718445" y="1850600"/>
        <a:ext cx="1032337" cy="500594"/>
      </dsp:txXfrm>
    </dsp:sp>
    <dsp:sp modelId="{6DA764CA-8638-408B-A9A2-98CE2CDE32C8}">
      <dsp:nvSpPr>
        <dsp:cNvPr id="0" name=""/>
        <dsp:cNvSpPr/>
      </dsp:nvSpPr>
      <dsp:spPr>
        <a:xfrm rot="2142401">
          <a:off x="1228236" y="2549583"/>
          <a:ext cx="523874" cy="19885"/>
        </a:xfrm>
        <a:custGeom>
          <a:avLst/>
          <a:gdLst/>
          <a:ahLst/>
          <a:cxnLst/>
          <a:rect l="0" t="0" r="0" b="0"/>
          <a:pathLst>
            <a:path>
              <a:moveTo>
                <a:pt x="0" y="9942"/>
              </a:moveTo>
              <a:lnTo>
                <a:pt x="523874" y="9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1477077" y="2546429"/>
        <a:ext cx="26193" cy="26193"/>
      </dsp:txXfrm>
    </dsp:sp>
    <dsp:sp modelId="{8341AA07-4700-4D71-8FE0-157CAB729A4C}">
      <dsp:nvSpPr>
        <dsp:cNvPr id="0" name=""/>
        <dsp:cNvSpPr/>
      </dsp:nvSpPr>
      <dsp:spPr>
        <a:xfrm>
          <a:off x="1702871" y="2446530"/>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err="1"/>
            <a:t>Atomic</a:t>
          </a:r>
          <a:endParaRPr lang="es-ES" sz="1200" kern="1200" dirty="0"/>
        </a:p>
      </dsp:txBody>
      <dsp:txXfrm>
        <a:off x="1718445" y="2462104"/>
        <a:ext cx="1032337" cy="500594"/>
      </dsp:txXfrm>
    </dsp:sp>
    <dsp:sp modelId="{AEF53D08-843C-40FF-B23B-F53C1AF52249}">
      <dsp:nvSpPr>
        <dsp:cNvPr id="0" name=""/>
        <dsp:cNvSpPr/>
      </dsp:nvSpPr>
      <dsp:spPr>
        <a:xfrm rot="3907178">
          <a:off x="984624" y="2855335"/>
          <a:ext cx="1011098" cy="19885"/>
        </a:xfrm>
        <a:custGeom>
          <a:avLst/>
          <a:gdLst/>
          <a:ahLst/>
          <a:cxnLst/>
          <a:rect l="0" t="0" r="0" b="0"/>
          <a:pathLst>
            <a:path>
              <a:moveTo>
                <a:pt x="0" y="9942"/>
              </a:moveTo>
              <a:lnTo>
                <a:pt x="1011098" y="9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1464896" y="2840000"/>
        <a:ext cx="50554" cy="50554"/>
      </dsp:txXfrm>
    </dsp:sp>
    <dsp:sp modelId="{22F87F5B-57CF-4258-A6E7-CFD54A212859}">
      <dsp:nvSpPr>
        <dsp:cNvPr id="0" name=""/>
        <dsp:cNvSpPr/>
      </dsp:nvSpPr>
      <dsp:spPr>
        <a:xfrm>
          <a:off x="1702871" y="3058034"/>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a:t>Legal</a:t>
          </a:r>
        </a:p>
      </dsp:txBody>
      <dsp:txXfrm>
        <a:off x="1718445" y="3073608"/>
        <a:ext cx="1032337" cy="500594"/>
      </dsp:txXfrm>
    </dsp:sp>
    <dsp:sp modelId="{171ED912-CAE2-429E-8349-111317A56253}">
      <dsp:nvSpPr>
        <dsp:cNvPr id="0" name=""/>
        <dsp:cNvSpPr/>
      </dsp:nvSpPr>
      <dsp:spPr>
        <a:xfrm rot="4467012">
          <a:off x="696752" y="3161087"/>
          <a:ext cx="1586842" cy="19885"/>
        </a:xfrm>
        <a:custGeom>
          <a:avLst/>
          <a:gdLst/>
          <a:ahLst/>
          <a:cxnLst/>
          <a:rect l="0" t="0" r="0" b="0"/>
          <a:pathLst>
            <a:path>
              <a:moveTo>
                <a:pt x="0" y="9942"/>
              </a:moveTo>
              <a:lnTo>
                <a:pt x="1586842" y="9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1450502" y="3131359"/>
        <a:ext cx="79342" cy="79342"/>
      </dsp:txXfrm>
    </dsp:sp>
    <dsp:sp modelId="{3896F957-00C2-4A69-AE40-09FC9EF25FDF}">
      <dsp:nvSpPr>
        <dsp:cNvPr id="0" name=""/>
        <dsp:cNvSpPr/>
      </dsp:nvSpPr>
      <dsp:spPr>
        <a:xfrm>
          <a:off x="1702871" y="3669538"/>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err="1"/>
            <a:t>Abstract</a:t>
          </a:r>
          <a:endParaRPr lang="es-ES" sz="1200" kern="1200" dirty="0"/>
        </a:p>
      </dsp:txBody>
      <dsp:txXfrm>
        <a:off x="1718445" y="3685112"/>
        <a:ext cx="1032337" cy="500594"/>
      </dsp:txXfrm>
    </dsp:sp>
    <dsp:sp modelId="{2D2A45E0-4D6B-4454-BE5D-93E894E0E756}">
      <dsp:nvSpPr>
        <dsp:cNvPr id="0" name=""/>
        <dsp:cNvSpPr/>
      </dsp:nvSpPr>
      <dsp:spPr>
        <a:xfrm rot="4725511">
          <a:off x="399108" y="3466839"/>
          <a:ext cx="2182130" cy="19885"/>
        </a:xfrm>
        <a:custGeom>
          <a:avLst/>
          <a:gdLst/>
          <a:ahLst/>
          <a:cxnLst/>
          <a:rect l="0" t="0" r="0" b="0"/>
          <a:pathLst>
            <a:path>
              <a:moveTo>
                <a:pt x="0" y="9942"/>
              </a:moveTo>
              <a:lnTo>
                <a:pt x="2182130" y="9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s-ES" sz="700" kern="1200"/>
        </a:p>
      </dsp:txBody>
      <dsp:txXfrm>
        <a:off x="1435620" y="3422229"/>
        <a:ext cx="109106" cy="109106"/>
      </dsp:txXfrm>
    </dsp:sp>
    <dsp:sp modelId="{A9D43119-C94C-48BB-B527-CC37510B5417}">
      <dsp:nvSpPr>
        <dsp:cNvPr id="0" name=""/>
        <dsp:cNvSpPr/>
      </dsp:nvSpPr>
      <dsp:spPr>
        <a:xfrm>
          <a:off x="1702871" y="4281043"/>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a:t>Complete</a:t>
          </a:r>
        </a:p>
      </dsp:txBody>
      <dsp:txXfrm>
        <a:off x="1718445" y="4296617"/>
        <a:ext cx="1032337" cy="50059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DE2F9ED7-D9DF-9B4A-A1AC-9FBF0C9B1C8E}" type="datetime1">
              <a:rPr lang="es-ES" smtClean="0"/>
              <a:t>14/02/2023</a:t>
            </a:fld>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r>
              <a:rPr lang="es-ES_tradnl"/>
              <a:t>Nombre presentación</a:t>
            </a:r>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6C9381E0-5EA1-A741-8E0F-979B987291DA}" type="slidenum">
              <a:rPr lang="en-US" smtClean="0"/>
              <a:t>‹Nº›</a:t>
            </a:fld>
            <a:endParaRPr lang="en-US"/>
          </a:p>
        </p:txBody>
      </p:sp>
    </p:spTree>
    <p:extLst>
      <p:ext uri="{BB962C8B-B14F-4D97-AF65-F5344CB8AC3E}">
        <p14:creationId xmlns:p14="http://schemas.microsoft.com/office/powerpoint/2010/main" val="36524621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FEDC53B6-CB23-B545-A702-0812837A95EA}" type="datetime1">
              <a:rPr lang="es-ES" smtClean="0"/>
              <a:t>14/02/2023</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s-ES_tradnl"/>
              <a:t>Nombre presentación</a:t>
            </a:r>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0BC7D51-4C89-E346-BC52-B4E8590D3FF6}" type="slidenum">
              <a:rPr lang="en-US" smtClean="0"/>
              <a:t>‹Nº›</a:t>
            </a:fld>
            <a:endParaRPr lang="en-US"/>
          </a:p>
        </p:txBody>
      </p:sp>
    </p:spTree>
    <p:extLst>
      <p:ext uri="{BB962C8B-B14F-4D97-AF65-F5344CB8AC3E}">
        <p14:creationId xmlns:p14="http://schemas.microsoft.com/office/powerpoint/2010/main" val="2205575759"/>
      </p:ext>
    </p:extLst>
  </p:cSld>
  <p:clrMap bg1="lt1" tx1="dk1" bg2="lt2" tx2="dk2" accent1="accent1" accent2="accent2" accent3="accent3" accent4="accent4" accent5="accent5" accent6="accent6" hlink="hlink" folHlink="folHlink"/>
  <p:hf hd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ie de página 3"/>
          <p:cNvSpPr>
            <a:spLocks noGrp="1"/>
          </p:cNvSpPr>
          <p:nvPr>
            <p:ph type="ftr" sz="quarter" idx="4"/>
          </p:nvPr>
        </p:nvSpPr>
        <p:spPr/>
        <p:txBody>
          <a:bodyPr/>
          <a:lstStyle/>
          <a:p>
            <a:r>
              <a:rPr lang="es-ES_tradnl"/>
              <a:t>Nombre presentación</a:t>
            </a:r>
            <a:endParaRPr lang="en-US"/>
          </a:p>
        </p:txBody>
      </p:sp>
      <p:sp>
        <p:nvSpPr>
          <p:cNvPr id="5" name="Marcador de número de diapositiva 4"/>
          <p:cNvSpPr>
            <a:spLocks noGrp="1"/>
          </p:cNvSpPr>
          <p:nvPr>
            <p:ph type="sldNum" sz="quarter" idx="5"/>
          </p:nvPr>
        </p:nvSpPr>
        <p:spPr/>
        <p:txBody>
          <a:bodyPr/>
          <a:lstStyle/>
          <a:p>
            <a:fld id="{80BC7D51-4C89-E346-BC52-B4E8590D3FF6}" type="slidenum">
              <a:rPr lang="en-US" smtClean="0"/>
              <a:t>9</a:t>
            </a:fld>
            <a:endParaRPr lang="en-US"/>
          </a:p>
        </p:txBody>
      </p:sp>
    </p:spTree>
    <p:extLst>
      <p:ext uri="{BB962C8B-B14F-4D97-AF65-F5344CB8AC3E}">
        <p14:creationId xmlns:p14="http://schemas.microsoft.com/office/powerpoint/2010/main" val="1190775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ie de página 3"/>
          <p:cNvSpPr>
            <a:spLocks noGrp="1"/>
          </p:cNvSpPr>
          <p:nvPr>
            <p:ph type="ftr" sz="quarter" idx="4"/>
          </p:nvPr>
        </p:nvSpPr>
        <p:spPr/>
        <p:txBody>
          <a:bodyPr/>
          <a:lstStyle/>
          <a:p>
            <a:r>
              <a:rPr lang="es-ES_tradnl"/>
              <a:t>Nombre presentación</a:t>
            </a:r>
            <a:endParaRPr lang="en-US"/>
          </a:p>
        </p:txBody>
      </p:sp>
      <p:sp>
        <p:nvSpPr>
          <p:cNvPr id="5" name="Marcador de número de diapositiva 4"/>
          <p:cNvSpPr>
            <a:spLocks noGrp="1"/>
          </p:cNvSpPr>
          <p:nvPr>
            <p:ph type="sldNum" sz="quarter" idx="5"/>
          </p:nvPr>
        </p:nvSpPr>
        <p:spPr/>
        <p:txBody>
          <a:bodyPr/>
          <a:lstStyle/>
          <a:p>
            <a:fld id="{80BC7D51-4C89-E346-BC52-B4E8590D3FF6}" type="slidenum">
              <a:rPr lang="en-US" smtClean="0"/>
              <a:t>10</a:t>
            </a:fld>
            <a:endParaRPr lang="en-US"/>
          </a:p>
        </p:txBody>
      </p:sp>
    </p:spTree>
    <p:extLst>
      <p:ext uri="{BB962C8B-B14F-4D97-AF65-F5344CB8AC3E}">
        <p14:creationId xmlns:p14="http://schemas.microsoft.com/office/powerpoint/2010/main" val="3132712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ie de página 3"/>
          <p:cNvSpPr>
            <a:spLocks noGrp="1"/>
          </p:cNvSpPr>
          <p:nvPr>
            <p:ph type="ftr" sz="quarter" idx="4"/>
          </p:nvPr>
        </p:nvSpPr>
        <p:spPr/>
        <p:txBody>
          <a:bodyPr/>
          <a:lstStyle/>
          <a:p>
            <a:r>
              <a:rPr lang="es-ES_tradnl"/>
              <a:t>Nombre presentación</a:t>
            </a:r>
            <a:endParaRPr lang="en-US"/>
          </a:p>
        </p:txBody>
      </p:sp>
      <p:sp>
        <p:nvSpPr>
          <p:cNvPr id="5" name="Marcador de número de diapositiva 4"/>
          <p:cNvSpPr>
            <a:spLocks noGrp="1"/>
          </p:cNvSpPr>
          <p:nvPr>
            <p:ph type="sldNum" sz="quarter" idx="5"/>
          </p:nvPr>
        </p:nvSpPr>
        <p:spPr/>
        <p:txBody>
          <a:bodyPr/>
          <a:lstStyle/>
          <a:p>
            <a:fld id="{80BC7D51-4C89-E346-BC52-B4E8590D3FF6}" type="slidenum">
              <a:rPr lang="en-US" smtClean="0"/>
              <a:t>11</a:t>
            </a:fld>
            <a:endParaRPr lang="en-US"/>
          </a:p>
        </p:txBody>
      </p:sp>
    </p:spTree>
    <p:extLst>
      <p:ext uri="{BB962C8B-B14F-4D97-AF65-F5344CB8AC3E}">
        <p14:creationId xmlns:p14="http://schemas.microsoft.com/office/powerpoint/2010/main" val="3419686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ie de página 3"/>
          <p:cNvSpPr>
            <a:spLocks noGrp="1"/>
          </p:cNvSpPr>
          <p:nvPr>
            <p:ph type="ftr" sz="quarter" idx="4"/>
          </p:nvPr>
        </p:nvSpPr>
        <p:spPr/>
        <p:txBody>
          <a:bodyPr/>
          <a:lstStyle/>
          <a:p>
            <a:r>
              <a:rPr lang="es-ES_tradnl"/>
              <a:t>Nombre presentación</a:t>
            </a:r>
            <a:endParaRPr lang="en-US"/>
          </a:p>
        </p:txBody>
      </p:sp>
      <p:sp>
        <p:nvSpPr>
          <p:cNvPr id="5" name="Marcador de número de diapositiva 4"/>
          <p:cNvSpPr>
            <a:spLocks noGrp="1"/>
          </p:cNvSpPr>
          <p:nvPr>
            <p:ph type="sldNum" sz="quarter" idx="5"/>
          </p:nvPr>
        </p:nvSpPr>
        <p:spPr/>
        <p:txBody>
          <a:bodyPr/>
          <a:lstStyle/>
          <a:p>
            <a:fld id="{80BC7D51-4C89-E346-BC52-B4E8590D3FF6}" type="slidenum">
              <a:rPr lang="en-US" smtClean="0"/>
              <a:t>12</a:t>
            </a:fld>
            <a:endParaRPr lang="en-US"/>
          </a:p>
        </p:txBody>
      </p:sp>
    </p:spTree>
    <p:extLst>
      <p:ext uri="{BB962C8B-B14F-4D97-AF65-F5344CB8AC3E}">
        <p14:creationId xmlns:p14="http://schemas.microsoft.com/office/powerpoint/2010/main" val="1049718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ie de página 3"/>
          <p:cNvSpPr>
            <a:spLocks noGrp="1"/>
          </p:cNvSpPr>
          <p:nvPr>
            <p:ph type="ftr" sz="quarter" idx="4"/>
          </p:nvPr>
        </p:nvSpPr>
        <p:spPr/>
        <p:txBody>
          <a:bodyPr/>
          <a:lstStyle/>
          <a:p>
            <a:r>
              <a:rPr lang="es-ES_tradnl"/>
              <a:t>Nombre presentación</a:t>
            </a:r>
            <a:endParaRPr lang="en-US"/>
          </a:p>
        </p:txBody>
      </p:sp>
      <p:sp>
        <p:nvSpPr>
          <p:cNvPr id="5" name="Marcador de número de diapositiva 4"/>
          <p:cNvSpPr>
            <a:spLocks noGrp="1"/>
          </p:cNvSpPr>
          <p:nvPr>
            <p:ph type="sldNum" sz="quarter" idx="5"/>
          </p:nvPr>
        </p:nvSpPr>
        <p:spPr/>
        <p:txBody>
          <a:bodyPr/>
          <a:lstStyle/>
          <a:p>
            <a:fld id="{80BC7D51-4C89-E346-BC52-B4E8590D3FF6}" type="slidenum">
              <a:rPr lang="en-US" smtClean="0"/>
              <a:t>13</a:t>
            </a:fld>
            <a:endParaRPr lang="en-US"/>
          </a:p>
        </p:txBody>
      </p:sp>
    </p:spTree>
    <p:extLst>
      <p:ext uri="{BB962C8B-B14F-4D97-AF65-F5344CB8AC3E}">
        <p14:creationId xmlns:p14="http://schemas.microsoft.com/office/powerpoint/2010/main" val="2014826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ie de página 3"/>
          <p:cNvSpPr>
            <a:spLocks noGrp="1"/>
          </p:cNvSpPr>
          <p:nvPr>
            <p:ph type="ftr" sz="quarter" idx="4"/>
          </p:nvPr>
        </p:nvSpPr>
        <p:spPr/>
        <p:txBody>
          <a:bodyPr/>
          <a:lstStyle/>
          <a:p>
            <a:r>
              <a:rPr lang="es-ES_tradnl"/>
              <a:t>Nombre presentación</a:t>
            </a:r>
            <a:endParaRPr lang="en-US"/>
          </a:p>
        </p:txBody>
      </p:sp>
      <p:sp>
        <p:nvSpPr>
          <p:cNvPr id="5" name="Marcador de número de diapositiva 4"/>
          <p:cNvSpPr>
            <a:spLocks noGrp="1"/>
          </p:cNvSpPr>
          <p:nvPr>
            <p:ph type="sldNum" sz="quarter" idx="5"/>
          </p:nvPr>
        </p:nvSpPr>
        <p:spPr/>
        <p:txBody>
          <a:bodyPr/>
          <a:lstStyle/>
          <a:p>
            <a:fld id="{80BC7D51-4C89-E346-BC52-B4E8590D3FF6}" type="slidenum">
              <a:rPr lang="en-US" smtClean="0"/>
              <a:t>14</a:t>
            </a:fld>
            <a:endParaRPr lang="en-US"/>
          </a:p>
        </p:txBody>
      </p:sp>
    </p:spTree>
    <p:extLst>
      <p:ext uri="{BB962C8B-B14F-4D97-AF65-F5344CB8AC3E}">
        <p14:creationId xmlns:p14="http://schemas.microsoft.com/office/powerpoint/2010/main" val="11502466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1 - Eskola">
    <p:bg>
      <p:bgPr>
        <a:solidFill>
          <a:srgbClr val="053139"/>
        </a:solidFill>
        <a:effectLst/>
      </p:bgPr>
    </p:bg>
    <p:spTree>
      <p:nvGrpSpPr>
        <p:cNvPr id="1" name=""/>
        <p:cNvGrpSpPr/>
        <p:nvPr/>
      </p:nvGrpSpPr>
      <p:grpSpPr>
        <a:xfrm>
          <a:off x="0" y="0"/>
          <a:ext cx="0" cy="0"/>
          <a:chOff x="0" y="0"/>
          <a:chExt cx="0" cy="0"/>
        </a:xfrm>
      </p:grpSpPr>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295" y="-2608"/>
            <a:ext cx="1762124" cy="1679288"/>
          </a:xfrm>
          <a:prstGeom prst="rect">
            <a:avLst/>
          </a:prstGeom>
        </p:spPr>
      </p:pic>
      <p:pic>
        <p:nvPicPr>
          <p:cNvPr id="12" name="Imagen 11"/>
          <p:cNvPicPr>
            <a:picLocks noChangeAspect="1"/>
          </p:cNvPicPr>
          <p:nvPr userDrawn="1"/>
        </p:nvPicPr>
        <p:blipFill rotWithShape="1">
          <a:blip r:embed="rId3">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pic>
        <p:nvPicPr>
          <p:cNvPr id="6" name="Imagen 5" descr="adasdasd.png"/>
          <p:cNvPicPr>
            <a:picLocks noChangeAspect="1"/>
          </p:cNvPicPr>
          <p:nvPr userDrawn="1"/>
        </p:nvPicPr>
        <p:blipFill rotWithShape="1">
          <a:blip r:embed="rId4">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836005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sparencia 1 - MU">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14.02.23</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dirty="0"/>
              <a:t>Writing requirements</a:t>
            </a:r>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149069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sparencia 1 - Profesionalentzako Prestakuntza">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14.02.23</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dirty="0"/>
              <a:t>Writing requirements</a:t>
            </a:r>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971508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ransparencia 2 - Eskola">
    <p:bg>
      <p:bgPr>
        <a:solidFill>
          <a:srgbClr val="053139"/>
        </a:solidFill>
        <a:effectLst/>
      </p:bgPr>
    </p:bg>
    <p:spTree>
      <p:nvGrpSpPr>
        <p:cNvPr id="1" name=""/>
        <p:cNvGrpSpPr/>
        <p:nvPr/>
      </p:nvGrpSpPr>
      <p:grpSpPr>
        <a:xfrm>
          <a:off x="0" y="0"/>
          <a:ext cx="0" cy="0"/>
          <a:chOff x="0" y="0"/>
          <a:chExt cx="0" cy="0"/>
        </a:xfrm>
      </p:grpSpPr>
      <p:pic>
        <p:nvPicPr>
          <p:cNvPr id="4" name="Imagen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2826" y="-12340"/>
            <a:ext cx="1083080" cy="1032166"/>
          </a:xfrm>
          <a:prstGeom prst="rect">
            <a:avLst/>
          </a:prstGeom>
        </p:spPr>
      </p:pic>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14.02.23</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p:txBody>
          <a:bodyPr/>
          <a:lstStyle/>
          <a:p>
            <a:r>
              <a:rPr lang="en-US" dirty="0"/>
              <a:t>Click to edit Master title style</a:t>
            </a:r>
            <a:endParaRPr lang="es-ES_tradnl" dirty="0"/>
          </a:p>
        </p:txBody>
      </p:sp>
    </p:spTree>
    <p:extLst>
      <p:ext uri="{BB962C8B-B14F-4D97-AF65-F5344CB8AC3E}">
        <p14:creationId xmlns:p14="http://schemas.microsoft.com/office/powerpoint/2010/main" val="1158440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parencia 2 - MU">
    <p:bg>
      <p:bgPr>
        <a:solidFill>
          <a:srgbClr val="053139"/>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14.02.23</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dirty="0"/>
              <a:t>Writing requirements</a:t>
            </a:r>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p:txBody>
          <a:bodyPr/>
          <a:lstStyle/>
          <a:p>
            <a:r>
              <a:rPr lang="en-US" dirty="0"/>
              <a:t>Click to edit Master title style</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6096" y="-3526"/>
            <a:ext cx="1094279" cy="786366"/>
          </a:xfrm>
          <a:prstGeom prst="rect">
            <a:avLst/>
          </a:prstGeom>
        </p:spPr>
      </p:pic>
    </p:spTree>
    <p:extLst>
      <p:ext uri="{BB962C8B-B14F-4D97-AF65-F5344CB8AC3E}">
        <p14:creationId xmlns:p14="http://schemas.microsoft.com/office/powerpoint/2010/main" val="1819055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parencia 2 - Profesionalentzako Prestakuntza">
    <p:bg>
      <p:bgPr>
        <a:solidFill>
          <a:srgbClr val="053139"/>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14.02.23</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dirty="0"/>
              <a:t>Writing requirements</a:t>
            </a:r>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a:xfrm>
            <a:off x="422032" y="472037"/>
            <a:ext cx="7600813" cy="428157"/>
          </a:xfrm>
        </p:spPr>
        <p:txBody>
          <a:bodyPr/>
          <a:lstStyle/>
          <a:p>
            <a:r>
              <a:rPr lang="en-US" dirty="0"/>
              <a:t>Click to edit Master title style</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2845" y="0"/>
            <a:ext cx="1116836" cy="1000218"/>
          </a:xfrm>
          <a:prstGeom prst="rect">
            <a:avLst/>
          </a:prstGeom>
        </p:spPr>
      </p:pic>
    </p:spTree>
    <p:extLst>
      <p:ext uri="{BB962C8B-B14F-4D97-AF65-F5344CB8AC3E}">
        <p14:creationId xmlns:p14="http://schemas.microsoft.com/office/powerpoint/2010/main" val="3643716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parencia 3 - Eskola">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14.02.23</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dirty="0"/>
              <a:t>Writing requirements</a:t>
            </a:r>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2826" y="-12340"/>
            <a:ext cx="1083080" cy="1032166"/>
          </a:xfrm>
          <a:prstGeom prst="rect">
            <a:avLst/>
          </a:prstGeom>
        </p:spPr>
      </p:pic>
    </p:spTree>
    <p:extLst>
      <p:ext uri="{BB962C8B-B14F-4D97-AF65-F5344CB8AC3E}">
        <p14:creationId xmlns:p14="http://schemas.microsoft.com/office/powerpoint/2010/main" val="2011203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nsparencia 3 - MU">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14.02.23</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dirty="0"/>
              <a:t>Writing requirements</a:t>
            </a:r>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6096" y="-3526"/>
            <a:ext cx="1094279" cy="786366"/>
          </a:xfrm>
          <a:prstGeom prst="rect">
            <a:avLst/>
          </a:prstGeom>
        </p:spPr>
      </p:pic>
    </p:spTree>
    <p:extLst>
      <p:ext uri="{BB962C8B-B14F-4D97-AF65-F5344CB8AC3E}">
        <p14:creationId xmlns:p14="http://schemas.microsoft.com/office/powerpoint/2010/main" val="1706331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ransparencia 3 - Profesionalentzako Prestakuntza">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14.02.23</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a:xfrm>
            <a:off x="422033" y="472037"/>
            <a:ext cx="7511006" cy="428157"/>
          </a:xfrm>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2845" y="0"/>
            <a:ext cx="1116836" cy="1000218"/>
          </a:xfrm>
          <a:prstGeom prst="rect">
            <a:avLst/>
          </a:prstGeom>
        </p:spPr>
      </p:pic>
    </p:spTree>
    <p:extLst>
      <p:ext uri="{BB962C8B-B14F-4D97-AF65-F5344CB8AC3E}">
        <p14:creationId xmlns:p14="http://schemas.microsoft.com/office/powerpoint/2010/main" val="32029107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ransparencia 4 - Eskola">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14.02.23</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dirty="0"/>
              <a:t>Writing requirements</a:t>
            </a:r>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1039" y="-17539"/>
            <a:ext cx="1105341" cy="1053381"/>
          </a:xfrm>
          <a:prstGeom prst="rect">
            <a:avLst/>
          </a:prstGeom>
        </p:spPr>
      </p:pic>
    </p:spTree>
    <p:extLst>
      <p:ext uri="{BB962C8B-B14F-4D97-AF65-F5344CB8AC3E}">
        <p14:creationId xmlns:p14="http://schemas.microsoft.com/office/powerpoint/2010/main" val="3600161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ransparencia 4 - MU">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14.02.23</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dirty="0"/>
              <a:t>Writing requirements</a:t>
            </a:r>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902092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1 - MU">
    <p:bg>
      <p:bgPr>
        <a:solidFill>
          <a:srgbClr val="053139"/>
        </a:solidFill>
        <a:effectLst/>
      </p:bgPr>
    </p:bg>
    <p:spTree>
      <p:nvGrpSpPr>
        <p:cNvPr id="1" name=""/>
        <p:cNvGrpSpPr/>
        <p:nvPr/>
      </p:nvGrpSpPr>
      <p:grpSpPr>
        <a:xfrm>
          <a:off x="0" y="0"/>
          <a:ext cx="0" cy="0"/>
          <a:chOff x="0" y="0"/>
          <a:chExt cx="0" cy="0"/>
        </a:xfrm>
      </p:grpSpPr>
      <p:pic>
        <p:nvPicPr>
          <p:cNvPr id="15" name="Imagen 14" descr="adasdasd.png"/>
          <p:cNvPicPr>
            <a:picLocks noChangeAspect="1"/>
          </p:cNvPicPr>
          <p:nvPr userDrawn="1"/>
        </p:nvPicPr>
        <p:blipFill rotWithShape="1">
          <a:blip r:embed="rId2">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pic>
        <p:nvPicPr>
          <p:cNvPr id="12" name="Imagen 11"/>
          <p:cNvPicPr>
            <a:picLocks noChangeAspect="1"/>
          </p:cNvPicPr>
          <p:nvPr userDrawn="1"/>
        </p:nvPicPr>
        <p:blipFill rotWithShape="1">
          <a:blip r:embed="rId3">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13" name="Imagen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715" y="-2192"/>
            <a:ext cx="1736530" cy="1247896"/>
          </a:xfrm>
          <a:prstGeom prst="rect">
            <a:avLst/>
          </a:prstGeom>
        </p:spPr>
      </p:pic>
    </p:spTree>
    <p:extLst>
      <p:ext uri="{BB962C8B-B14F-4D97-AF65-F5344CB8AC3E}">
        <p14:creationId xmlns:p14="http://schemas.microsoft.com/office/powerpoint/2010/main" val="20874671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ransparencia 4 - Profesionalentzako Prestakuntza">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14.02.23</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dirty="0"/>
              <a:t>Writing requirements</a:t>
            </a:r>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a:xfrm>
            <a:off x="422033" y="472037"/>
            <a:ext cx="7569330" cy="428157"/>
          </a:xfrm>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18169326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ransparencia 5 - Eskola">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14.02.23</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dirty="0"/>
              <a:t>Writing requirements</a:t>
            </a:r>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1039" y="-17539"/>
            <a:ext cx="1105341" cy="1053381"/>
          </a:xfrm>
          <a:prstGeom prst="rect">
            <a:avLst/>
          </a:prstGeom>
        </p:spPr>
      </p:pic>
    </p:spTree>
    <p:extLst>
      <p:ext uri="{BB962C8B-B14F-4D97-AF65-F5344CB8AC3E}">
        <p14:creationId xmlns:p14="http://schemas.microsoft.com/office/powerpoint/2010/main" val="42740498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ransparencia 5 - MU">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14.02.23</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dirty="0"/>
              <a:t>Writing requirements</a:t>
            </a:r>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9545180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ransparencia 5 - Profesionalentzako Prestakuntza">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14.02.23</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dirty="0"/>
              <a:t>Writing requirements</a:t>
            </a:r>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a:xfrm>
            <a:off x="422033" y="472037"/>
            <a:ext cx="7569330" cy="428157"/>
          </a:xfrm>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34919682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ca no logo">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raportada 1 -Eskola">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upo 3"/>
          <p:cNvGrpSpPr/>
          <p:nvPr userDrawn="1"/>
        </p:nvGrpSpPr>
        <p:grpSpPr>
          <a:xfrm>
            <a:off x="0" y="0"/>
            <a:ext cx="1826378" cy="1807452"/>
            <a:chOff x="0" y="0"/>
            <a:chExt cx="1826378" cy="1807452"/>
          </a:xfrm>
        </p:grpSpPr>
        <p:pic>
          <p:nvPicPr>
            <p:cNvPr id="6" name="Imagen 4">
              <a:extLst>
                <a:ext uri="{FF2B5EF4-FFF2-40B4-BE49-F238E27FC236}">
                  <a16:creationId xmlns:a16="http://schemas.microsoft.com/office/drawing/2014/main" id="{515488D9-A4EB-9247-86E0-1D6F089F731E}"/>
                </a:ext>
              </a:extLst>
            </p:cNvPr>
            <p:cNvPicPr>
              <a:picLocks noChangeAspect="1"/>
            </p:cNvPicPr>
            <p:nvPr userDrawn="1"/>
          </p:nvPicPr>
          <p:blipFill>
            <a:blip r:embed="rId3"/>
            <a:stretch>
              <a:fillRect/>
            </a:stretch>
          </p:blipFill>
          <p:spPr>
            <a:xfrm>
              <a:off x="0" y="0"/>
              <a:ext cx="1826378" cy="1807452"/>
            </a:xfrm>
            <a:prstGeom prst="rect">
              <a:avLst/>
            </a:prstGeom>
          </p:spPr>
        </p:pic>
        <p:sp>
          <p:nvSpPr>
            <p:cNvPr id="3" name="Rectángulo 2"/>
            <p:cNvSpPr/>
            <p:nvPr userDrawn="1"/>
          </p:nvSpPr>
          <p:spPr>
            <a:xfrm>
              <a:off x="147597" y="158214"/>
              <a:ext cx="1023937" cy="103584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chemeClr val="bg1"/>
                </a:solidFill>
              </a:endParaRPr>
            </a:p>
          </p:txBody>
        </p:sp>
      </p:grpSp>
      <p:pic>
        <p:nvPicPr>
          <p:cNvPr id="2" name="Imagen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9782" y="-11104"/>
            <a:ext cx="1368013" cy="1303704"/>
          </a:xfrm>
          <a:prstGeom prst="rect">
            <a:avLst/>
          </a:prstGeom>
        </p:spPr>
      </p:pic>
    </p:spTree>
    <p:extLst>
      <p:ext uri="{BB962C8B-B14F-4D97-AF65-F5344CB8AC3E}">
        <p14:creationId xmlns:p14="http://schemas.microsoft.com/office/powerpoint/2010/main" val="25484821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raportada 1 -MU">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Imagen 6"/>
          <p:cNvPicPr>
            <a:picLocks noChangeAspect="1"/>
          </p:cNvPicPr>
          <p:nvPr userDrawn="1"/>
        </p:nvPicPr>
        <p:blipFill>
          <a:blip r:embed="rId3"/>
          <a:stretch>
            <a:fillRect/>
          </a:stretch>
        </p:blipFill>
        <p:spPr>
          <a:xfrm>
            <a:off x="0" y="0"/>
            <a:ext cx="1826378" cy="1807452"/>
          </a:xfrm>
          <a:prstGeom prst="rect">
            <a:avLst/>
          </a:prstGeom>
        </p:spPr>
      </p:pic>
    </p:spTree>
    <p:extLst>
      <p:ext uri="{BB962C8B-B14F-4D97-AF65-F5344CB8AC3E}">
        <p14:creationId xmlns:p14="http://schemas.microsoft.com/office/powerpoint/2010/main" val="7135116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raportada 1 - Profesionalentzako Prestakuntza">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Imagen 6"/>
          <p:cNvPicPr>
            <a:picLocks noChangeAspect="1"/>
          </p:cNvPicPr>
          <p:nvPr userDrawn="1"/>
        </p:nvPicPr>
        <p:blipFill>
          <a:blip r:embed="rId3"/>
          <a:stretch>
            <a:fillRect/>
          </a:stretch>
        </p:blipFill>
        <p:spPr>
          <a:xfrm>
            <a:off x="0" y="0"/>
            <a:ext cx="1826378" cy="1807452"/>
          </a:xfrm>
          <a:prstGeom prst="rect">
            <a:avLst/>
          </a:prstGeom>
        </p:spPr>
      </p:pic>
    </p:spTree>
    <p:extLst>
      <p:ext uri="{BB962C8B-B14F-4D97-AF65-F5344CB8AC3E}">
        <p14:creationId xmlns:p14="http://schemas.microsoft.com/office/powerpoint/2010/main" val="957943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raportada 2 -Eskola">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upo 3"/>
          <p:cNvGrpSpPr/>
          <p:nvPr userDrawn="1"/>
        </p:nvGrpSpPr>
        <p:grpSpPr>
          <a:xfrm>
            <a:off x="0" y="0"/>
            <a:ext cx="1826378" cy="1807452"/>
            <a:chOff x="0" y="0"/>
            <a:chExt cx="1826378" cy="1807452"/>
          </a:xfrm>
        </p:grpSpPr>
        <p:pic>
          <p:nvPicPr>
            <p:cNvPr id="7" name="Imagen 4">
              <a:extLst>
                <a:ext uri="{FF2B5EF4-FFF2-40B4-BE49-F238E27FC236}">
                  <a16:creationId xmlns:a16="http://schemas.microsoft.com/office/drawing/2014/main" id="{515488D9-A4EB-9247-86E0-1D6F089F731E}"/>
                </a:ext>
              </a:extLst>
            </p:cNvPr>
            <p:cNvPicPr>
              <a:picLocks noChangeAspect="1"/>
            </p:cNvPicPr>
            <p:nvPr userDrawn="1"/>
          </p:nvPicPr>
          <p:blipFill>
            <a:blip r:embed="rId2"/>
            <a:stretch>
              <a:fillRect/>
            </a:stretch>
          </p:blipFill>
          <p:spPr>
            <a:xfrm>
              <a:off x="0" y="0"/>
              <a:ext cx="1826378" cy="1807452"/>
            </a:xfrm>
            <a:prstGeom prst="rect">
              <a:avLst/>
            </a:prstGeom>
          </p:spPr>
        </p:pic>
        <p:sp>
          <p:nvSpPr>
            <p:cNvPr id="8" name="Rectángulo 7"/>
            <p:cNvSpPr/>
            <p:nvPr userDrawn="1"/>
          </p:nvSpPr>
          <p:spPr>
            <a:xfrm>
              <a:off x="147597" y="158214"/>
              <a:ext cx="1023937" cy="103584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chemeClr val="bg1"/>
                </a:solidFill>
              </a:endParaRPr>
            </a:p>
          </p:txBody>
        </p:sp>
      </p:grpSp>
      <p:pic>
        <p:nvPicPr>
          <p:cNvPr id="9" name="Imagen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782" y="-11104"/>
            <a:ext cx="1368013" cy="1303704"/>
          </a:xfrm>
          <a:prstGeom prst="rect">
            <a:avLst/>
          </a:prstGeom>
        </p:spPr>
      </p:pic>
    </p:spTree>
    <p:extLst>
      <p:ext uri="{BB962C8B-B14F-4D97-AF65-F5344CB8AC3E}">
        <p14:creationId xmlns:p14="http://schemas.microsoft.com/office/powerpoint/2010/main" val="32484150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raportada 2 -MU">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en 3"/>
          <p:cNvPicPr>
            <a:picLocks noChangeAspect="1"/>
          </p:cNvPicPr>
          <p:nvPr userDrawn="1"/>
        </p:nvPicPr>
        <p:blipFill>
          <a:blip r:embed="rId2"/>
          <a:stretch>
            <a:fillRect/>
          </a:stretch>
        </p:blipFill>
        <p:spPr>
          <a:xfrm>
            <a:off x="0" y="0"/>
            <a:ext cx="1826378" cy="1807452"/>
          </a:xfrm>
          <a:prstGeom prst="rect">
            <a:avLst/>
          </a:prstGeom>
        </p:spPr>
      </p:pic>
    </p:spTree>
    <p:extLst>
      <p:ext uri="{BB962C8B-B14F-4D97-AF65-F5344CB8AC3E}">
        <p14:creationId xmlns:p14="http://schemas.microsoft.com/office/powerpoint/2010/main" val="1459553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ada 1 - Profesionalentzako Prestakuntza">
    <p:bg>
      <p:bgPr>
        <a:solidFill>
          <a:srgbClr val="053139"/>
        </a:solidFill>
        <a:effectLst/>
      </p:bgPr>
    </p:bg>
    <p:spTree>
      <p:nvGrpSpPr>
        <p:cNvPr id="1" name=""/>
        <p:cNvGrpSpPr/>
        <p:nvPr/>
      </p:nvGrpSpPr>
      <p:grpSpPr>
        <a:xfrm>
          <a:off x="0" y="0"/>
          <a:ext cx="0" cy="0"/>
          <a:chOff x="0" y="0"/>
          <a:chExt cx="0" cy="0"/>
        </a:xfrm>
      </p:grpSpPr>
      <p:pic>
        <p:nvPicPr>
          <p:cNvPr id="12" name="Imagen 11"/>
          <p:cNvPicPr>
            <a:picLocks noChangeAspect="1"/>
          </p:cNvPicPr>
          <p:nvPr userDrawn="1"/>
        </p:nvPicPr>
        <p:blipFill rotWithShape="1">
          <a:blip r:embed="rId2">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pic>
        <p:nvPicPr>
          <p:cNvPr id="6" name="Imagen 5" descr="adasdasd.png"/>
          <p:cNvPicPr>
            <a:picLocks noChangeAspect="1"/>
          </p:cNvPicPr>
          <p:nvPr userDrawn="1"/>
        </p:nvPicPr>
        <p:blipFill rotWithShape="1">
          <a:blip r:embed="rId3">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9" name="Imagen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336" y="3688"/>
            <a:ext cx="1859933" cy="1665723"/>
          </a:xfrm>
          <a:prstGeom prst="rect">
            <a:avLst/>
          </a:prstGeom>
        </p:spPr>
      </p:pic>
    </p:spTree>
    <p:extLst>
      <p:ext uri="{BB962C8B-B14F-4D97-AF65-F5344CB8AC3E}">
        <p14:creationId xmlns:p14="http://schemas.microsoft.com/office/powerpoint/2010/main" val="3477815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raportada 2 -Profesionalentzako Prestakuntza">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en 3"/>
          <p:cNvPicPr>
            <a:picLocks noChangeAspect="1"/>
          </p:cNvPicPr>
          <p:nvPr userDrawn="1"/>
        </p:nvPicPr>
        <p:blipFill>
          <a:blip r:embed="rId2"/>
          <a:stretch>
            <a:fillRect/>
          </a:stretch>
        </p:blipFill>
        <p:spPr>
          <a:xfrm>
            <a:off x="0" y="0"/>
            <a:ext cx="1826378" cy="1807452"/>
          </a:xfrm>
          <a:prstGeom prst="rect">
            <a:avLst/>
          </a:prstGeom>
        </p:spPr>
      </p:pic>
    </p:spTree>
    <p:extLst>
      <p:ext uri="{BB962C8B-B14F-4D97-AF65-F5344CB8AC3E}">
        <p14:creationId xmlns:p14="http://schemas.microsoft.com/office/powerpoint/2010/main" val="459121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ortada 2 - Eskola">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grpSp>
        <p:nvGrpSpPr>
          <p:cNvPr id="4" name="Grupo 3"/>
          <p:cNvGrpSpPr/>
          <p:nvPr userDrawn="1"/>
        </p:nvGrpSpPr>
        <p:grpSpPr>
          <a:xfrm>
            <a:off x="0" y="0"/>
            <a:ext cx="2184872" cy="2162231"/>
            <a:chOff x="0" y="0"/>
            <a:chExt cx="2184872" cy="2162231"/>
          </a:xfrm>
        </p:grpSpPr>
        <p:pic>
          <p:nvPicPr>
            <p:cNvPr id="10" name="Imagen 7">
              <a:extLst>
                <a:ext uri="{FF2B5EF4-FFF2-40B4-BE49-F238E27FC236}">
                  <a16:creationId xmlns:a16="http://schemas.microsoft.com/office/drawing/2014/main" id="{772BB687-5563-CE41-B322-1DCFDF987B6E}"/>
                </a:ext>
              </a:extLst>
            </p:cNvPr>
            <p:cNvPicPr>
              <a:picLocks noChangeAspect="1"/>
            </p:cNvPicPr>
            <p:nvPr userDrawn="1"/>
          </p:nvPicPr>
          <p:blipFill>
            <a:blip r:embed="rId3"/>
            <a:stretch>
              <a:fillRect/>
            </a:stretch>
          </p:blipFill>
          <p:spPr>
            <a:xfrm>
              <a:off x="0" y="0"/>
              <a:ext cx="2184872" cy="2162231"/>
            </a:xfrm>
            <a:prstGeom prst="rect">
              <a:avLst/>
            </a:prstGeom>
          </p:spPr>
        </p:pic>
        <p:sp>
          <p:nvSpPr>
            <p:cNvPr id="3" name="Rectángulo 2"/>
            <p:cNvSpPr/>
            <p:nvPr userDrawn="1"/>
          </p:nvSpPr>
          <p:spPr>
            <a:xfrm>
              <a:off x="122201" y="222250"/>
              <a:ext cx="1489075" cy="13643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pic>
        <p:nvPicPr>
          <p:cNvPr id="2" name="Imagen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8100" y="31364"/>
            <a:ext cx="1631950" cy="1555234"/>
          </a:xfrm>
          <a:prstGeom prst="rect">
            <a:avLst/>
          </a:prstGeom>
        </p:spPr>
      </p:pic>
    </p:spTree>
    <p:extLst>
      <p:ext uri="{BB962C8B-B14F-4D97-AF65-F5344CB8AC3E}">
        <p14:creationId xmlns:p14="http://schemas.microsoft.com/office/powerpoint/2010/main" val="1106987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rtada 2 - MU">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8" name="Imagen 7"/>
          <p:cNvPicPr>
            <a:picLocks noChangeAspect="1"/>
          </p:cNvPicPr>
          <p:nvPr userDrawn="1"/>
        </p:nvPicPr>
        <p:blipFill>
          <a:blip r:embed="rId3"/>
          <a:stretch>
            <a:fillRect/>
          </a:stretch>
        </p:blipFill>
        <p:spPr>
          <a:xfrm>
            <a:off x="0" y="0"/>
            <a:ext cx="2184872" cy="2162231"/>
          </a:xfrm>
          <a:prstGeom prst="rect">
            <a:avLst/>
          </a:prstGeom>
        </p:spPr>
      </p:pic>
    </p:spTree>
    <p:extLst>
      <p:ext uri="{BB962C8B-B14F-4D97-AF65-F5344CB8AC3E}">
        <p14:creationId xmlns:p14="http://schemas.microsoft.com/office/powerpoint/2010/main" val="245406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ortada 2 - Profesionalentzako Prestakuntza">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8" name="Imagen 7"/>
          <p:cNvPicPr>
            <a:picLocks noChangeAspect="1"/>
          </p:cNvPicPr>
          <p:nvPr userDrawn="1"/>
        </p:nvPicPr>
        <p:blipFill>
          <a:blip r:embed="rId3"/>
          <a:stretch>
            <a:fillRect/>
          </a:stretch>
        </p:blipFill>
        <p:spPr>
          <a:xfrm>
            <a:off x="0" y="0"/>
            <a:ext cx="2184872" cy="2162231"/>
          </a:xfrm>
          <a:prstGeom prst="rect">
            <a:avLst/>
          </a:prstGeom>
        </p:spPr>
      </p:pic>
    </p:spTree>
    <p:extLst>
      <p:ext uri="{BB962C8B-B14F-4D97-AF65-F5344CB8AC3E}">
        <p14:creationId xmlns:p14="http://schemas.microsoft.com/office/powerpoint/2010/main" val="788016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cion">
    <p:spTree>
      <p:nvGrpSpPr>
        <p:cNvPr id="1" name=""/>
        <p:cNvGrpSpPr/>
        <p:nvPr/>
      </p:nvGrpSpPr>
      <p:grpSpPr>
        <a:xfrm>
          <a:off x="0" y="0"/>
          <a:ext cx="0" cy="0"/>
          <a:chOff x="0" y="0"/>
          <a:chExt cx="0" cy="0"/>
        </a:xfrm>
      </p:grpSpPr>
      <p:pic>
        <p:nvPicPr>
          <p:cNvPr id="9" name="Imagen 6">
            <a:extLst>
              <a:ext uri="{FF2B5EF4-FFF2-40B4-BE49-F238E27FC236}">
                <a16:creationId xmlns:a16="http://schemas.microsoft.com/office/drawing/2014/main" id="{1C62DA92-35E3-6244-8259-2ED416B69127}"/>
              </a:ext>
            </a:extLst>
          </p:cNvPr>
          <p:cNvPicPr>
            <a:picLocks noChangeAspect="1"/>
          </p:cNvPicPr>
          <p:nvPr userDrawn="1"/>
        </p:nvPicPr>
        <p:blipFill>
          <a:blip r:embed="rId2"/>
          <a:stretch>
            <a:fillRect/>
          </a:stretch>
        </p:blipFill>
        <p:spPr>
          <a:xfrm>
            <a:off x="0" y="-2"/>
            <a:ext cx="6986349" cy="6287714"/>
          </a:xfrm>
          <a:prstGeom prst="rect">
            <a:avLst/>
          </a:prstGeom>
        </p:spPr>
      </p:pic>
      <p:pic>
        <p:nvPicPr>
          <p:cNvPr id="11" name="Imagen 7">
            <a:extLst>
              <a:ext uri="{FF2B5EF4-FFF2-40B4-BE49-F238E27FC236}">
                <a16:creationId xmlns:a16="http://schemas.microsoft.com/office/drawing/2014/main" id="{0F63708B-52D5-0940-890B-ED33E002B2DE}"/>
              </a:ext>
            </a:extLst>
          </p:cNvPr>
          <p:cNvPicPr>
            <a:picLocks noChangeAspect="1"/>
          </p:cNvPicPr>
          <p:nvPr userDrawn="1"/>
        </p:nvPicPr>
        <p:blipFill>
          <a:blip r:embed="rId3"/>
          <a:stretch>
            <a:fillRect/>
          </a:stretch>
        </p:blipFill>
        <p:spPr>
          <a:xfrm>
            <a:off x="0" y="935376"/>
            <a:ext cx="1855656" cy="3181125"/>
          </a:xfrm>
          <a:prstGeom prst="rect">
            <a:avLst/>
          </a:prstGeom>
        </p:spPr>
      </p:pic>
      <p:sp>
        <p:nvSpPr>
          <p:cNvPr id="19" name="CuadroTexto 18"/>
          <p:cNvSpPr txBox="1"/>
          <p:nvPr userDrawn="1"/>
        </p:nvSpPr>
        <p:spPr>
          <a:xfrm>
            <a:off x="6278477" y="-1144093"/>
            <a:ext cx="184731" cy="369332"/>
          </a:xfrm>
          <a:prstGeom prst="rect">
            <a:avLst/>
          </a:prstGeom>
          <a:noFill/>
        </p:spPr>
        <p:txBody>
          <a:bodyPr wrap="none" rtlCol="0">
            <a:spAutoFit/>
          </a:bodyPr>
          <a:lstStyle/>
          <a:p>
            <a:endParaRPr lang="es-ES" sz="1800" dirty="0"/>
          </a:p>
        </p:txBody>
      </p:sp>
      <p:sp>
        <p:nvSpPr>
          <p:cNvPr id="7" name="Title 1"/>
          <p:cNvSpPr>
            <a:spLocks noGrp="1"/>
          </p:cNvSpPr>
          <p:nvPr>
            <p:ph type="title" hasCustomPrompt="1"/>
          </p:nvPr>
        </p:nvSpPr>
        <p:spPr>
          <a:xfrm>
            <a:off x="2388110" y="2754427"/>
            <a:ext cx="3295110" cy="1362075"/>
          </a:xfrm>
          <a:noFill/>
        </p:spPr>
        <p:txBody>
          <a:bodyPr anchor="b">
            <a:normAutofit/>
          </a:bodyPr>
          <a:lstStyle>
            <a:lvl1pPr marL="0" indent="0" algn="l">
              <a:buNone/>
              <a:defRPr sz="3200" b="0" cap="none">
                <a:solidFill>
                  <a:srgbClr val="004851"/>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8" name="Text Placeholder 2"/>
          <p:cNvSpPr>
            <a:spLocks noGrp="1"/>
          </p:cNvSpPr>
          <p:nvPr>
            <p:ph type="body" idx="1"/>
          </p:nvPr>
        </p:nvSpPr>
        <p:spPr>
          <a:xfrm>
            <a:off x="2388110" y="4171217"/>
            <a:ext cx="3295110" cy="1184275"/>
          </a:xfrm>
          <a:prstGeom prst="rect">
            <a:avLst/>
          </a:prstGeom>
          <a:noFill/>
        </p:spPr>
        <p:txBody>
          <a:bodyPr anchor="t"/>
          <a:lstStyle>
            <a:lvl1pPr marL="0" indent="0" algn="l">
              <a:buNone/>
              <a:defRPr sz="20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10" name="Content Placeholder 14"/>
          <p:cNvSpPr>
            <a:spLocks noGrp="1"/>
          </p:cNvSpPr>
          <p:nvPr>
            <p:ph sz="quarter" idx="10" hasCustomPrompt="1"/>
          </p:nvPr>
        </p:nvSpPr>
        <p:spPr>
          <a:xfrm>
            <a:off x="495240" y="2771844"/>
            <a:ext cx="722434" cy="766762"/>
          </a:xfrm>
          <a:prstGeom prst="rect">
            <a:avLst/>
          </a:prstGeom>
        </p:spPr>
        <p:txBody>
          <a:bodyPr anchor="ctr">
            <a:normAutofit/>
          </a:bodyPr>
          <a:lstStyle>
            <a:lvl1pPr marL="0" indent="0" algn="ctr">
              <a:buNone/>
              <a:defRPr sz="3600" b="1">
                <a:solidFill>
                  <a:srgbClr val="FFFFFF"/>
                </a:solidFill>
                <a:latin typeface="Arial" charset="0"/>
                <a:ea typeface="Arial" charset="0"/>
                <a:cs typeface="Arial" charset="0"/>
              </a:defRPr>
            </a:lvl1pPr>
          </a:lstStyle>
          <a:p>
            <a:pPr lvl="0"/>
            <a:r>
              <a:rPr lang="en-US" dirty="0"/>
              <a:t>Nº</a:t>
            </a:r>
          </a:p>
        </p:txBody>
      </p:sp>
    </p:spTree>
    <p:extLst>
      <p:ext uri="{BB962C8B-B14F-4D97-AF65-F5344CB8AC3E}">
        <p14:creationId xmlns:p14="http://schemas.microsoft.com/office/powerpoint/2010/main" val="1703091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seccion">
    <p:spTree>
      <p:nvGrpSpPr>
        <p:cNvPr id="1" name=""/>
        <p:cNvGrpSpPr/>
        <p:nvPr/>
      </p:nvGrpSpPr>
      <p:grpSpPr>
        <a:xfrm>
          <a:off x="0" y="0"/>
          <a:ext cx="0" cy="0"/>
          <a:chOff x="0" y="0"/>
          <a:chExt cx="0" cy="0"/>
        </a:xfrm>
      </p:grpSpPr>
      <p:pic>
        <p:nvPicPr>
          <p:cNvPr id="10" name="Imagen 7">
            <a:extLst>
              <a:ext uri="{FF2B5EF4-FFF2-40B4-BE49-F238E27FC236}">
                <a16:creationId xmlns:a16="http://schemas.microsoft.com/office/drawing/2014/main" id="{F2F42047-0EBB-8647-BC6A-5A0A935908E9}"/>
              </a:ext>
            </a:extLst>
          </p:cNvPr>
          <p:cNvPicPr>
            <a:picLocks noChangeAspect="1"/>
          </p:cNvPicPr>
          <p:nvPr userDrawn="1"/>
        </p:nvPicPr>
        <p:blipFill>
          <a:blip r:embed="rId2"/>
          <a:stretch>
            <a:fillRect/>
          </a:stretch>
        </p:blipFill>
        <p:spPr>
          <a:xfrm>
            <a:off x="0" y="0"/>
            <a:ext cx="7011611" cy="6310450"/>
          </a:xfrm>
          <a:prstGeom prst="rect">
            <a:avLst/>
          </a:prstGeom>
        </p:spPr>
      </p:pic>
      <p:pic>
        <p:nvPicPr>
          <p:cNvPr id="11" name="Imagen 8">
            <a:extLst>
              <a:ext uri="{FF2B5EF4-FFF2-40B4-BE49-F238E27FC236}">
                <a16:creationId xmlns:a16="http://schemas.microsoft.com/office/drawing/2014/main" id="{CE87A804-F809-7545-AB4C-74239CD541EF}"/>
              </a:ext>
            </a:extLst>
          </p:cNvPr>
          <p:cNvPicPr>
            <a:picLocks noChangeAspect="1"/>
          </p:cNvPicPr>
          <p:nvPr userDrawn="1"/>
        </p:nvPicPr>
        <p:blipFill>
          <a:blip r:embed="rId3"/>
          <a:stretch>
            <a:fillRect/>
          </a:stretch>
        </p:blipFill>
        <p:spPr>
          <a:xfrm>
            <a:off x="0" y="935376"/>
            <a:ext cx="1855656" cy="3181125"/>
          </a:xfrm>
          <a:prstGeom prst="rect">
            <a:avLst/>
          </a:prstGeom>
        </p:spPr>
      </p:pic>
      <p:sp>
        <p:nvSpPr>
          <p:cNvPr id="19" name="CuadroTexto 18"/>
          <p:cNvSpPr txBox="1"/>
          <p:nvPr userDrawn="1"/>
        </p:nvSpPr>
        <p:spPr>
          <a:xfrm>
            <a:off x="6278477" y="-1144093"/>
            <a:ext cx="184731" cy="369332"/>
          </a:xfrm>
          <a:prstGeom prst="rect">
            <a:avLst/>
          </a:prstGeom>
          <a:noFill/>
        </p:spPr>
        <p:txBody>
          <a:bodyPr wrap="none" rtlCol="0">
            <a:spAutoFit/>
          </a:bodyPr>
          <a:lstStyle/>
          <a:p>
            <a:endParaRPr lang="es-ES" sz="1800" dirty="0"/>
          </a:p>
        </p:txBody>
      </p:sp>
      <p:sp>
        <p:nvSpPr>
          <p:cNvPr id="8" name="Title 1"/>
          <p:cNvSpPr>
            <a:spLocks noGrp="1"/>
          </p:cNvSpPr>
          <p:nvPr>
            <p:ph type="title" hasCustomPrompt="1"/>
          </p:nvPr>
        </p:nvSpPr>
        <p:spPr>
          <a:xfrm>
            <a:off x="2388110" y="2754427"/>
            <a:ext cx="3295110" cy="1362075"/>
          </a:xfrm>
          <a:noFill/>
        </p:spPr>
        <p:txBody>
          <a:bodyPr anchor="b">
            <a:normAutofit/>
          </a:bodyPr>
          <a:lstStyle>
            <a:lvl1pPr marL="0" indent="0" algn="l">
              <a:buNone/>
              <a:defRPr sz="3200" b="0" cap="none">
                <a:solidFill>
                  <a:srgbClr val="004851"/>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9" name="Text Placeholder 2"/>
          <p:cNvSpPr>
            <a:spLocks noGrp="1"/>
          </p:cNvSpPr>
          <p:nvPr>
            <p:ph type="body" idx="1"/>
          </p:nvPr>
        </p:nvSpPr>
        <p:spPr>
          <a:xfrm>
            <a:off x="2388110" y="4171217"/>
            <a:ext cx="3295110" cy="1184275"/>
          </a:xfrm>
          <a:prstGeom prst="rect">
            <a:avLst/>
          </a:prstGeom>
          <a:noFill/>
        </p:spPr>
        <p:txBody>
          <a:bodyPr anchor="t"/>
          <a:lstStyle>
            <a:lvl1pPr marL="0" indent="0" algn="l">
              <a:buNone/>
              <a:defRPr sz="2000" b="0" i="0">
                <a:solidFill>
                  <a:srgbClr val="00A3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15" name="Content Placeholder 14"/>
          <p:cNvSpPr>
            <a:spLocks noGrp="1"/>
          </p:cNvSpPr>
          <p:nvPr>
            <p:ph sz="quarter" idx="10" hasCustomPrompt="1"/>
          </p:nvPr>
        </p:nvSpPr>
        <p:spPr>
          <a:xfrm>
            <a:off x="495240" y="2771844"/>
            <a:ext cx="722434" cy="766762"/>
          </a:xfrm>
          <a:prstGeom prst="rect">
            <a:avLst/>
          </a:prstGeom>
        </p:spPr>
        <p:txBody>
          <a:bodyPr anchor="ctr">
            <a:normAutofit/>
          </a:bodyPr>
          <a:lstStyle>
            <a:lvl1pPr marL="0" indent="0" algn="ctr">
              <a:buNone/>
              <a:defRPr sz="3600" b="1">
                <a:solidFill>
                  <a:srgbClr val="FFFFFF"/>
                </a:solidFill>
                <a:latin typeface="Arial" charset="0"/>
                <a:ea typeface="Arial" charset="0"/>
                <a:cs typeface="Arial" charset="0"/>
              </a:defRPr>
            </a:lvl1pPr>
          </a:lstStyle>
          <a:p>
            <a:pPr lvl="0"/>
            <a:r>
              <a:rPr lang="en-US"/>
              <a:t>Nº</a:t>
            </a:r>
            <a:endParaRPr lang="en-US" dirty="0"/>
          </a:p>
        </p:txBody>
      </p:sp>
    </p:spTree>
    <p:extLst>
      <p:ext uri="{BB962C8B-B14F-4D97-AF65-F5344CB8AC3E}">
        <p14:creationId xmlns:p14="http://schemas.microsoft.com/office/powerpoint/2010/main" val="3881894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ransparencia 1 - Eskola">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1039" y="-17539"/>
            <a:ext cx="1105341" cy="1053381"/>
          </a:xfrm>
          <a:prstGeom prst="rect">
            <a:avLst/>
          </a:prstGeom>
        </p:spPr>
      </p:pic>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14.02.23</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dirty="0"/>
              <a:t>Writing requirements</a:t>
            </a:r>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Tree>
    <p:extLst>
      <p:ext uri="{BB962C8B-B14F-4D97-AF65-F5344CB8AC3E}">
        <p14:creationId xmlns:p14="http://schemas.microsoft.com/office/powerpoint/2010/main" val="3145131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22032" y="472037"/>
            <a:ext cx="7664693" cy="428157"/>
          </a:xfrm>
          <a:prstGeom prst="rect">
            <a:avLst/>
          </a:prstGeom>
          <a:noFill/>
          <a:ln>
            <a:noFill/>
          </a:ln>
        </p:spPr>
        <p:txBody>
          <a:bodyPr vert="horz" lIns="91440" tIns="45720" rIns="91440" bIns="45720" rtlCol="0" anchor="ctr">
            <a:noAutofit/>
          </a:bodyPr>
          <a:lstStyle/>
          <a:p>
            <a:r>
              <a:rPr lang="en-US" dirty="0"/>
              <a:t>Click to edit Master title style</a:t>
            </a:r>
          </a:p>
        </p:txBody>
      </p:sp>
      <p:sp>
        <p:nvSpPr>
          <p:cNvPr id="16" name="Date Placeholder 3"/>
          <p:cNvSpPr>
            <a:spLocks noGrp="1"/>
          </p:cNvSpPr>
          <p:nvPr>
            <p:ph type="dt" sz="half" idx="2"/>
          </p:nvPr>
        </p:nvSpPr>
        <p:spPr>
          <a:xfrm>
            <a:off x="422031" y="6460528"/>
            <a:ext cx="1165346" cy="365125"/>
          </a:xfrm>
          <a:prstGeom prst="rect">
            <a:avLst/>
          </a:prstGeom>
        </p:spPr>
        <p:txBody>
          <a:bodyPr vert="horz" lIns="91440" tIns="45720" rIns="91440" bIns="45720" rtlCol="0" anchor="ctr"/>
          <a:lstStyle>
            <a:lvl1pPr algn="l">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fld id="{9FAE4B82-6DFA-A543-B435-4398A9590E55}" type="datetime3">
              <a:rPr lang="es-ES_tradnl" smtClean="0"/>
              <a:t>14.02.23</a:t>
            </a:fld>
            <a:endParaRPr lang="en-US" dirty="0"/>
          </a:p>
        </p:txBody>
      </p:sp>
      <p:sp>
        <p:nvSpPr>
          <p:cNvPr id="17" name="Footer Placeholder 4"/>
          <p:cNvSpPr>
            <a:spLocks noGrp="1"/>
          </p:cNvSpPr>
          <p:nvPr>
            <p:ph type="ftr" sz="quarter" idx="3"/>
          </p:nvPr>
        </p:nvSpPr>
        <p:spPr>
          <a:xfrm>
            <a:off x="2359102" y="6460528"/>
            <a:ext cx="4420635" cy="365125"/>
          </a:xfrm>
          <a:prstGeom prst="rect">
            <a:avLst/>
          </a:prstGeom>
        </p:spPr>
        <p:txBody>
          <a:bodyPr vert="horz" lIns="91440" tIns="45720" rIns="91440" bIns="45720" rtlCol="0" anchor="ctr"/>
          <a:lstStyle>
            <a:lvl1pPr algn="ctr">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r>
              <a:rPr lang="en-US" dirty="0"/>
              <a:t>Writing requirements</a:t>
            </a:r>
          </a:p>
        </p:txBody>
      </p:sp>
      <p:sp>
        <p:nvSpPr>
          <p:cNvPr id="18" name="Slide Number Placeholder 5"/>
          <p:cNvSpPr>
            <a:spLocks noGrp="1"/>
          </p:cNvSpPr>
          <p:nvPr>
            <p:ph type="sldNum" sz="quarter" idx="4"/>
          </p:nvPr>
        </p:nvSpPr>
        <p:spPr>
          <a:xfrm>
            <a:off x="7551459" y="6460527"/>
            <a:ext cx="1170510" cy="365125"/>
          </a:xfrm>
          <a:prstGeom prst="rect">
            <a:avLst/>
          </a:prstGeom>
        </p:spPr>
        <p:txBody>
          <a:bodyPr vert="horz" lIns="91440" tIns="45720" rIns="91440" bIns="45720" rtlCol="0" anchor="ctr"/>
          <a:lstStyle>
            <a:lvl1pPr algn="r">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fld id="{F7356FEA-1119-414E-9BDA-0F3F06B9EA58}" type="slidenum">
              <a:rPr lang="en-US" smtClean="0"/>
              <a:pPr/>
              <a:t>‹Nº›</a:t>
            </a:fld>
            <a:endParaRPr lang="en-US"/>
          </a:p>
        </p:txBody>
      </p:sp>
      <p:sp>
        <p:nvSpPr>
          <p:cNvPr id="3" name="Text Placeholder 2">
            <a:extLst>
              <a:ext uri="{FF2B5EF4-FFF2-40B4-BE49-F238E27FC236}">
                <a16:creationId xmlns:a16="http://schemas.microsoft.com/office/drawing/2014/main" id="{60378C87-DD0E-9E43-989E-9A54981B078F}"/>
              </a:ext>
            </a:extLst>
          </p:cNvPr>
          <p:cNvSpPr>
            <a:spLocks noGrp="1"/>
          </p:cNvSpPr>
          <p:nvPr>
            <p:ph type="body" idx="1"/>
          </p:nvPr>
        </p:nvSpPr>
        <p:spPr>
          <a:xfrm>
            <a:off x="422031" y="1219200"/>
            <a:ext cx="8299938" cy="49577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Tree>
    <p:extLst>
      <p:ext uri="{BB962C8B-B14F-4D97-AF65-F5344CB8AC3E}">
        <p14:creationId xmlns:p14="http://schemas.microsoft.com/office/powerpoint/2010/main" val="1312546947"/>
      </p:ext>
    </p:extLst>
  </p:cSld>
  <p:clrMap bg1="lt1" tx1="dk1" bg2="lt2" tx2="dk2" accent1="accent1" accent2="accent2" accent3="accent3" accent4="accent4" accent5="accent5" accent6="accent6" hlink="hlink" folHlink="folHlink"/>
  <p:sldLayoutIdLst>
    <p:sldLayoutId id="2147483673" r:id="rId1"/>
    <p:sldLayoutId id="2147483715" r:id="rId2"/>
    <p:sldLayoutId id="2147483718" r:id="rId3"/>
    <p:sldLayoutId id="2147483710" r:id="rId4"/>
    <p:sldLayoutId id="2147483719" r:id="rId5"/>
    <p:sldLayoutId id="2147483712" r:id="rId6"/>
    <p:sldLayoutId id="2147483701" r:id="rId7"/>
    <p:sldLayoutId id="2147483678" r:id="rId8"/>
    <p:sldLayoutId id="2147483703" r:id="rId9"/>
    <p:sldLayoutId id="2147483728" r:id="rId10"/>
    <p:sldLayoutId id="2147483748" r:id="rId11"/>
    <p:sldLayoutId id="2147483696" r:id="rId12"/>
    <p:sldLayoutId id="2147483740" r:id="rId13"/>
    <p:sldLayoutId id="2147483743" r:id="rId14"/>
    <p:sldLayoutId id="2147483697" r:id="rId15"/>
    <p:sldLayoutId id="2147483744" r:id="rId16"/>
    <p:sldLayoutId id="2147483747" r:id="rId17"/>
    <p:sldLayoutId id="2147483677" r:id="rId18"/>
    <p:sldLayoutId id="2147483732" r:id="rId19"/>
    <p:sldLayoutId id="2147483735" r:id="rId20"/>
    <p:sldLayoutId id="2147483692" r:id="rId21"/>
    <p:sldLayoutId id="2147483737" r:id="rId22"/>
    <p:sldLayoutId id="2147483736" r:id="rId23"/>
    <p:sldLayoutId id="2147483709" r:id="rId24"/>
    <p:sldLayoutId id="2147483655" r:id="rId25"/>
    <p:sldLayoutId id="2147483720" r:id="rId26"/>
    <p:sldLayoutId id="2147483721" r:id="rId27"/>
    <p:sldLayoutId id="2147483708" r:id="rId28"/>
    <p:sldLayoutId id="2147483724" r:id="rId29"/>
    <p:sldLayoutId id="2147483725" r:id="rId30"/>
  </p:sldLayoutIdLst>
  <p:hf hdr="0"/>
  <p:txStyles>
    <p:titleStyle>
      <a:lvl1pPr algn="l" defTabSz="457200" rtl="0" eaLnBrk="1" latinLnBrk="0" hangingPunct="1">
        <a:spcBef>
          <a:spcPct val="0"/>
        </a:spcBef>
        <a:buNone/>
        <a:defRPr sz="2800" b="1" i="0" kern="1200">
          <a:solidFill>
            <a:schemeClr val="accent2"/>
          </a:solidFill>
          <a:latin typeface="Arial Black" charset="0"/>
          <a:ea typeface="Arial Black" charset="0"/>
          <a:cs typeface="Arial Black" charset="0"/>
        </a:defRPr>
      </a:lvl1pPr>
    </p:titleStyle>
    <p:body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400" b="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80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600" b="0" kern="1200" noProof="0" dirty="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hyperlink" Target="mailto:jdelolmo@mondragon.edu" TargetMode="Externa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9.xml"/><Relationship Id="rId5" Type="http://schemas.openxmlformats.org/officeDocument/2006/relationships/image" Target="../media/image21.sv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F8645D-5E07-414A-8015-438F312ED117}"/>
              </a:ext>
            </a:extLst>
          </p:cNvPr>
          <p:cNvSpPr>
            <a:spLocks noGrp="1"/>
          </p:cNvSpPr>
          <p:nvPr>
            <p:ph type="title"/>
          </p:nvPr>
        </p:nvSpPr>
        <p:spPr/>
        <p:txBody>
          <a:bodyPr/>
          <a:lstStyle/>
          <a:p>
            <a:r>
              <a:rPr lang="es-ES" dirty="0" err="1"/>
              <a:t>Writing</a:t>
            </a:r>
            <a:r>
              <a:rPr lang="es-ES" dirty="0"/>
              <a:t> </a:t>
            </a:r>
            <a:r>
              <a:rPr lang="es-ES" dirty="0" err="1"/>
              <a:t>requirements</a:t>
            </a:r>
            <a:endParaRPr lang="es-ES" dirty="0"/>
          </a:p>
        </p:txBody>
      </p:sp>
      <p:sp>
        <p:nvSpPr>
          <p:cNvPr id="3" name="Marcador de texto 2">
            <a:extLst>
              <a:ext uri="{FF2B5EF4-FFF2-40B4-BE49-F238E27FC236}">
                <a16:creationId xmlns:a16="http://schemas.microsoft.com/office/drawing/2014/main" id="{D34D36AD-DDFC-40E6-8116-B66AFE899284}"/>
              </a:ext>
            </a:extLst>
          </p:cNvPr>
          <p:cNvSpPr>
            <a:spLocks noGrp="1"/>
          </p:cNvSpPr>
          <p:nvPr>
            <p:ph type="body" idx="1"/>
          </p:nvPr>
        </p:nvSpPr>
        <p:spPr/>
        <p:txBody>
          <a:bodyPr/>
          <a:lstStyle/>
          <a:p>
            <a:r>
              <a:rPr lang="es-ES" dirty="0" err="1"/>
              <a:t>Testing</a:t>
            </a:r>
            <a:r>
              <a:rPr lang="es-ES" dirty="0"/>
              <a:t> and </a:t>
            </a:r>
            <a:r>
              <a:rPr lang="es-ES" dirty="0" err="1"/>
              <a:t>validation</a:t>
            </a:r>
            <a:r>
              <a:rPr lang="es-ES" dirty="0"/>
              <a:t> </a:t>
            </a:r>
            <a:r>
              <a:rPr lang="es-ES" dirty="0" err="1"/>
              <a:t>plaforms</a:t>
            </a:r>
            <a:endParaRPr lang="es-ES" dirty="0"/>
          </a:p>
          <a:p>
            <a:r>
              <a:rPr lang="es-ES" dirty="0"/>
              <a:t>Master </a:t>
            </a:r>
            <a:r>
              <a:rPr lang="es-ES" dirty="0" err="1"/>
              <a:t>Degree</a:t>
            </a:r>
            <a:r>
              <a:rPr lang="es-ES" dirty="0"/>
              <a:t> in Smart Energy </a:t>
            </a:r>
            <a:r>
              <a:rPr lang="es-ES" dirty="0" err="1"/>
              <a:t>Systems</a:t>
            </a:r>
            <a:endParaRPr lang="es-ES" dirty="0"/>
          </a:p>
        </p:txBody>
      </p:sp>
    </p:spTree>
    <p:extLst>
      <p:ext uri="{BB962C8B-B14F-4D97-AF65-F5344CB8AC3E}">
        <p14:creationId xmlns:p14="http://schemas.microsoft.com/office/powerpoint/2010/main" val="2956578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fld id="{2D72A43D-7419-4C41-A920-C6E38643746D}" type="datetime3">
              <a:rPr lang="es-ES_tradnl" smtClean="0"/>
              <a:pPr/>
              <a:t>14.02.23</a:t>
            </a:fld>
            <a:endParaRPr lang="en-US" dirty="0"/>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n-US" dirty="0"/>
              <a:t>Writing requirements</a:t>
            </a:r>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10</a:t>
            </a:fld>
            <a:endParaRPr lang="en-US"/>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err="1"/>
              <a:t>Unambiguous</a:t>
            </a:r>
            <a:endParaRPr lang="es-ES" dirty="0"/>
          </a:p>
        </p:txBody>
      </p:sp>
      <p:sp>
        <p:nvSpPr>
          <p:cNvPr id="7" name="Marcador de contenido 5"/>
          <p:cNvSpPr>
            <a:spLocks noGrp="1"/>
          </p:cNvSpPr>
          <p:nvPr>
            <p:ph sz="quarter" idx="13"/>
          </p:nvPr>
        </p:nvSpPr>
        <p:spPr>
          <a:xfrm>
            <a:off x="422031" y="1275347"/>
            <a:ext cx="8299939" cy="4812716"/>
          </a:xfrm>
        </p:spPr>
        <p:txBody>
          <a:bodyPr/>
          <a:lstStyle/>
          <a:p>
            <a:pPr marL="0" indent="0" algn="ctr">
              <a:buNone/>
            </a:pPr>
            <a:r>
              <a:rPr lang="en-US" sz="2400" dirty="0">
                <a:latin typeface="Arial Nova Light" panose="020B0304020202020204" pitchFamily="34" charset="0"/>
              </a:rPr>
              <a:t>Each statement is precise, there are no ambiguities. There is only one interpretation. </a:t>
            </a:r>
            <a:endParaRPr lang="es-ES" sz="2400" dirty="0">
              <a:latin typeface="Arial Nova Light" panose="020B0304020202020204" pitchFamily="34" charset="0"/>
            </a:endParaRPr>
          </a:p>
          <a:p>
            <a:pPr marL="0" indent="0">
              <a:buNone/>
            </a:pPr>
            <a:endParaRPr lang="es-ES" dirty="0"/>
          </a:p>
        </p:txBody>
      </p:sp>
      <p:sp>
        <p:nvSpPr>
          <p:cNvPr id="13" name="Rectángulo 12">
            <a:extLst>
              <a:ext uri="{FF2B5EF4-FFF2-40B4-BE49-F238E27FC236}">
                <a16:creationId xmlns:a16="http://schemas.microsoft.com/office/drawing/2014/main" id="{88CD2F8C-EDA2-4F66-A4F4-A4D88DAF2A7C}"/>
              </a:ext>
            </a:extLst>
          </p:cNvPr>
          <p:cNvSpPr/>
          <p:nvPr/>
        </p:nvSpPr>
        <p:spPr>
          <a:xfrm>
            <a:off x="1230924" y="2694179"/>
            <a:ext cx="4378569" cy="8486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4" name="Rectángulo 13">
            <a:extLst>
              <a:ext uri="{FF2B5EF4-FFF2-40B4-BE49-F238E27FC236}">
                <a16:creationId xmlns:a16="http://schemas.microsoft.com/office/drawing/2014/main" id="{94DF4790-F0E2-45B9-8451-10C8632E39FD}"/>
              </a:ext>
            </a:extLst>
          </p:cNvPr>
          <p:cNvSpPr/>
          <p:nvPr/>
        </p:nvSpPr>
        <p:spPr>
          <a:xfrm>
            <a:off x="5609494" y="2694179"/>
            <a:ext cx="1760600" cy="8486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pic>
        <p:nvPicPr>
          <p:cNvPr id="16" name="Gráfico 15" descr="Marca de verificación con relleno sólido">
            <a:extLst>
              <a:ext uri="{FF2B5EF4-FFF2-40B4-BE49-F238E27FC236}">
                <a16:creationId xmlns:a16="http://schemas.microsoft.com/office/drawing/2014/main" id="{4B85BDD2-DD63-4328-9646-89FE9195F5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57901" y="4113033"/>
            <a:ext cx="914400" cy="914400"/>
          </a:xfrm>
          <a:prstGeom prst="rect">
            <a:avLst/>
          </a:prstGeom>
        </p:spPr>
      </p:pic>
      <p:pic>
        <p:nvPicPr>
          <p:cNvPr id="18" name="Gráfico 17" descr="Cerrar con relleno sólido">
            <a:extLst>
              <a:ext uri="{FF2B5EF4-FFF2-40B4-BE49-F238E27FC236}">
                <a16:creationId xmlns:a16="http://schemas.microsoft.com/office/drawing/2014/main" id="{F8212853-B0A6-45D2-9BE3-E3A6406EB7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33662" y="2685880"/>
            <a:ext cx="914400" cy="914400"/>
          </a:xfrm>
          <a:prstGeom prst="rect">
            <a:avLst/>
          </a:prstGeom>
        </p:spPr>
      </p:pic>
      <p:sp>
        <p:nvSpPr>
          <p:cNvPr id="20" name="Rectángulo 19">
            <a:extLst>
              <a:ext uri="{FF2B5EF4-FFF2-40B4-BE49-F238E27FC236}">
                <a16:creationId xmlns:a16="http://schemas.microsoft.com/office/drawing/2014/main" id="{DC131F64-BB37-4EF5-B301-1714DADC2BEB}"/>
              </a:ext>
            </a:extLst>
          </p:cNvPr>
          <p:cNvSpPr/>
          <p:nvPr/>
        </p:nvSpPr>
        <p:spPr>
          <a:xfrm>
            <a:off x="1230924" y="3728407"/>
            <a:ext cx="4378569" cy="166975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1" name="Rectángulo 20">
            <a:extLst>
              <a:ext uri="{FF2B5EF4-FFF2-40B4-BE49-F238E27FC236}">
                <a16:creationId xmlns:a16="http://schemas.microsoft.com/office/drawing/2014/main" id="{48987288-3CA9-4BE4-B134-DD6BFB3D8FED}"/>
              </a:ext>
            </a:extLst>
          </p:cNvPr>
          <p:cNvSpPr/>
          <p:nvPr/>
        </p:nvSpPr>
        <p:spPr>
          <a:xfrm>
            <a:off x="5609494" y="3728407"/>
            <a:ext cx="1760600" cy="166975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2" name="CuadroTexto 21">
            <a:extLst>
              <a:ext uri="{FF2B5EF4-FFF2-40B4-BE49-F238E27FC236}">
                <a16:creationId xmlns:a16="http://schemas.microsoft.com/office/drawing/2014/main" id="{39E15E7B-8CEE-44B8-B362-962736B7E2F5}"/>
              </a:ext>
            </a:extLst>
          </p:cNvPr>
          <p:cNvSpPr txBox="1"/>
          <p:nvPr/>
        </p:nvSpPr>
        <p:spPr>
          <a:xfrm>
            <a:off x="1461661" y="2958414"/>
            <a:ext cx="4572000" cy="369332"/>
          </a:xfrm>
          <a:prstGeom prst="rect">
            <a:avLst/>
          </a:prstGeom>
          <a:noFill/>
        </p:spPr>
        <p:txBody>
          <a:bodyPr wrap="square">
            <a:spAutoFit/>
          </a:bodyPr>
          <a:lstStyle/>
          <a:p>
            <a:r>
              <a:rPr lang="en-US" dirty="0">
                <a:latin typeface="Arial Nova Light" panose="020B0304020202020204" pitchFamily="34" charset="0"/>
              </a:rPr>
              <a:t>The</a:t>
            </a:r>
            <a:r>
              <a:rPr lang="en-US" dirty="0"/>
              <a:t> </a:t>
            </a:r>
            <a:r>
              <a:rPr lang="en-US" dirty="0">
                <a:latin typeface="Arial Nova Light" panose="020B0304020202020204" pitchFamily="34" charset="0"/>
              </a:rPr>
              <a:t>converter must minimize losses</a:t>
            </a:r>
          </a:p>
        </p:txBody>
      </p:sp>
    </p:spTree>
    <p:extLst>
      <p:ext uri="{BB962C8B-B14F-4D97-AF65-F5344CB8AC3E}">
        <p14:creationId xmlns:p14="http://schemas.microsoft.com/office/powerpoint/2010/main" val="3984811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fld id="{2D72A43D-7419-4C41-A920-C6E38643746D}" type="datetime3">
              <a:rPr lang="es-ES_tradnl" smtClean="0"/>
              <a:pPr/>
              <a:t>14.02.23</a:t>
            </a:fld>
            <a:endParaRPr lang="en-US" dirty="0"/>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n-US" dirty="0"/>
              <a:t>Writing requirements</a:t>
            </a:r>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11</a:t>
            </a:fld>
            <a:endParaRPr lang="en-US"/>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a:t>Clear</a:t>
            </a:r>
          </a:p>
        </p:txBody>
      </p:sp>
      <p:sp>
        <p:nvSpPr>
          <p:cNvPr id="7" name="Marcador de contenido 5"/>
          <p:cNvSpPr>
            <a:spLocks noGrp="1"/>
          </p:cNvSpPr>
          <p:nvPr>
            <p:ph sz="quarter" idx="13"/>
          </p:nvPr>
        </p:nvSpPr>
        <p:spPr>
          <a:xfrm>
            <a:off x="422031" y="1275347"/>
            <a:ext cx="8299939" cy="4812716"/>
          </a:xfrm>
        </p:spPr>
        <p:txBody>
          <a:bodyPr/>
          <a:lstStyle/>
          <a:p>
            <a:pPr marL="0" indent="0" algn="ctr">
              <a:buNone/>
            </a:pPr>
            <a:r>
              <a:rPr lang="en-US" sz="2400" dirty="0">
                <a:latin typeface="Arial Nova Light" panose="020B0304020202020204" pitchFamily="34" charset="0"/>
              </a:rPr>
              <a:t>Each statement can be understood. There are not spelling or other kind of mistakes.</a:t>
            </a:r>
            <a:endParaRPr lang="es-ES" sz="2400" dirty="0">
              <a:latin typeface="Arial Nova Light" panose="020B0304020202020204" pitchFamily="34" charset="0"/>
            </a:endParaRPr>
          </a:p>
          <a:p>
            <a:pPr marL="0" indent="0">
              <a:buNone/>
            </a:pPr>
            <a:endParaRPr lang="es-ES" dirty="0"/>
          </a:p>
        </p:txBody>
      </p:sp>
      <p:sp>
        <p:nvSpPr>
          <p:cNvPr id="13" name="Rectángulo 12">
            <a:extLst>
              <a:ext uri="{FF2B5EF4-FFF2-40B4-BE49-F238E27FC236}">
                <a16:creationId xmlns:a16="http://schemas.microsoft.com/office/drawing/2014/main" id="{88CD2F8C-EDA2-4F66-A4F4-A4D88DAF2A7C}"/>
              </a:ext>
            </a:extLst>
          </p:cNvPr>
          <p:cNvSpPr/>
          <p:nvPr/>
        </p:nvSpPr>
        <p:spPr>
          <a:xfrm>
            <a:off x="1268229" y="2694179"/>
            <a:ext cx="4378569" cy="8486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4" name="Rectángulo 13">
            <a:extLst>
              <a:ext uri="{FF2B5EF4-FFF2-40B4-BE49-F238E27FC236}">
                <a16:creationId xmlns:a16="http://schemas.microsoft.com/office/drawing/2014/main" id="{94DF4790-F0E2-45B9-8451-10C8632E39FD}"/>
              </a:ext>
            </a:extLst>
          </p:cNvPr>
          <p:cNvSpPr/>
          <p:nvPr/>
        </p:nvSpPr>
        <p:spPr>
          <a:xfrm>
            <a:off x="5646799" y="2694179"/>
            <a:ext cx="1760600" cy="8486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pic>
        <p:nvPicPr>
          <p:cNvPr id="16" name="Gráfico 15" descr="Marca de verificación con relleno sólido">
            <a:extLst>
              <a:ext uri="{FF2B5EF4-FFF2-40B4-BE49-F238E27FC236}">
                <a16:creationId xmlns:a16="http://schemas.microsoft.com/office/drawing/2014/main" id="{4B85BDD2-DD63-4328-9646-89FE9195F5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5206" y="4113033"/>
            <a:ext cx="914400" cy="914400"/>
          </a:xfrm>
          <a:prstGeom prst="rect">
            <a:avLst/>
          </a:prstGeom>
        </p:spPr>
      </p:pic>
      <p:pic>
        <p:nvPicPr>
          <p:cNvPr id="18" name="Gráfico 17" descr="Cerrar con relleno sólido">
            <a:extLst>
              <a:ext uri="{FF2B5EF4-FFF2-40B4-BE49-F238E27FC236}">
                <a16:creationId xmlns:a16="http://schemas.microsoft.com/office/drawing/2014/main" id="{F8212853-B0A6-45D2-9BE3-E3A6406EB7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70967" y="2685880"/>
            <a:ext cx="914400" cy="914400"/>
          </a:xfrm>
          <a:prstGeom prst="rect">
            <a:avLst/>
          </a:prstGeom>
        </p:spPr>
      </p:pic>
      <p:sp>
        <p:nvSpPr>
          <p:cNvPr id="20" name="Rectángulo 19">
            <a:extLst>
              <a:ext uri="{FF2B5EF4-FFF2-40B4-BE49-F238E27FC236}">
                <a16:creationId xmlns:a16="http://schemas.microsoft.com/office/drawing/2014/main" id="{DC131F64-BB37-4EF5-B301-1714DADC2BEB}"/>
              </a:ext>
            </a:extLst>
          </p:cNvPr>
          <p:cNvSpPr/>
          <p:nvPr/>
        </p:nvSpPr>
        <p:spPr>
          <a:xfrm>
            <a:off x="1268229" y="3728407"/>
            <a:ext cx="4378569" cy="166975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1" name="Rectángulo 20">
            <a:extLst>
              <a:ext uri="{FF2B5EF4-FFF2-40B4-BE49-F238E27FC236}">
                <a16:creationId xmlns:a16="http://schemas.microsoft.com/office/drawing/2014/main" id="{48987288-3CA9-4BE4-B134-DD6BFB3D8FED}"/>
              </a:ext>
            </a:extLst>
          </p:cNvPr>
          <p:cNvSpPr/>
          <p:nvPr/>
        </p:nvSpPr>
        <p:spPr>
          <a:xfrm>
            <a:off x="5646799" y="3728407"/>
            <a:ext cx="1760600" cy="166975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2" name="CuadroTexto 21">
            <a:extLst>
              <a:ext uri="{FF2B5EF4-FFF2-40B4-BE49-F238E27FC236}">
                <a16:creationId xmlns:a16="http://schemas.microsoft.com/office/drawing/2014/main" id="{39E15E7B-8CEE-44B8-B362-962736B7E2F5}"/>
              </a:ext>
            </a:extLst>
          </p:cNvPr>
          <p:cNvSpPr txBox="1"/>
          <p:nvPr/>
        </p:nvSpPr>
        <p:spPr>
          <a:xfrm>
            <a:off x="1383720" y="2817101"/>
            <a:ext cx="4226963" cy="646331"/>
          </a:xfrm>
          <a:prstGeom prst="rect">
            <a:avLst/>
          </a:prstGeom>
          <a:noFill/>
        </p:spPr>
        <p:txBody>
          <a:bodyPr wrap="square">
            <a:spAutoFit/>
          </a:bodyPr>
          <a:lstStyle/>
          <a:p>
            <a:pPr algn="just"/>
            <a:r>
              <a:rPr lang="en-US" dirty="0">
                <a:latin typeface="Arial Nova Light" panose="020B0304020202020204" pitchFamily="34" charset="0"/>
              </a:rPr>
              <a:t>The range of an analogue port needs to have a maximum tension of 5 A</a:t>
            </a:r>
            <a:endParaRPr lang="en-US" b="1" dirty="0">
              <a:latin typeface="Arial Nova Light" panose="020B0304020202020204" pitchFamily="34" charset="0"/>
            </a:endParaRPr>
          </a:p>
        </p:txBody>
      </p:sp>
    </p:spTree>
    <p:extLst>
      <p:ext uri="{BB962C8B-B14F-4D97-AF65-F5344CB8AC3E}">
        <p14:creationId xmlns:p14="http://schemas.microsoft.com/office/powerpoint/2010/main" val="2233425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fld id="{2D72A43D-7419-4C41-A920-C6E38643746D}" type="datetime3">
              <a:rPr lang="es-ES_tradnl" smtClean="0"/>
              <a:pPr/>
              <a:t>14.02.23</a:t>
            </a:fld>
            <a:endParaRPr lang="en-US" dirty="0"/>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n-US" dirty="0"/>
              <a:t>Writing requirements</a:t>
            </a:r>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12</a:t>
            </a:fld>
            <a:endParaRPr lang="en-US"/>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err="1"/>
              <a:t>Atomic</a:t>
            </a:r>
            <a:endParaRPr lang="es-ES" dirty="0"/>
          </a:p>
        </p:txBody>
      </p:sp>
      <p:sp>
        <p:nvSpPr>
          <p:cNvPr id="7" name="Marcador de contenido 5"/>
          <p:cNvSpPr>
            <a:spLocks noGrp="1"/>
          </p:cNvSpPr>
          <p:nvPr>
            <p:ph sz="quarter" idx="13"/>
          </p:nvPr>
        </p:nvSpPr>
        <p:spPr>
          <a:xfrm>
            <a:off x="422031" y="1275347"/>
            <a:ext cx="8299939" cy="4812716"/>
          </a:xfrm>
        </p:spPr>
        <p:txBody>
          <a:bodyPr/>
          <a:lstStyle/>
          <a:p>
            <a:pPr marL="0" indent="0" algn="ctr">
              <a:buNone/>
            </a:pPr>
            <a:r>
              <a:rPr lang="en-US" sz="2400" dirty="0">
                <a:latin typeface="Arial Nova Light" panose="020B0304020202020204" pitchFamily="34" charset="0"/>
              </a:rPr>
              <a:t>The requirement defines a single traceable element.</a:t>
            </a:r>
            <a:endParaRPr lang="es-ES" sz="1800" dirty="0">
              <a:solidFill>
                <a:schemeClr val="tx1"/>
              </a:solidFill>
              <a:latin typeface="Arial Nova Light" panose="020B0304020202020204" pitchFamily="34" charset="0"/>
              <a:ea typeface="+mn-ea"/>
              <a:cs typeface="+mn-cs"/>
            </a:endParaRPr>
          </a:p>
          <a:p>
            <a:r>
              <a:rPr lang="es-ES" sz="1800" dirty="0" err="1">
                <a:solidFill>
                  <a:schemeClr val="tx1"/>
                </a:solidFill>
                <a:latin typeface="Arial Nova Light" panose="020B0304020202020204" pitchFamily="34" charset="0"/>
                <a:ea typeface="+mn-ea"/>
                <a:cs typeface="+mn-cs"/>
              </a:rPr>
              <a:t>The</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smallest</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piece</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of</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information</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you</a:t>
            </a:r>
            <a:r>
              <a:rPr lang="es-ES" sz="1800" dirty="0">
                <a:solidFill>
                  <a:schemeClr val="tx1"/>
                </a:solidFill>
                <a:latin typeface="Arial Nova Light" panose="020B0304020202020204" pitchFamily="34" charset="0"/>
                <a:ea typeface="+mn-ea"/>
                <a:cs typeface="+mn-cs"/>
              </a:rPr>
              <a:t> can </a:t>
            </a:r>
            <a:r>
              <a:rPr lang="es-ES" sz="1800" dirty="0" err="1">
                <a:solidFill>
                  <a:schemeClr val="tx1"/>
                </a:solidFill>
                <a:latin typeface="Arial Nova Light" panose="020B0304020202020204" pitchFamily="34" charset="0"/>
                <a:ea typeface="+mn-ea"/>
                <a:cs typeface="+mn-cs"/>
              </a:rPr>
              <a:t>give</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that</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on</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its</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own</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is</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verifiable</a:t>
            </a:r>
            <a:r>
              <a:rPr lang="es-ES" sz="1800" dirty="0">
                <a:solidFill>
                  <a:schemeClr val="tx1"/>
                </a:solidFill>
                <a:latin typeface="Arial Nova Light" panose="020B0304020202020204" pitchFamily="34" charset="0"/>
                <a:ea typeface="+mn-ea"/>
                <a:cs typeface="+mn-cs"/>
              </a:rPr>
              <a:t> and complete.</a:t>
            </a:r>
          </a:p>
        </p:txBody>
      </p:sp>
      <p:sp>
        <p:nvSpPr>
          <p:cNvPr id="13" name="Rectángulo 12">
            <a:extLst>
              <a:ext uri="{FF2B5EF4-FFF2-40B4-BE49-F238E27FC236}">
                <a16:creationId xmlns:a16="http://schemas.microsoft.com/office/drawing/2014/main" id="{88CD2F8C-EDA2-4F66-A4F4-A4D88DAF2A7C}"/>
              </a:ext>
            </a:extLst>
          </p:cNvPr>
          <p:cNvSpPr/>
          <p:nvPr/>
        </p:nvSpPr>
        <p:spPr>
          <a:xfrm>
            <a:off x="1268229" y="2694179"/>
            <a:ext cx="4378569" cy="117015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4" name="Rectángulo 13">
            <a:extLst>
              <a:ext uri="{FF2B5EF4-FFF2-40B4-BE49-F238E27FC236}">
                <a16:creationId xmlns:a16="http://schemas.microsoft.com/office/drawing/2014/main" id="{94DF4790-F0E2-45B9-8451-10C8632E39FD}"/>
              </a:ext>
            </a:extLst>
          </p:cNvPr>
          <p:cNvSpPr/>
          <p:nvPr/>
        </p:nvSpPr>
        <p:spPr>
          <a:xfrm>
            <a:off x="5646799" y="2694179"/>
            <a:ext cx="1760600" cy="117015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pic>
        <p:nvPicPr>
          <p:cNvPr id="16" name="Gráfico 15" descr="Marca de verificación con relleno sólido">
            <a:extLst>
              <a:ext uri="{FF2B5EF4-FFF2-40B4-BE49-F238E27FC236}">
                <a16:creationId xmlns:a16="http://schemas.microsoft.com/office/drawing/2014/main" id="{4B85BDD2-DD63-4328-9646-89FE9195F5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5206" y="4081946"/>
            <a:ext cx="914400" cy="914400"/>
          </a:xfrm>
          <a:prstGeom prst="rect">
            <a:avLst/>
          </a:prstGeom>
        </p:spPr>
      </p:pic>
      <p:pic>
        <p:nvPicPr>
          <p:cNvPr id="18" name="Gráfico 17" descr="Cerrar con relleno sólido">
            <a:extLst>
              <a:ext uri="{FF2B5EF4-FFF2-40B4-BE49-F238E27FC236}">
                <a16:creationId xmlns:a16="http://schemas.microsoft.com/office/drawing/2014/main" id="{F8212853-B0A6-45D2-9BE3-E3A6406EB7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70967" y="2836495"/>
            <a:ext cx="914400" cy="914400"/>
          </a:xfrm>
          <a:prstGeom prst="rect">
            <a:avLst/>
          </a:prstGeom>
        </p:spPr>
      </p:pic>
      <p:sp>
        <p:nvSpPr>
          <p:cNvPr id="20" name="Rectángulo 19">
            <a:extLst>
              <a:ext uri="{FF2B5EF4-FFF2-40B4-BE49-F238E27FC236}">
                <a16:creationId xmlns:a16="http://schemas.microsoft.com/office/drawing/2014/main" id="{DC131F64-BB37-4EF5-B301-1714DADC2BEB}"/>
              </a:ext>
            </a:extLst>
          </p:cNvPr>
          <p:cNvSpPr/>
          <p:nvPr/>
        </p:nvSpPr>
        <p:spPr>
          <a:xfrm>
            <a:off x="1268229" y="4185251"/>
            <a:ext cx="4378569" cy="70779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1" name="Rectángulo 20">
            <a:extLst>
              <a:ext uri="{FF2B5EF4-FFF2-40B4-BE49-F238E27FC236}">
                <a16:creationId xmlns:a16="http://schemas.microsoft.com/office/drawing/2014/main" id="{48987288-3CA9-4BE4-B134-DD6BFB3D8FED}"/>
              </a:ext>
            </a:extLst>
          </p:cNvPr>
          <p:cNvSpPr/>
          <p:nvPr/>
        </p:nvSpPr>
        <p:spPr>
          <a:xfrm>
            <a:off x="5646799" y="4185251"/>
            <a:ext cx="1760600" cy="70779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2" name="CuadroTexto 21">
            <a:extLst>
              <a:ext uri="{FF2B5EF4-FFF2-40B4-BE49-F238E27FC236}">
                <a16:creationId xmlns:a16="http://schemas.microsoft.com/office/drawing/2014/main" id="{39E15E7B-8CEE-44B8-B362-962736B7E2F5}"/>
              </a:ext>
            </a:extLst>
          </p:cNvPr>
          <p:cNvSpPr txBox="1"/>
          <p:nvPr/>
        </p:nvSpPr>
        <p:spPr>
          <a:xfrm>
            <a:off x="1383719" y="2908004"/>
            <a:ext cx="4226963" cy="646331"/>
          </a:xfrm>
          <a:prstGeom prst="rect">
            <a:avLst/>
          </a:prstGeom>
          <a:noFill/>
        </p:spPr>
        <p:txBody>
          <a:bodyPr wrap="square">
            <a:spAutoFit/>
          </a:bodyPr>
          <a:lstStyle/>
          <a:p>
            <a:pPr algn="just"/>
            <a:r>
              <a:rPr lang="en-US" dirty="0">
                <a:latin typeface="Arial Nova Light" panose="020B0304020202020204" pitchFamily="34" charset="0"/>
              </a:rPr>
              <a:t>The maximum ratings for analogue input channels shall be 5 V and 200 mA.</a:t>
            </a:r>
          </a:p>
        </p:txBody>
      </p:sp>
      <p:pic>
        <p:nvPicPr>
          <p:cNvPr id="17" name="Gráfico 16" descr="Marca de verificación con relleno sólido">
            <a:extLst>
              <a:ext uri="{FF2B5EF4-FFF2-40B4-BE49-F238E27FC236}">
                <a16:creationId xmlns:a16="http://schemas.microsoft.com/office/drawing/2014/main" id="{4DB61E5D-9C32-4259-9643-A52271DF88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5206" y="5072030"/>
            <a:ext cx="914400" cy="914400"/>
          </a:xfrm>
          <a:prstGeom prst="rect">
            <a:avLst/>
          </a:prstGeom>
        </p:spPr>
      </p:pic>
      <p:sp>
        <p:nvSpPr>
          <p:cNvPr id="19" name="Rectángulo 18">
            <a:extLst>
              <a:ext uri="{FF2B5EF4-FFF2-40B4-BE49-F238E27FC236}">
                <a16:creationId xmlns:a16="http://schemas.microsoft.com/office/drawing/2014/main" id="{B819B742-3ECB-4E7E-9316-E46F23B9D245}"/>
              </a:ext>
            </a:extLst>
          </p:cNvPr>
          <p:cNvSpPr/>
          <p:nvPr/>
        </p:nvSpPr>
        <p:spPr>
          <a:xfrm>
            <a:off x="1268229" y="5175335"/>
            <a:ext cx="4378569" cy="70779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4" name="Rectángulo 23">
            <a:extLst>
              <a:ext uri="{FF2B5EF4-FFF2-40B4-BE49-F238E27FC236}">
                <a16:creationId xmlns:a16="http://schemas.microsoft.com/office/drawing/2014/main" id="{C27C8F9A-B312-49A3-8935-C9A8E07392CA}"/>
              </a:ext>
            </a:extLst>
          </p:cNvPr>
          <p:cNvSpPr/>
          <p:nvPr/>
        </p:nvSpPr>
        <p:spPr>
          <a:xfrm>
            <a:off x="5646799" y="5175335"/>
            <a:ext cx="1760600" cy="70779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1866487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fld id="{2D72A43D-7419-4C41-A920-C6E38643746D}" type="datetime3">
              <a:rPr lang="es-ES_tradnl" smtClean="0"/>
              <a:pPr/>
              <a:t>14.02.23</a:t>
            </a:fld>
            <a:endParaRPr lang="en-US" dirty="0"/>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n-US" dirty="0"/>
              <a:t>Writing requirements</a:t>
            </a:r>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13</a:t>
            </a:fld>
            <a:endParaRPr lang="en-US"/>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err="1"/>
              <a:t>Abstract</a:t>
            </a:r>
            <a:endParaRPr lang="es-ES" dirty="0"/>
          </a:p>
        </p:txBody>
      </p:sp>
      <p:sp>
        <p:nvSpPr>
          <p:cNvPr id="7" name="Marcador de contenido 5"/>
          <p:cNvSpPr>
            <a:spLocks noGrp="1"/>
          </p:cNvSpPr>
          <p:nvPr>
            <p:ph sz="quarter" idx="13"/>
          </p:nvPr>
        </p:nvSpPr>
        <p:spPr>
          <a:xfrm>
            <a:off x="422031" y="1275347"/>
            <a:ext cx="8299939" cy="4812716"/>
          </a:xfrm>
        </p:spPr>
        <p:txBody>
          <a:bodyPr/>
          <a:lstStyle/>
          <a:p>
            <a:pPr marL="0" indent="0" algn="ctr">
              <a:buNone/>
            </a:pPr>
            <a:r>
              <a:rPr lang="en-US" sz="2400" dirty="0">
                <a:latin typeface="Arial Nova Light" panose="020B0304020202020204" pitchFamily="34" charset="0"/>
              </a:rPr>
              <a:t>The requirement does not specify a certain solution. It may difficult in projects where a solution was already developed.</a:t>
            </a:r>
            <a:endParaRPr lang="es-ES" sz="2400" dirty="0">
              <a:latin typeface="Arial Nova Light" panose="020B0304020202020204" pitchFamily="34" charset="0"/>
            </a:endParaRPr>
          </a:p>
          <a:p>
            <a:endParaRPr lang="es-ES" sz="1800" dirty="0">
              <a:solidFill>
                <a:schemeClr val="tx1"/>
              </a:solidFill>
              <a:latin typeface="Arial Nova Light" panose="020B0304020202020204" pitchFamily="34" charset="0"/>
              <a:ea typeface="+mn-ea"/>
              <a:cs typeface="+mn-cs"/>
            </a:endParaRPr>
          </a:p>
          <a:p>
            <a:r>
              <a:rPr lang="es-ES" sz="1800" dirty="0" err="1">
                <a:solidFill>
                  <a:schemeClr val="tx1"/>
                </a:solidFill>
                <a:latin typeface="Arial Nova Light" panose="020B0304020202020204" pitchFamily="34" charset="0"/>
                <a:ea typeface="+mn-ea"/>
                <a:cs typeface="+mn-cs"/>
              </a:rPr>
              <a:t>Since</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we</a:t>
            </a:r>
            <a:r>
              <a:rPr lang="es-ES" sz="1800" dirty="0">
                <a:solidFill>
                  <a:schemeClr val="tx1"/>
                </a:solidFill>
                <a:latin typeface="Arial Nova Light" panose="020B0304020202020204" pitchFamily="34" charset="0"/>
                <a:ea typeface="+mn-ea"/>
                <a:cs typeface="+mn-cs"/>
              </a:rPr>
              <a:t> are </a:t>
            </a:r>
            <a:r>
              <a:rPr lang="es-ES" sz="1800" dirty="0" err="1">
                <a:solidFill>
                  <a:schemeClr val="tx1"/>
                </a:solidFill>
                <a:latin typeface="Arial Nova Light" panose="020B0304020202020204" pitchFamily="34" charset="0"/>
                <a:ea typeface="+mn-ea"/>
                <a:cs typeface="+mn-cs"/>
              </a:rPr>
              <a:t>engineers</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we</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may</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already</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have</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built</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something</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like</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what</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requirements</a:t>
            </a:r>
            <a:r>
              <a:rPr lang="es-ES" sz="1800" dirty="0">
                <a:solidFill>
                  <a:schemeClr val="tx1"/>
                </a:solidFill>
                <a:latin typeface="Arial Nova Light" panose="020B0304020202020204" pitchFamily="34" charset="0"/>
                <a:ea typeface="+mn-ea"/>
                <a:cs typeface="+mn-cs"/>
              </a:rPr>
              <a:t> are </a:t>
            </a:r>
            <a:r>
              <a:rPr lang="es-ES" sz="1800" dirty="0" err="1">
                <a:solidFill>
                  <a:schemeClr val="tx1"/>
                </a:solidFill>
                <a:latin typeface="Arial Nova Light" panose="020B0304020202020204" pitchFamily="34" charset="0"/>
                <a:ea typeface="+mn-ea"/>
                <a:cs typeface="+mn-cs"/>
              </a:rPr>
              <a:t>asking</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for</a:t>
            </a:r>
            <a:r>
              <a:rPr lang="es-ES" sz="1800" dirty="0">
                <a:solidFill>
                  <a:schemeClr val="tx1"/>
                </a:solidFill>
                <a:latin typeface="Arial Nova Light" panose="020B0304020202020204" pitchFamily="34" charset="0"/>
                <a:ea typeface="+mn-ea"/>
                <a:cs typeface="+mn-cs"/>
              </a:rPr>
              <a:t>. </a:t>
            </a:r>
          </a:p>
          <a:p>
            <a:r>
              <a:rPr lang="es-ES" sz="1800" dirty="0" err="1">
                <a:solidFill>
                  <a:schemeClr val="tx1"/>
                </a:solidFill>
                <a:latin typeface="Arial Nova Light" panose="020B0304020202020204" pitchFamily="34" charset="0"/>
                <a:ea typeface="+mn-ea"/>
                <a:cs typeface="+mn-cs"/>
              </a:rPr>
              <a:t>Even</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if</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we</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known</a:t>
            </a:r>
            <a:r>
              <a:rPr lang="es-ES" sz="1800" dirty="0">
                <a:solidFill>
                  <a:schemeClr val="tx1"/>
                </a:solidFill>
                <a:latin typeface="Arial Nova Light" panose="020B0304020202020204" pitchFamily="34" charset="0"/>
                <a:ea typeface="+mn-ea"/>
                <a:cs typeface="+mn-cs"/>
              </a:rPr>
              <a:t> HOW </a:t>
            </a:r>
            <a:r>
              <a:rPr lang="es-ES" sz="1800" dirty="0" err="1">
                <a:solidFill>
                  <a:schemeClr val="tx1"/>
                </a:solidFill>
                <a:latin typeface="Arial Nova Light" panose="020B0304020202020204" pitchFamily="34" charset="0"/>
                <a:ea typeface="+mn-ea"/>
                <a:cs typeface="+mn-cs"/>
              </a:rPr>
              <a:t>to</a:t>
            </a:r>
            <a:r>
              <a:rPr lang="es-ES" sz="1800" dirty="0">
                <a:solidFill>
                  <a:schemeClr val="tx1"/>
                </a:solidFill>
                <a:latin typeface="Arial Nova Light" panose="020B0304020202020204" pitchFamily="34" charset="0"/>
                <a:ea typeface="+mn-ea"/>
                <a:cs typeface="+mn-cs"/>
              </a:rPr>
              <a:t> do </a:t>
            </a:r>
            <a:r>
              <a:rPr lang="es-ES" sz="1800" dirty="0" err="1">
                <a:solidFill>
                  <a:schemeClr val="tx1"/>
                </a:solidFill>
                <a:latin typeface="Arial Nova Light" panose="020B0304020202020204" pitchFamily="34" charset="0"/>
                <a:ea typeface="+mn-ea"/>
                <a:cs typeface="+mn-cs"/>
              </a:rPr>
              <a:t>it</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write</a:t>
            </a:r>
            <a:r>
              <a:rPr lang="es-ES" sz="1800" dirty="0">
                <a:solidFill>
                  <a:schemeClr val="tx1"/>
                </a:solidFill>
                <a:latin typeface="Arial Nova Light" panose="020B0304020202020204" pitchFamily="34" charset="0"/>
                <a:ea typeface="+mn-ea"/>
                <a:cs typeface="+mn-cs"/>
              </a:rPr>
              <a:t> WHAT </a:t>
            </a:r>
            <a:r>
              <a:rPr lang="es-ES" sz="1800" dirty="0" err="1">
                <a:solidFill>
                  <a:schemeClr val="tx1"/>
                </a:solidFill>
                <a:latin typeface="Arial Nova Light" panose="020B0304020202020204" pitchFamily="34" charset="0"/>
                <a:ea typeface="+mn-ea"/>
                <a:cs typeface="+mn-cs"/>
              </a:rPr>
              <a:t>it</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should</a:t>
            </a:r>
            <a:r>
              <a:rPr lang="es-ES" sz="1800" dirty="0">
                <a:solidFill>
                  <a:schemeClr val="tx1"/>
                </a:solidFill>
                <a:latin typeface="Arial Nova Light" panose="020B0304020202020204" pitchFamily="34" charset="0"/>
                <a:ea typeface="+mn-ea"/>
                <a:cs typeface="+mn-cs"/>
              </a:rPr>
              <a:t> do. </a:t>
            </a:r>
          </a:p>
        </p:txBody>
      </p:sp>
      <p:sp>
        <p:nvSpPr>
          <p:cNvPr id="13" name="Rectángulo 12">
            <a:extLst>
              <a:ext uri="{FF2B5EF4-FFF2-40B4-BE49-F238E27FC236}">
                <a16:creationId xmlns:a16="http://schemas.microsoft.com/office/drawing/2014/main" id="{88CD2F8C-EDA2-4F66-A4F4-A4D88DAF2A7C}"/>
              </a:ext>
            </a:extLst>
          </p:cNvPr>
          <p:cNvSpPr/>
          <p:nvPr/>
        </p:nvSpPr>
        <p:spPr>
          <a:xfrm>
            <a:off x="1268230" y="3737685"/>
            <a:ext cx="4378569" cy="117015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4" name="Rectángulo 13">
            <a:extLst>
              <a:ext uri="{FF2B5EF4-FFF2-40B4-BE49-F238E27FC236}">
                <a16:creationId xmlns:a16="http://schemas.microsoft.com/office/drawing/2014/main" id="{94DF4790-F0E2-45B9-8451-10C8632E39FD}"/>
              </a:ext>
            </a:extLst>
          </p:cNvPr>
          <p:cNvSpPr/>
          <p:nvPr/>
        </p:nvSpPr>
        <p:spPr>
          <a:xfrm>
            <a:off x="5646800" y="3737685"/>
            <a:ext cx="1760600" cy="117015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pic>
        <p:nvPicPr>
          <p:cNvPr id="16" name="Gráfico 15" descr="Marca de verificación con relleno sólido">
            <a:extLst>
              <a:ext uri="{FF2B5EF4-FFF2-40B4-BE49-F238E27FC236}">
                <a16:creationId xmlns:a16="http://schemas.microsoft.com/office/drawing/2014/main" id="{4B85BDD2-DD63-4328-9646-89FE9195F5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5207" y="5125452"/>
            <a:ext cx="914400" cy="914400"/>
          </a:xfrm>
          <a:prstGeom prst="rect">
            <a:avLst/>
          </a:prstGeom>
        </p:spPr>
      </p:pic>
      <p:pic>
        <p:nvPicPr>
          <p:cNvPr id="18" name="Gráfico 17" descr="Cerrar con relleno sólido">
            <a:extLst>
              <a:ext uri="{FF2B5EF4-FFF2-40B4-BE49-F238E27FC236}">
                <a16:creationId xmlns:a16="http://schemas.microsoft.com/office/drawing/2014/main" id="{F8212853-B0A6-45D2-9BE3-E3A6406EB7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70968" y="3880001"/>
            <a:ext cx="914400" cy="914400"/>
          </a:xfrm>
          <a:prstGeom prst="rect">
            <a:avLst/>
          </a:prstGeom>
        </p:spPr>
      </p:pic>
      <p:sp>
        <p:nvSpPr>
          <p:cNvPr id="20" name="Rectángulo 19">
            <a:extLst>
              <a:ext uri="{FF2B5EF4-FFF2-40B4-BE49-F238E27FC236}">
                <a16:creationId xmlns:a16="http://schemas.microsoft.com/office/drawing/2014/main" id="{DC131F64-BB37-4EF5-B301-1714DADC2BEB}"/>
              </a:ext>
            </a:extLst>
          </p:cNvPr>
          <p:cNvSpPr/>
          <p:nvPr/>
        </p:nvSpPr>
        <p:spPr>
          <a:xfrm>
            <a:off x="1268230" y="5228757"/>
            <a:ext cx="4378569" cy="70779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1" name="Rectángulo 20">
            <a:extLst>
              <a:ext uri="{FF2B5EF4-FFF2-40B4-BE49-F238E27FC236}">
                <a16:creationId xmlns:a16="http://schemas.microsoft.com/office/drawing/2014/main" id="{48987288-3CA9-4BE4-B134-DD6BFB3D8FED}"/>
              </a:ext>
            </a:extLst>
          </p:cNvPr>
          <p:cNvSpPr/>
          <p:nvPr/>
        </p:nvSpPr>
        <p:spPr>
          <a:xfrm>
            <a:off x="5646800" y="5228757"/>
            <a:ext cx="1760600" cy="70779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2" name="CuadroTexto 21">
            <a:extLst>
              <a:ext uri="{FF2B5EF4-FFF2-40B4-BE49-F238E27FC236}">
                <a16:creationId xmlns:a16="http://schemas.microsoft.com/office/drawing/2014/main" id="{39E15E7B-8CEE-44B8-B362-962736B7E2F5}"/>
              </a:ext>
            </a:extLst>
          </p:cNvPr>
          <p:cNvSpPr txBox="1"/>
          <p:nvPr/>
        </p:nvSpPr>
        <p:spPr>
          <a:xfrm>
            <a:off x="1383720" y="3951510"/>
            <a:ext cx="4226963" cy="646331"/>
          </a:xfrm>
          <a:prstGeom prst="rect">
            <a:avLst/>
          </a:prstGeom>
          <a:noFill/>
        </p:spPr>
        <p:txBody>
          <a:bodyPr wrap="square">
            <a:spAutoFit/>
          </a:bodyPr>
          <a:lstStyle/>
          <a:p>
            <a:pPr algn="just"/>
            <a:r>
              <a:rPr lang="en-US" dirty="0">
                <a:latin typeface="Arial Nova Light" panose="020B0304020202020204" pitchFamily="34" charset="0"/>
              </a:rPr>
              <a:t>An amplifier stage shall amplify the input voltage by a factor of 2.</a:t>
            </a:r>
          </a:p>
        </p:txBody>
      </p:sp>
    </p:spTree>
    <p:extLst>
      <p:ext uri="{BB962C8B-B14F-4D97-AF65-F5344CB8AC3E}">
        <p14:creationId xmlns:p14="http://schemas.microsoft.com/office/powerpoint/2010/main" val="1215066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fld id="{2D72A43D-7419-4C41-A920-C6E38643746D}" type="datetime3">
              <a:rPr lang="es-ES_tradnl" smtClean="0"/>
              <a:pPr/>
              <a:t>14.02.23</a:t>
            </a:fld>
            <a:endParaRPr lang="en-US" dirty="0"/>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n-US" dirty="0"/>
              <a:t>Writing requirements</a:t>
            </a:r>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14</a:t>
            </a:fld>
            <a:endParaRPr lang="en-US"/>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a:t>Complete</a:t>
            </a:r>
          </a:p>
        </p:txBody>
      </p:sp>
      <p:sp>
        <p:nvSpPr>
          <p:cNvPr id="7" name="Marcador de contenido 5"/>
          <p:cNvSpPr>
            <a:spLocks noGrp="1"/>
          </p:cNvSpPr>
          <p:nvPr>
            <p:ph sz="quarter" idx="13"/>
          </p:nvPr>
        </p:nvSpPr>
        <p:spPr>
          <a:xfrm>
            <a:off x="422031" y="1275347"/>
            <a:ext cx="8299939" cy="4812716"/>
          </a:xfrm>
        </p:spPr>
        <p:txBody>
          <a:bodyPr/>
          <a:lstStyle/>
          <a:p>
            <a:pPr marL="0" indent="0" algn="ctr">
              <a:buNone/>
            </a:pPr>
            <a:r>
              <a:rPr lang="en-US" sz="2400" dirty="0">
                <a:latin typeface="Arial Nova Light" panose="020B0304020202020204" pitchFamily="34" charset="0"/>
              </a:rPr>
              <a:t>It contains all the information to understand it. It has all the characteristics mentioned before.</a:t>
            </a:r>
          </a:p>
          <a:p>
            <a:r>
              <a:rPr lang="en-US" sz="1800" dirty="0">
                <a:latin typeface="Arial Nova Light" panose="020B0304020202020204" pitchFamily="34" charset="0"/>
              </a:rPr>
              <a:t>Inclusion of all significant requirements, whether relating to functionality, performance, design constraints, attributes or external interfaces</a:t>
            </a:r>
            <a:endParaRPr lang="es-ES" dirty="0">
              <a:solidFill>
                <a:schemeClr val="tx1"/>
              </a:solidFill>
              <a:latin typeface="Arial Nova Light" panose="020B0304020202020204" pitchFamily="34" charset="0"/>
              <a:ea typeface="+mn-ea"/>
              <a:cs typeface="+mn-cs"/>
            </a:endParaRPr>
          </a:p>
        </p:txBody>
      </p:sp>
      <p:sp>
        <p:nvSpPr>
          <p:cNvPr id="13" name="Rectángulo 12">
            <a:extLst>
              <a:ext uri="{FF2B5EF4-FFF2-40B4-BE49-F238E27FC236}">
                <a16:creationId xmlns:a16="http://schemas.microsoft.com/office/drawing/2014/main" id="{88CD2F8C-EDA2-4F66-A4F4-A4D88DAF2A7C}"/>
              </a:ext>
            </a:extLst>
          </p:cNvPr>
          <p:cNvSpPr/>
          <p:nvPr/>
        </p:nvSpPr>
        <p:spPr>
          <a:xfrm>
            <a:off x="1242097" y="3288171"/>
            <a:ext cx="4378569" cy="117015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4" name="Rectángulo 13">
            <a:extLst>
              <a:ext uri="{FF2B5EF4-FFF2-40B4-BE49-F238E27FC236}">
                <a16:creationId xmlns:a16="http://schemas.microsoft.com/office/drawing/2014/main" id="{94DF4790-F0E2-45B9-8451-10C8632E39FD}"/>
              </a:ext>
            </a:extLst>
          </p:cNvPr>
          <p:cNvSpPr/>
          <p:nvPr/>
        </p:nvSpPr>
        <p:spPr>
          <a:xfrm>
            <a:off x="5620667" y="3288171"/>
            <a:ext cx="1760600" cy="117015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pic>
        <p:nvPicPr>
          <p:cNvPr id="16" name="Gráfico 15" descr="Marca de verificación con relleno sólido">
            <a:extLst>
              <a:ext uri="{FF2B5EF4-FFF2-40B4-BE49-F238E27FC236}">
                <a16:creationId xmlns:a16="http://schemas.microsoft.com/office/drawing/2014/main" id="{4B85BDD2-DD63-4328-9646-89FE9195F5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69074" y="5042951"/>
            <a:ext cx="914400" cy="914400"/>
          </a:xfrm>
          <a:prstGeom prst="rect">
            <a:avLst/>
          </a:prstGeom>
        </p:spPr>
      </p:pic>
      <p:pic>
        <p:nvPicPr>
          <p:cNvPr id="18" name="Gráfico 17" descr="Cerrar con relleno sólido">
            <a:extLst>
              <a:ext uri="{FF2B5EF4-FFF2-40B4-BE49-F238E27FC236}">
                <a16:creationId xmlns:a16="http://schemas.microsoft.com/office/drawing/2014/main" id="{F8212853-B0A6-45D2-9BE3-E3A6406EB7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44835" y="3430487"/>
            <a:ext cx="914400" cy="914400"/>
          </a:xfrm>
          <a:prstGeom prst="rect">
            <a:avLst/>
          </a:prstGeom>
        </p:spPr>
      </p:pic>
      <p:sp>
        <p:nvSpPr>
          <p:cNvPr id="20" name="Rectángulo 19">
            <a:extLst>
              <a:ext uri="{FF2B5EF4-FFF2-40B4-BE49-F238E27FC236}">
                <a16:creationId xmlns:a16="http://schemas.microsoft.com/office/drawing/2014/main" id="{DC131F64-BB37-4EF5-B301-1714DADC2BEB}"/>
              </a:ext>
            </a:extLst>
          </p:cNvPr>
          <p:cNvSpPr/>
          <p:nvPr/>
        </p:nvSpPr>
        <p:spPr>
          <a:xfrm>
            <a:off x="1242097" y="4779243"/>
            <a:ext cx="4378569" cy="138260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1" name="Rectángulo 20">
            <a:extLst>
              <a:ext uri="{FF2B5EF4-FFF2-40B4-BE49-F238E27FC236}">
                <a16:creationId xmlns:a16="http://schemas.microsoft.com/office/drawing/2014/main" id="{48987288-3CA9-4BE4-B134-DD6BFB3D8FED}"/>
              </a:ext>
            </a:extLst>
          </p:cNvPr>
          <p:cNvSpPr/>
          <p:nvPr/>
        </p:nvSpPr>
        <p:spPr>
          <a:xfrm>
            <a:off x="5620667" y="4779243"/>
            <a:ext cx="1760600" cy="138260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2" name="CuadroTexto 21">
            <a:extLst>
              <a:ext uri="{FF2B5EF4-FFF2-40B4-BE49-F238E27FC236}">
                <a16:creationId xmlns:a16="http://schemas.microsoft.com/office/drawing/2014/main" id="{39E15E7B-8CEE-44B8-B362-962736B7E2F5}"/>
              </a:ext>
            </a:extLst>
          </p:cNvPr>
          <p:cNvSpPr txBox="1"/>
          <p:nvPr/>
        </p:nvSpPr>
        <p:spPr>
          <a:xfrm>
            <a:off x="1357587" y="3566226"/>
            <a:ext cx="4226963" cy="646331"/>
          </a:xfrm>
          <a:prstGeom prst="rect">
            <a:avLst/>
          </a:prstGeom>
          <a:noFill/>
        </p:spPr>
        <p:txBody>
          <a:bodyPr wrap="square">
            <a:spAutoFit/>
          </a:bodyPr>
          <a:lstStyle/>
          <a:p>
            <a:pPr algn="just"/>
            <a:r>
              <a:rPr lang="en-US" dirty="0">
                <a:latin typeface="Arial Nova Light" panose="020B0304020202020204" pitchFamily="34" charset="0"/>
              </a:rPr>
              <a:t>The BMS shall indicate the SoC of the battery.</a:t>
            </a:r>
          </a:p>
        </p:txBody>
      </p:sp>
    </p:spTree>
    <p:extLst>
      <p:ext uri="{BB962C8B-B14F-4D97-AF65-F5344CB8AC3E}">
        <p14:creationId xmlns:p14="http://schemas.microsoft.com/office/powerpoint/2010/main" val="484602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88109" y="2754427"/>
            <a:ext cx="3847227" cy="1362075"/>
          </a:xfrm>
        </p:spPr>
        <p:txBody>
          <a:bodyPr>
            <a:normAutofit/>
          </a:bodyPr>
          <a:lstStyle/>
          <a:p>
            <a:r>
              <a:rPr lang="en-US" dirty="0"/>
              <a:t>Language of requirements</a:t>
            </a:r>
          </a:p>
        </p:txBody>
      </p:sp>
      <p:sp>
        <p:nvSpPr>
          <p:cNvPr id="11" name="Content Placeholder 10"/>
          <p:cNvSpPr>
            <a:spLocks noGrp="1"/>
          </p:cNvSpPr>
          <p:nvPr>
            <p:ph sz="quarter" idx="10"/>
          </p:nvPr>
        </p:nvSpPr>
        <p:spPr/>
        <p:txBody>
          <a:bodyPr/>
          <a:lstStyle/>
          <a:p>
            <a:r>
              <a:rPr lang="en-US" dirty="0"/>
              <a:t>2</a:t>
            </a:r>
          </a:p>
        </p:txBody>
      </p:sp>
    </p:spTree>
    <p:extLst>
      <p:ext uri="{BB962C8B-B14F-4D97-AF65-F5344CB8AC3E}">
        <p14:creationId xmlns:p14="http://schemas.microsoft.com/office/powerpoint/2010/main" val="1715981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fld id="{2D72A43D-7419-4C41-A920-C6E38643746D}" type="datetime3">
              <a:rPr lang="es-ES_tradnl" smtClean="0"/>
              <a:pPr/>
              <a:t>14.02.23</a:t>
            </a:fld>
            <a:endParaRPr lang="en-US" dirty="0"/>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n-US" dirty="0"/>
              <a:t>Writing requirements</a:t>
            </a:r>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16</a:t>
            </a:fld>
            <a:endParaRPr lang="en-US"/>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err="1"/>
              <a:t>The</a:t>
            </a:r>
            <a:r>
              <a:rPr lang="es-ES" dirty="0"/>
              <a:t> </a:t>
            </a:r>
            <a:r>
              <a:rPr lang="es-ES" dirty="0" err="1"/>
              <a:t>language</a:t>
            </a:r>
            <a:r>
              <a:rPr lang="es-ES" dirty="0"/>
              <a:t> </a:t>
            </a:r>
            <a:r>
              <a:rPr lang="es-ES" dirty="0" err="1"/>
              <a:t>of</a:t>
            </a:r>
            <a:r>
              <a:rPr lang="es-ES" dirty="0"/>
              <a:t> </a:t>
            </a:r>
            <a:r>
              <a:rPr lang="es-ES" dirty="0" err="1"/>
              <a:t>requirements</a:t>
            </a:r>
            <a:endParaRPr lang="es-ES" dirty="0"/>
          </a:p>
        </p:txBody>
      </p:sp>
      <p:sp>
        <p:nvSpPr>
          <p:cNvPr id="7" name="Marcador de contenido 5"/>
          <p:cNvSpPr>
            <a:spLocks noGrp="1"/>
          </p:cNvSpPr>
          <p:nvPr>
            <p:ph sz="quarter" idx="13"/>
          </p:nvPr>
        </p:nvSpPr>
        <p:spPr>
          <a:xfrm>
            <a:off x="422031" y="1275347"/>
            <a:ext cx="8299939" cy="4812716"/>
          </a:xfrm>
        </p:spPr>
        <p:txBody>
          <a:bodyPr/>
          <a:lstStyle/>
          <a:p>
            <a:r>
              <a:rPr lang="es-ES" dirty="0" err="1">
                <a:latin typeface="Arial Nova Light" panose="020B0304020202020204" pitchFamily="34" charset="0"/>
              </a:rPr>
              <a:t>There</a:t>
            </a:r>
            <a:r>
              <a:rPr lang="es-ES" dirty="0">
                <a:latin typeface="Arial Nova Light" panose="020B0304020202020204" pitchFamily="34" charset="0"/>
              </a:rPr>
              <a:t> are </a:t>
            </a:r>
            <a:r>
              <a:rPr lang="es-ES" dirty="0" err="1">
                <a:latin typeface="Arial Nova Light" panose="020B0304020202020204" pitchFamily="34" charset="0"/>
              </a:rPr>
              <a:t>some</a:t>
            </a:r>
            <a:r>
              <a:rPr lang="es-ES" dirty="0">
                <a:latin typeface="Arial Nova Light" panose="020B0304020202020204" pitchFamily="34" charset="0"/>
              </a:rPr>
              <a:t> </a:t>
            </a:r>
            <a:r>
              <a:rPr lang="es-ES" dirty="0" err="1">
                <a:latin typeface="Arial Nova Light" panose="020B0304020202020204" pitchFamily="34" charset="0"/>
              </a:rPr>
              <a:t>standards</a:t>
            </a:r>
            <a:r>
              <a:rPr lang="es-ES" dirty="0">
                <a:latin typeface="Arial Nova Light" panose="020B0304020202020204" pitchFamily="34" charset="0"/>
              </a:rPr>
              <a:t> </a:t>
            </a:r>
            <a:r>
              <a:rPr lang="es-ES" dirty="0" err="1">
                <a:latin typeface="Arial Nova Light" panose="020B0304020202020204" pitchFamily="34" charset="0"/>
              </a:rPr>
              <a:t>that</a:t>
            </a:r>
            <a:r>
              <a:rPr lang="es-ES" dirty="0">
                <a:latin typeface="Arial Nova Light" panose="020B0304020202020204" pitchFamily="34" charset="0"/>
              </a:rPr>
              <a:t> </a:t>
            </a:r>
            <a:r>
              <a:rPr lang="es-ES" dirty="0" err="1">
                <a:latin typeface="Arial Nova Light" panose="020B0304020202020204" pitchFamily="34" charset="0"/>
              </a:rPr>
              <a:t>help</a:t>
            </a:r>
            <a:r>
              <a:rPr lang="es-ES" dirty="0">
                <a:latin typeface="Arial Nova Light" panose="020B0304020202020204" pitchFamily="34" charset="0"/>
              </a:rPr>
              <a:t> </a:t>
            </a:r>
            <a:r>
              <a:rPr lang="es-ES" dirty="0" err="1">
                <a:latin typeface="Arial Nova Light" panose="020B0304020202020204" pitchFamily="34" charset="0"/>
              </a:rPr>
              <a:t>us</a:t>
            </a:r>
            <a:r>
              <a:rPr lang="es-ES" dirty="0">
                <a:latin typeface="Arial Nova Light" panose="020B0304020202020204" pitchFamily="34" charset="0"/>
              </a:rPr>
              <a:t> </a:t>
            </a:r>
            <a:r>
              <a:rPr lang="es-ES" dirty="0" err="1">
                <a:latin typeface="Arial Nova Light" panose="020B0304020202020204" pitchFamily="34" charset="0"/>
              </a:rPr>
              <a:t>using</a:t>
            </a:r>
            <a:r>
              <a:rPr lang="es-ES" dirty="0">
                <a:latin typeface="Arial Nova Light" panose="020B0304020202020204" pitchFamily="34" charset="0"/>
              </a:rPr>
              <a:t> </a:t>
            </a:r>
            <a:r>
              <a:rPr lang="es-ES" dirty="0" err="1">
                <a:latin typeface="Arial Nova Light" panose="020B0304020202020204" pitchFamily="34" charset="0"/>
              </a:rPr>
              <a:t>the</a:t>
            </a:r>
            <a:r>
              <a:rPr lang="es-ES" dirty="0">
                <a:latin typeface="Arial Nova Light" panose="020B0304020202020204" pitchFamily="34" charset="0"/>
              </a:rPr>
              <a:t> </a:t>
            </a:r>
            <a:r>
              <a:rPr lang="es-ES" dirty="0" err="1">
                <a:latin typeface="Arial Nova Light" panose="020B0304020202020204" pitchFamily="34" charset="0"/>
              </a:rPr>
              <a:t>correct</a:t>
            </a:r>
            <a:r>
              <a:rPr lang="es-ES" dirty="0">
                <a:latin typeface="Arial Nova Light" panose="020B0304020202020204" pitchFamily="34" charset="0"/>
              </a:rPr>
              <a:t> </a:t>
            </a:r>
            <a:r>
              <a:rPr lang="es-ES" dirty="0" err="1">
                <a:latin typeface="Arial Nova Light" panose="020B0304020202020204" pitchFamily="34" charset="0"/>
              </a:rPr>
              <a:t>language</a:t>
            </a:r>
            <a:r>
              <a:rPr lang="es-ES" dirty="0">
                <a:latin typeface="Arial Nova Light" panose="020B0304020202020204" pitchFamily="34" charset="0"/>
              </a:rPr>
              <a:t>.</a:t>
            </a:r>
          </a:p>
          <a:p>
            <a:r>
              <a:rPr lang="es-ES" dirty="0" err="1">
                <a:latin typeface="Arial Nova Light" panose="020B0304020202020204" pitchFamily="34" charset="0"/>
              </a:rPr>
              <a:t>We</a:t>
            </a:r>
            <a:r>
              <a:rPr lang="es-ES" dirty="0">
                <a:latin typeface="Arial Nova Light" panose="020B0304020202020204" pitchFamily="34" charset="0"/>
              </a:rPr>
              <a:t> </a:t>
            </a:r>
            <a:r>
              <a:rPr lang="es-ES" dirty="0" err="1">
                <a:latin typeface="Arial Nova Light" panose="020B0304020202020204" pitchFamily="34" charset="0"/>
              </a:rPr>
              <a:t>will</a:t>
            </a:r>
            <a:r>
              <a:rPr lang="es-ES" dirty="0">
                <a:latin typeface="Arial Nova Light" panose="020B0304020202020204" pitchFamily="34" charset="0"/>
              </a:rPr>
              <a:t> </a:t>
            </a:r>
            <a:r>
              <a:rPr lang="es-ES" dirty="0" err="1">
                <a:latin typeface="Arial Nova Light" panose="020B0304020202020204" pitchFamily="34" charset="0"/>
              </a:rPr>
              <a:t>take</a:t>
            </a:r>
            <a:r>
              <a:rPr lang="es-ES" dirty="0">
                <a:latin typeface="Arial Nova Light" panose="020B0304020202020204" pitchFamily="34" charset="0"/>
              </a:rPr>
              <a:t> </a:t>
            </a:r>
            <a:r>
              <a:rPr lang="es-ES" dirty="0" err="1">
                <a:latin typeface="Arial Nova Light" panose="020B0304020202020204" pitchFamily="34" charset="0"/>
              </a:rPr>
              <a:t>the</a:t>
            </a:r>
            <a:r>
              <a:rPr lang="es-ES" dirty="0">
                <a:latin typeface="Arial Nova Light" panose="020B0304020202020204" pitchFamily="34" charset="0"/>
              </a:rPr>
              <a:t> IEEE </a:t>
            </a:r>
            <a:r>
              <a:rPr lang="es-ES" dirty="0" err="1">
                <a:latin typeface="Arial Nova Light" panose="020B0304020202020204" pitchFamily="34" charset="0"/>
              </a:rPr>
              <a:t>Standards</a:t>
            </a:r>
            <a:r>
              <a:rPr lang="es-ES" dirty="0">
                <a:latin typeface="Arial Nova Light" panose="020B0304020202020204" pitchFamily="34" charset="0"/>
              </a:rPr>
              <a:t> Style Manual as a </a:t>
            </a:r>
            <a:r>
              <a:rPr lang="es-ES" dirty="0" err="1">
                <a:latin typeface="Arial Nova Light" panose="020B0304020202020204" pitchFamily="34" charset="0"/>
              </a:rPr>
              <a:t>reference</a:t>
            </a:r>
            <a:r>
              <a:rPr lang="es-ES" dirty="0">
                <a:latin typeface="Arial Nova Light" panose="020B0304020202020204" pitchFamily="34" charset="0"/>
              </a:rPr>
              <a:t>.</a:t>
            </a:r>
          </a:p>
          <a:p>
            <a:r>
              <a:rPr lang="es-ES" dirty="0" err="1">
                <a:latin typeface="Arial Nova Light" panose="020B0304020202020204" pitchFamily="34" charset="0"/>
              </a:rPr>
              <a:t>There</a:t>
            </a:r>
            <a:r>
              <a:rPr lang="es-ES" dirty="0">
                <a:latin typeface="Arial Nova Light" panose="020B0304020202020204" pitchFamily="34" charset="0"/>
              </a:rPr>
              <a:t> are </a:t>
            </a:r>
            <a:r>
              <a:rPr lang="es-ES" dirty="0" err="1">
                <a:latin typeface="Arial Nova Light" panose="020B0304020202020204" pitchFamily="34" charset="0"/>
              </a:rPr>
              <a:t>some</a:t>
            </a:r>
            <a:r>
              <a:rPr lang="es-ES" dirty="0">
                <a:latin typeface="Arial Nova Light" panose="020B0304020202020204" pitchFamily="34" charset="0"/>
              </a:rPr>
              <a:t> </a:t>
            </a:r>
            <a:r>
              <a:rPr lang="es-ES" dirty="0" err="1">
                <a:latin typeface="Arial Nova Light" panose="020B0304020202020204" pitchFamily="34" charset="0"/>
              </a:rPr>
              <a:t>key</a:t>
            </a:r>
            <a:r>
              <a:rPr lang="es-ES" dirty="0">
                <a:latin typeface="Arial Nova Light" panose="020B0304020202020204" pitchFamily="34" charset="0"/>
              </a:rPr>
              <a:t> </a:t>
            </a:r>
            <a:r>
              <a:rPr lang="es-ES" dirty="0" err="1">
                <a:latin typeface="Arial Nova Light" panose="020B0304020202020204" pitchFamily="34" charset="0"/>
              </a:rPr>
              <a:t>words</a:t>
            </a:r>
            <a:r>
              <a:rPr lang="es-ES" dirty="0">
                <a:latin typeface="Arial Nova Light" panose="020B0304020202020204" pitchFamily="34" charset="0"/>
              </a:rPr>
              <a:t> </a:t>
            </a:r>
            <a:r>
              <a:rPr lang="es-ES" dirty="0" err="1">
                <a:latin typeface="Arial Nova Light" panose="020B0304020202020204" pitchFamily="34" charset="0"/>
              </a:rPr>
              <a:t>that</a:t>
            </a:r>
            <a:r>
              <a:rPr lang="es-ES" dirty="0">
                <a:latin typeface="Arial Nova Light" panose="020B0304020202020204" pitchFamily="34" charset="0"/>
              </a:rPr>
              <a:t> </a:t>
            </a:r>
            <a:r>
              <a:rPr lang="es-ES" dirty="0" err="1">
                <a:latin typeface="Arial Nova Light" panose="020B0304020202020204" pitchFamily="34" charset="0"/>
              </a:rPr>
              <a:t>appear</a:t>
            </a:r>
            <a:r>
              <a:rPr lang="es-ES" dirty="0">
                <a:latin typeface="Arial Nova Light" panose="020B0304020202020204" pitchFamily="34" charset="0"/>
              </a:rPr>
              <a:t> in </a:t>
            </a:r>
            <a:r>
              <a:rPr lang="es-ES" dirty="0" err="1">
                <a:latin typeface="Arial Nova Light" panose="020B0304020202020204" pitchFamily="34" charset="0"/>
              </a:rPr>
              <a:t>requirements</a:t>
            </a:r>
            <a:r>
              <a:rPr lang="es-ES" dirty="0">
                <a:latin typeface="Arial Nova Light" panose="020B0304020202020204" pitchFamily="34" charset="0"/>
              </a:rPr>
              <a:t> </a:t>
            </a:r>
            <a:r>
              <a:rPr lang="es-ES" dirty="0" err="1">
                <a:latin typeface="Arial Nova Light" panose="020B0304020202020204" pitchFamily="34" charset="0"/>
              </a:rPr>
              <a:t>but</a:t>
            </a:r>
            <a:r>
              <a:rPr lang="es-ES" dirty="0">
                <a:latin typeface="Arial Nova Light" panose="020B0304020202020204" pitchFamily="34" charset="0"/>
              </a:rPr>
              <a:t> are </a:t>
            </a:r>
            <a:r>
              <a:rPr lang="es-ES" dirty="0" err="1">
                <a:latin typeface="Arial Nova Light" panose="020B0304020202020204" pitchFamily="34" charset="0"/>
              </a:rPr>
              <a:t>not</a:t>
            </a:r>
            <a:r>
              <a:rPr lang="es-ES" dirty="0">
                <a:latin typeface="Arial Nova Light" panose="020B0304020202020204" pitchFamily="34" charset="0"/>
              </a:rPr>
              <a:t> </a:t>
            </a:r>
            <a:r>
              <a:rPr lang="es-ES" dirty="0" err="1">
                <a:latin typeface="Arial Nova Light" panose="020B0304020202020204" pitchFamily="34" charset="0"/>
              </a:rPr>
              <a:t>the</a:t>
            </a:r>
            <a:r>
              <a:rPr lang="es-ES" dirty="0">
                <a:latin typeface="Arial Nova Light" panose="020B0304020202020204" pitchFamily="34" charset="0"/>
              </a:rPr>
              <a:t> </a:t>
            </a:r>
            <a:r>
              <a:rPr lang="es-ES" dirty="0" err="1">
                <a:latin typeface="Arial Nova Light" panose="020B0304020202020204" pitchFamily="34" charset="0"/>
              </a:rPr>
              <a:t>same</a:t>
            </a:r>
            <a:r>
              <a:rPr lang="es-ES" dirty="0">
                <a:latin typeface="Arial Nova Light" panose="020B0304020202020204" pitchFamily="34" charset="0"/>
              </a:rPr>
              <a:t>:</a:t>
            </a:r>
          </a:p>
          <a:p>
            <a:pPr lvl="1"/>
            <a:r>
              <a:rPr lang="es-ES" dirty="0" err="1">
                <a:latin typeface="Arial Nova Light" panose="020B0304020202020204" pitchFamily="34" charset="0"/>
              </a:rPr>
              <a:t>Shall</a:t>
            </a:r>
            <a:endParaRPr lang="es-ES" dirty="0">
              <a:latin typeface="Arial Nova Light" panose="020B0304020202020204" pitchFamily="34" charset="0"/>
            </a:endParaRPr>
          </a:p>
          <a:p>
            <a:pPr lvl="1"/>
            <a:r>
              <a:rPr lang="es-ES" dirty="0" err="1">
                <a:latin typeface="Arial Nova Light" panose="020B0304020202020204" pitchFamily="34" charset="0"/>
              </a:rPr>
              <a:t>Should</a:t>
            </a:r>
            <a:endParaRPr lang="es-ES" dirty="0">
              <a:latin typeface="Arial Nova Light" panose="020B0304020202020204" pitchFamily="34" charset="0"/>
            </a:endParaRPr>
          </a:p>
          <a:p>
            <a:pPr lvl="1"/>
            <a:r>
              <a:rPr lang="es-ES" dirty="0">
                <a:latin typeface="Arial Nova Light" panose="020B0304020202020204" pitchFamily="34" charset="0"/>
              </a:rPr>
              <a:t>May</a:t>
            </a:r>
          </a:p>
          <a:p>
            <a:pPr lvl="1"/>
            <a:r>
              <a:rPr lang="es-ES" dirty="0" err="1">
                <a:latin typeface="Arial Nova Light" panose="020B0304020202020204" pitchFamily="34" charset="0"/>
              </a:rPr>
              <a:t>Must</a:t>
            </a:r>
            <a:endParaRPr lang="es-ES" dirty="0">
              <a:latin typeface="Arial Nova Light" panose="020B0304020202020204" pitchFamily="34" charset="0"/>
            </a:endParaRPr>
          </a:p>
          <a:p>
            <a:pPr lvl="1"/>
            <a:r>
              <a:rPr lang="es-ES" dirty="0">
                <a:latin typeface="Arial Nova Light" panose="020B0304020202020204" pitchFamily="34" charset="0"/>
              </a:rPr>
              <a:t>Can</a:t>
            </a:r>
          </a:p>
        </p:txBody>
      </p:sp>
    </p:spTree>
    <p:extLst>
      <p:ext uri="{BB962C8B-B14F-4D97-AF65-F5344CB8AC3E}">
        <p14:creationId xmlns:p14="http://schemas.microsoft.com/office/powerpoint/2010/main" val="647890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fld id="{2D72A43D-7419-4C41-A920-C6E38643746D}" type="datetime3">
              <a:rPr lang="es-ES_tradnl" smtClean="0"/>
              <a:pPr/>
              <a:t>14.02.23</a:t>
            </a:fld>
            <a:endParaRPr lang="en-US" dirty="0"/>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n-US" dirty="0"/>
              <a:t>Writing requirements</a:t>
            </a:r>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17</a:t>
            </a:fld>
            <a:endParaRPr lang="en-US"/>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err="1"/>
              <a:t>The</a:t>
            </a:r>
            <a:r>
              <a:rPr lang="es-ES" dirty="0"/>
              <a:t> </a:t>
            </a:r>
            <a:r>
              <a:rPr lang="es-ES" dirty="0" err="1"/>
              <a:t>language</a:t>
            </a:r>
            <a:r>
              <a:rPr lang="es-ES" dirty="0"/>
              <a:t> </a:t>
            </a:r>
            <a:r>
              <a:rPr lang="es-ES" dirty="0" err="1"/>
              <a:t>of</a:t>
            </a:r>
            <a:r>
              <a:rPr lang="es-ES" dirty="0"/>
              <a:t> </a:t>
            </a:r>
            <a:r>
              <a:rPr lang="es-ES" dirty="0" err="1"/>
              <a:t>requirements</a:t>
            </a:r>
            <a:endParaRPr lang="es-ES" dirty="0"/>
          </a:p>
        </p:txBody>
      </p:sp>
      <p:graphicFrame>
        <p:nvGraphicFramePr>
          <p:cNvPr id="6" name="Tabla 7">
            <a:extLst>
              <a:ext uri="{FF2B5EF4-FFF2-40B4-BE49-F238E27FC236}">
                <a16:creationId xmlns:a16="http://schemas.microsoft.com/office/drawing/2014/main" id="{9F5FE54B-249D-4634-A50E-4151DA33FD3B}"/>
              </a:ext>
            </a:extLst>
          </p:cNvPr>
          <p:cNvGraphicFramePr>
            <a:graphicFrameLocks noGrp="1"/>
          </p:cNvGraphicFramePr>
          <p:nvPr>
            <p:extLst>
              <p:ext uri="{D42A27DB-BD31-4B8C-83A1-F6EECF244321}">
                <p14:modId xmlns:p14="http://schemas.microsoft.com/office/powerpoint/2010/main" val="1601390188"/>
              </p:ext>
            </p:extLst>
          </p:nvPr>
        </p:nvGraphicFramePr>
        <p:xfrm>
          <a:off x="661453" y="1643185"/>
          <a:ext cx="7795848" cy="3820290"/>
        </p:xfrm>
        <a:graphic>
          <a:graphicData uri="http://schemas.openxmlformats.org/drawingml/2006/table">
            <a:tbl>
              <a:tblPr firstRow="1" bandRow="1">
                <a:tableStyleId>{5C22544A-7EE6-4342-B048-85BDC9FD1C3A}</a:tableStyleId>
              </a:tblPr>
              <a:tblGrid>
                <a:gridCol w="1479998">
                  <a:extLst>
                    <a:ext uri="{9D8B030D-6E8A-4147-A177-3AD203B41FA5}">
                      <a16:colId xmlns:a16="http://schemas.microsoft.com/office/drawing/2014/main" val="344211892"/>
                    </a:ext>
                  </a:extLst>
                </a:gridCol>
                <a:gridCol w="6315850">
                  <a:extLst>
                    <a:ext uri="{9D8B030D-6E8A-4147-A177-3AD203B41FA5}">
                      <a16:colId xmlns:a16="http://schemas.microsoft.com/office/drawing/2014/main" val="1811216687"/>
                    </a:ext>
                  </a:extLst>
                </a:gridCol>
              </a:tblGrid>
              <a:tr h="437010">
                <a:tc>
                  <a:txBody>
                    <a:bodyPr/>
                    <a:lstStyle/>
                    <a:p>
                      <a:r>
                        <a:rPr lang="es-ES" dirty="0"/>
                        <a:t>Word</a:t>
                      </a:r>
                    </a:p>
                  </a:txBody>
                  <a:tcPr/>
                </a:tc>
                <a:tc>
                  <a:txBody>
                    <a:bodyPr/>
                    <a:lstStyle/>
                    <a:p>
                      <a:r>
                        <a:rPr lang="es-ES" dirty="0" err="1"/>
                        <a:t>Description</a:t>
                      </a:r>
                      <a:endParaRPr lang="es-ES" dirty="0"/>
                    </a:p>
                  </a:txBody>
                  <a:tcPr/>
                </a:tc>
                <a:extLst>
                  <a:ext uri="{0D108BD9-81ED-4DB2-BD59-A6C34878D82A}">
                    <a16:rowId xmlns:a16="http://schemas.microsoft.com/office/drawing/2014/main" val="951368790"/>
                  </a:ext>
                </a:extLst>
              </a:tr>
              <a:tr h="437010">
                <a:tc>
                  <a:txBody>
                    <a:bodyPr/>
                    <a:lstStyle/>
                    <a:p>
                      <a:r>
                        <a:rPr lang="es-ES" dirty="0" err="1"/>
                        <a:t>shall</a:t>
                      </a:r>
                      <a:endParaRPr lang="es-ES" dirty="0"/>
                    </a:p>
                  </a:txBody>
                  <a:tcPr/>
                </a:tc>
                <a:tc>
                  <a:txBody>
                    <a:bodyPr/>
                    <a:lstStyle/>
                    <a:p>
                      <a:r>
                        <a:rPr lang="en-US" sz="1800" b="0" i="0" u="none" strike="noStrike" kern="1200" baseline="0" dirty="0">
                          <a:solidFill>
                            <a:schemeClr val="dk1"/>
                          </a:solidFill>
                          <a:latin typeface="+mn-lt"/>
                          <a:ea typeface="+mn-ea"/>
                          <a:cs typeface="+mn-cs"/>
                        </a:rPr>
                        <a:t>indicates </a:t>
                      </a:r>
                      <a:r>
                        <a:rPr lang="en-US" sz="1800" b="1" i="0" u="none" strike="noStrike" kern="1200" baseline="0" dirty="0">
                          <a:solidFill>
                            <a:schemeClr val="dk1"/>
                          </a:solidFill>
                          <a:latin typeface="+mn-lt"/>
                          <a:ea typeface="+mn-ea"/>
                          <a:cs typeface="+mn-cs"/>
                        </a:rPr>
                        <a:t>mandatory requirements </a:t>
                      </a:r>
                      <a:r>
                        <a:rPr lang="en-US" sz="1800" b="0" i="0" u="none" strike="noStrike" kern="1200" baseline="0" dirty="0">
                          <a:solidFill>
                            <a:schemeClr val="dk1"/>
                          </a:solidFill>
                          <a:latin typeface="+mn-lt"/>
                          <a:ea typeface="+mn-ea"/>
                          <a:cs typeface="+mn-cs"/>
                        </a:rPr>
                        <a:t>strictly to be followed in order to conform to the standard and from which no deviation is permitted (</a:t>
                      </a:r>
                      <a:r>
                        <a:rPr lang="en-US" sz="1800" b="0" i="1" u="none" strike="noStrike" kern="1200" baseline="0" dirty="0">
                          <a:solidFill>
                            <a:schemeClr val="dk1"/>
                          </a:solidFill>
                          <a:latin typeface="+mn-lt"/>
                          <a:ea typeface="+mn-ea"/>
                          <a:cs typeface="+mn-cs"/>
                        </a:rPr>
                        <a:t>shall </a:t>
                      </a:r>
                      <a:r>
                        <a:rPr lang="en-US" sz="1800" b="0" i="0" u="none" strike="noStrike" kern="1200" baseline="0" dirty="0">
                          <a:solidFill>
                            <a:schemeClr val="dk1"/>
                          </a:solidFill>
                          <a:latin typeface="+mn-lt"/>
                          <a:ea typeface="+mn-ea"/>
                          <a:cs typeface="+mn-cs"/>
                        </a:rPr>
                        <a:t>equals </a:t>
                      </a:r>
                      <a:r>
                        <a:rPr lang="en-US" sz="1800" b="0" i="1" u="none" strike="noStrike" kern="1200" baseline="0" dirty="0">
                          <a:solidFill>
                            <a:schemeClr val="dk1"/>
                          </a:solidFill>
                          <a:latin typeface="+mn-lt"/>
                          <a:ea typeface="+mn-ea"/>
                          <a:cs typeface="+mn-cs"/>
                        </a:rPr>
                        <a:t>is required to</a:t>
                      </a:r>
                      <a:r>
                        <a:rPr lang="en-US" sz="1800" b="0" i="0" u="none" strike="noStrike" kern="1200" baseline="0" dirty="0">
                          <a:solidFill>
                            <a:schemeClr val="dk1"/>
                          </a:solidFill>
                          <a:latin typeface="+mn-lt"/>
                          <a:ea typeface="+mn-ea"/>
                          <a:cs typeface="+mn-cs"/>
                        </a:rPr>
                        <a:t>). </a:t>
                      </a:r>
                      <a:endParaRPr lang="es-ES" dirty="0"/>
                    </a:p>
                  </a:txBody>
                  <a:tcPr/>
                </a:tc>
                <a:extLst>
                  <a:ext uri="{0D108BD9-81ED-4DB2-BD59-A6C34878D82A}">
                    <a16:rowId xmlns:a16="http://schemas.microsoft.com/office/drawing/2014/main" val="3113406808"/>
                  </a:ext>
                </a:extLst>
              </a:tr>
              <a:tr h="437010">
                <a:tc>
                  <a:txBody>
                    <a:bodyPr/>
                    <a:lstStyle/>
                    <a:p>
                      <a:r>
                        <a:rPr lang="es-ES" dirty="0" err="1"/>
                        <a:t>should</a:t>
                      </a:r>
                      <a:endParaRPr lang="es-ES" dirty="0"/>
                    </a:p>
                  </a:txBody>
                  <a:tcPr/>
                </a:tc>
                <a:tc>
                  <a:txBody>
                    <a:bodyPr/>
                    <a:lstStyle/>
                    <a:p>
                      <a:r>
                        <a:rPr lang="en-US" sz="1800" b="0" i="0" u="none" strike="noStrike" kern="1200" baseline="0" dirty="0">
                          <a:solidFill>
                            <a:schemeClr val="dk1"/>
                          </a:solidFill>
                          <a:latin typeface="+mn-lt"/>
                          <a:ea typeface="+mn-ea"/>
                          <a:cs typeface="+mn-cs"/>
                        </a:rPr>
                        <a:t>indicates that </a:t>
                      </a:r>
                      <a:r>
                        <a:rPr lang="en-US" sz="1800" b="1" i="0" u="none" strike="noStrike" kern="1200" baseline="0" dirty="0">
                          <a:solidFill>
                            <a:schemeClr val="dk1"/>
                          </a:solidFill>
                          <a:latin typeface="+mn-lt"/>
                          <a:ea typeface="+mn-ea"/>
                          <a:cs typeface="+mn-cs"/>
                        </a:rPr>
                        <a:t>among several possibilities, one is recommended </a:t>
                      </a:r>
                      <a:r>
                        <a:rPr lang="en-US" sz="1800" b="0" i="0" u="none" strike="noStrike" kern="1200" baseline="0" dirty="0">
                          <a:solidFill>
                            <a:schemeClr val="dk1"/>
                          </a:solidFill>
                          <a:latin typeface="+mn-lt"/>
                          <a:ea typeface="+mn-ea"/>
                          <a:cs typeface="+mn-cs"/>
                        </a:rPr>
                        <a:t>as particularly suitable without mentioning or excluding others; or that a certain course of action is preferred but not necessarily required (</a:t>
                      </a:r>
                      <a:r>
                        <a:rPr lang="en-US" sz="1800" b="0" i="1" u="none" strike="noStrike" kern="1200" baseline="0" dirty="0">
                          <a:solidFill>
                            <a:schemeClr val="dk1"/>
                          </a:solidFill>
                          <a:latin typeface="+mn-lt"/>
                          <a:ea typeface="+mn-ea"/>
                          <a:cs typeface="+mn-cs"/>
                        </a:rPr>
                        <a:t>should </a:t>
                      </a:r>
                      <a:r>
                        <a:rPr lang="en-US" sz="1800" b="0" i="0" u="none" strike="noStrike" kern="1200" baseline="0" dirty="0">
                          <a:solidFill>
                            <a:schemeClr val="dk1"/>
                          </a:solidFill>
                          <a:latin typeface="+mn-lt"/>
                          <a:ea typeface="+mn-ea"/>
                          <a:cs typeface="+mn-cs"/>
                        </a:rPr>
                        <a:t>equals </a:t>
                      </a:r>
                      <a:r>
                        <a:rPr lang="en-US" sz="1800" b="0" i="1" u="none" strike="noStrike" kern="1200" baseline="0" dirty="0">
                          <a:solidFill>
                            <a:schemeClr val="dk1"/>
                          </a:solidFill>
                          <a:latin typeface="+mn-lt"/>
                          <a:ea typeface="+mn-ea"/>
                          <a:cs typeface="+mn-cs"/>
                        </a:rPr>
                        <a:t>is recommended that</a:t>
                      </a:r>
                      <a:r>
                        <a:rPr lang="en-US" sz="1800" b="0" i="0" u="none" strike="noStrike" kern="1200" baseline="0" dirty="0">
                          <a:solidFill>
                            <a:schemeClr val="dk1"/>
                          </a:solidFill>
                          <a:latin typeface="+mn-lt"/>
                          <a:ea typeface="+mn-ea"/>
                          <a:cs typeface="+mn-cs"/>
                        </a:rPr>
                        <a:t>). </a:t>
                      </a:r>
                      <a:endParaRPr lang="es-ES" dirty="0"/>
                    </a:p>
                  </a:txBody>
                  <a:tcPr/>
                </a:tc>
                <a:extLst>
                  <a:ext uri="{0D108BD9-81ED-4DB2-BD59-A6C34878D82A}">
                    <a16:rowId xmlns:a16="http://schemas.microsoft.com/office/drawing/2014/main" val="3342062322"/>
                  </a:ext>
                </a:extLst>
              </a:tr>
              <a:tr h="437010">
                <a:tc>
                  <a:txBody>
                    <a:bodyPr/>
                    <a:lstStyle/>
                    <a:p>
                      <a:r>
                        <a:rPr lang="es-ES" dirty="0" err="1"/>
                        <a:t>may</a:t>
                      </a:r>
                      <a:endParaRPr lang="es-ES" dirty="0"/>
                    </a:p>
                  </a:txBody>
                  <a:tcPr/>
                </a:tc>
                <a:tc>
                  <a:txBody>
                    <a:bodyPr/>
                    <a:lstStyle/>
                    <a:p>
                      <a:r>
                        <a:rPr lang="en-US" sz="1800" b="0" i="0" u="none" strike="noStrike" kern="1200" baseline="0" dirty="0">
                          <a:solidFill>
                            <a:schemeClr val="dk1"/>
                          </a:solidFill>
                          <a:latin typeface="+mn-lt"/>
                          <a:ea typeface="+mn-ea"/>
                          <a:cs typeface="+mn-cs"/>
                        </a:rPr>
                        <a:t>The word </a:t>
                      </a:r>
                      <a:r>
                        <a:rPr lang="en-US" sz="1800" b="0" i="1" u="none" strike="noStrike" kern="1200" baseline="0" dirty="0">
                          <a:solidFill>
                            <a:schemeClr val="dk1"/>
                          </a:solidFill>
                          <a:latin typeface="+mn-lt"/>
                          <a:ea typeface="+mn-ea"/>
                          <a:cs typeface="+mn-cs"/>
                        </a:rPr>
                        <a:t>may </a:t>
                      </a:r>
                      <a:r>
                        <a:rPr lang="en-US" sz="1800" b="0" i="0" u="none" strike="noStrike" kern="1200" baseline="0" dirty="0">
                          <a:solidFill>
                            <a:schemeClr val="dk1"/>
                          </a:solidFill>
                          <a:latin typeface="+mn-lt"/>
                          <a:ea typeface="+mn-ea"/>
                          <a:cs typeface="+mn-cs"/>
                        </a:rPr>
                        <a:t>is used to indicate </a:t>
                      </a:r>
                      <a:r>
                        <a:rPr lang="en-US" sz="1800" b="1" i="0" u="none" strike="noStrike" kern="1200" baseline="0" dirty="0">
                          <a:solidFill>
                            <a:schemeClr val="dk1"/>
                          </a:solidFill>
                          <a:latin typeface="+mn-lt"/>
                          <a:ea typeface="+mn-ea"/>
                          <a:cs typeface="+mn-cs"/>
                        </a:rPr>
                        <a:t>a course of action permissible within the limits of the standard </a:t>
                      </a:r>
                      <a:r>
                        <a:rPr lang="en-US" sz="1800" b="0" i="0" u="none" strike="noStrike" kern="1200" baseline="0" dirty="0">
                          <a:solidFill>
                            <a:schemeClr val="dk1"/>
                          </a:solidFill>
                          <a:latin typeface="+mn-lt"/>
                          <a:ea typeface="+mn-ea"/>
                          <a:cs typeface="+mn-cs"/>
                        </a:rPr>
                        <a:t>(</a:t>
                      </a:r>
                      <a:r>
                        <a:rPr lang="en-US" sz="1800" b="0" i="1" u="none" strike="noStrike" kern="1200" baseline="0" dirty="0">
                          <a:solidFill>
                            <a:schemeClr val="dk1"/>
                          </a:solidFill>
                          <a:latin typeface="+mn-lt"/>
                          <a:ea typeface="+mn-ea"/>
                          <a:cs typeface="+mn-cs"/>
                        </a:rPr>
                        <a:t>may </a:t>
                      </a:r>
                      <a:r>
                        <a:rPr lang="en-US" sz="1800" b="0" i="0" u="none" strike="noStrike" kern="1200" baseline="0" dirty="0">
                          <a:solidFill>
                            <a:schemeClr val="dk1"/>
                          </a:solidFill>
                          <a:latin typeface="+mn-lt"/>
                          <a:ea typeface="+mn-ea"/>
                          <a:cs typeface="+mn-cs"/>
                        </a:rPr>
                        <a:t>equals </a:t>
                      </a:r>
                      <a:r>
                        <a:rPr lang="en-US" sz="1800" b="0" i="1" u="none" strike="noStrike" kern="1200" baseline="0" dirty="0">
                          <a:solidFill>
                            <a:schemeClr val="dk1"/>
                          </a:solidFill>
                          <a:latin typeface="+mn-lt"/>
                          <a:ea typeface="+mn-ea"/>
                          <a:cs typeface="+mn-cs"/>
                        </a:rPr>
                        <a:t>is permitted to</a:t>
                      </a:r>
                      <a:r>
                        <a:rPr lang="en-US" sz="1800" b="0" i="0" u="none" strike="noStrike" kern="1200" baseline="0" dirty="0">
                          <a:solidFill>
                            <a:schemeClr val="dk1"/>
                          </a:solidFill>
                          <a:latin typeface="+mn-lt"/>
                          <a:ea typeface="+mn-ea"/>
                          <a:cs typeface="+mn-cs"/>
                        </a:rPr>
                        <a:t>). </a:t>
                      </a:r>
                      <a:endParaRPr lang="es-ES" dirty="0"/>
                    </a:p>
                  </a:txBody>
                  <a:tcPr/>
                </a:tc>
                <a:extLst>
                  <a:ext uri="{0D108BD9-81ED-4DB2-BD59-A6C34878D82A}">
                    <a16:rowId xmlns:a16="http://schemas.microsoft.com/office/drawing/2014/main" val="1675771566"/>
                  </a:ext>
                </a:extLst>
              </a:tr>
              <a:tr h="437010">
                <a:tc>
                  <a:txBody>
                    <a:bodyPr/>
                    <a:lstStyle/>
                    <a:p>
                      <a:r>
                        <a:rPr lang="es-ES" dirty="0"/>
                        <a:t>Can</a:t>
                      </a:r>
                    </a:p>
                  </a:txBody>
                  <a:tcPr/>
                </a:tc>
                <a:tc>
                  <a:txBody>
                    <a:bodyPr/>
                    <a:lstStyle/>
                    <a:p>
                      <a:r>
                        <a:rPr lang="en-US" sz="1800" b="0" i="1" u="none" strike="noStrike" kern="1200" baseline="0" dirty="0">
                          <a:solidFill>
                            <a:schemeClr val="dk1"/>
                          </a:solidFill>
                          <a:latin typeface="+mn-lt"/>
                          <a:ea typeface="+mn-ea"/>
                          <a:cs typeface="+mn-cs"/>
                        </a:rPr>
                        <a:t>can </a:t>
                      </a:r>
                      <a:r>
                        <a:rPr lang="en-US" sz="1800" b="0" i="0" u="none" strike="noStrike" kern="1200" baseline="0" dirty="0">
                          <a:solidFill>
                            <a:schemeClr val="dk1"/>
                          </a:solidFill>
                          <a:latin typeface="+mn-lt"/>
                          <a:ea typeface="+mn-ea"/>
                          <a:cs typeface="+mn-cs"/>
                        </a:rPr>
                        <a:t>is used for statements of </a:t>
                      </a:r>
                      <a:r>
                        <a:rPr lang="en-US" sz="1800" b="1" i="0" u="none" strike="noStrike" kern="1200" baseline="0" dirty="0">
                          <a:solidFill>
                            <a:schemeClr val="dk1"/>
                          </a:solidFill>
                          <a:latin typeface="+mn-lt"/>
                          <a:ea typeface="+mn-ea"/>
                          <a:cs typeface="+mn-cs"/>
                        </a:rPr>
                        <a:t>possibility and capability</a:t>
                      </a:r>
                      <a:r>
                        <a:rPr lang="en-US" sz="1800" b="0" i="0" u="none" strike="noStrike" kern="1200" baseline="0" dirty="0">
                          <a:solidFill>
                            <a:schemeClr val="dk1"/>
                          </a:solidFill>
                          <a:latin typeface="+mn-lt"/>
                          <a:ea typeface="+mn-ea"/>
                          <a:cs typeface="+mn-cs"/>
                        </a:rPr>
                        <a:t>, whether material, physical, or causal (</a:t>
                      </a:r>
                      <a:r>
                        <a:rPr lang="en-US" sz="1800" b="0" i="1" u="none" strike="noStrike" kern="1200" baseline="0" dirty="0">
                          <a:solidFill>
                            <a:schemeClr val="dk1"/>
                          </a:solidFill>
                          <a:latin typeface="+mn-lt"/>
                          <a:ea typeface="+mn-ea"/>
                          <a:cs typeface="+mn-cs"/>
                        </a:rPr>
                        <a:t>can </a:t>
                      </a:r>
                      <a:r>
                        <a:rPr lang="en-US" sz="1800" b="0" i="0" u="none" strike="noStrike" kern="1200" baseline="0" dirty="0">
                          <a:solidFill>
                            <a:schemeClr val="dk1"/>
                          </a:solidFill>
                          <a:latin typeface="+mn-lt"/>
                          <a:ea typeface="+mn-ea"/>
                          <a:cs typeface="+mn-cs"/>
                        </a:rPr>
                        <a:t>equals </a:t>
                      </a:r>
                      <a:r>
                        <a:rPr lang="en-US" sz="1800" b="0" i="1" u="none" strike="noStrike" kern="1200" baseline="0" dirty="0">
                          <a:solidFill>
                            <a:schemeClr val="dk1"/>
                          </a:solidFill>
                          <a:latin typeface="+mn-lt"/>
                          <a:ea typeface="+mn-ea"/>
                          <a:cs typeface="+mn-cs"/>
                        </a:rPr>
                        <a:t>is able to</a:t>
                      </a:r>
                      <a:r>
                        <a:rPr lang="en-US" sz="1800" b="0" i="0" u="none" strike="noStrike" kern="1200" baseline="0" dirty="0">
                          <a:solidFill>
                            <a:schemeClr val="dk1"/>
                          </a:solidFill>
                          <a:latin typeface="+mn-lt"/>
                          <a:ea typeface="+mn-ea"/>
                          <a:cs typeface="+mn-cs"/>
                        </a:rPr>
                        <a:t>). </a:t>
                      </a:r>
                      <a:endParaRPr lang="es-ES" dirty="0"/>
                    </a:p>
                  </a:txBody>
                  <a:tcPr/>
                </a:tc>
                <a:extLst>
                  <a:ext uri="{0D108BD9-81ED-4DB2-BD59-A6C34878D82A}">
                    <a16:rowId xmlns:a16="http://schemas.microsoft.com/office/drawing/2014/main" val="356045452"/>
                  </a:ext>
                </a:extLst>
              </a:tr>
            </a:tbl>
          </a:graphicData>
        </a:graphic>
      </p:graphicFrame>
    </p:spTree>
    <p:extLst>
      <p:ext uri="{BB962C8B-B14F-4D97-AF65-F5344CB8AC3E}">
        <p14:creationId xmlns:p14="http://schemas.microsoft.com/office/powerpoint/2010/main" val="2398912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fld id="{2D72A43D-7419-4C41-A920-C6E38643746D}" type="datetime3">
              <a:rPr lang="es-ES_tradnl" smtClean="0"/>
              <a:pPr/>
              <a:t>14.02.23</a:t>
            </a:fld>
            <a:endParaRPr lang="en-US" dirty="0"/>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n-US" dirty="0"/>
              <a:t>Writing requirements</a:t>
            </a:r>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18</a:t>
            </a:fld>
            <a:endParaRPr lang="en-US"/>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err="1"/>
              <a:t>The</a:t>
            </a:r>
            <a:r>
              <a:rPr lang="es-ES" dirty="0"/>
              <a:t> </a:t>
            </a:r>
            <a:r>
              <a:rPr lang="es-ES" dirty="0" err="1"/>
              <a:t>language</a:t>
            </a:r>
            <a:r>
              <a:rPr lang="es-ES" dirty="0"/>
              <a:t> </a:t>
            </a:r>
            <a:r>
              <a:rPr lang="es-ES" dirty="0" err="1"/>
              <a:t>of</a:t>
            </a:r>
            <a:r>
              <a:rPr lang="es-ES" dirty="0"/>
              <a:t> </a:t>
            </a:r>
            <a:r>
              <a:rPr lang="es-ES" dirty="0" err="1"/>
              <a:t>requirements</a:t>
            </a:r>
            <a:endParaRPr lang="es-ES" dirty="0"/>
          </a:p>
        </p:txBody>
      </p:sp>
      <p:sp>
        <p:nvSpPr>
          <p:cNvPr id="8" name="CuadroTexto 7">
            <a:extLst>
              <a:ext uri="{FF2B5EF4-FFF2-40B4-BE49-F238E27FC236}">
                <a16:creationId xmlns:a16="http://schemas.microsoft.com/office/drawing/2014/main" id="{D88F064C-B5D8-4162-83F3-6D103A4BDB2E}"/>
              </a:ext>
            </a:extLst>
          </p:cNvPr>
          <p:cNvSpPr txBox="1"/>
          <p:nvPr/>
        </p:nvSpPr>
        <p:spPr>
          <a:xfrm>
            <a:off x="703385" y="1507811"/>
            <a:ext cx="7543800" cy="3970318"/>
          </a:xfrm>
          <a:prstGeom prst="rect">
            <a:avLst/>
          </a:prstGeom>
          <a:noFill/>
        </p:spPr>
        <p:txBody>
          <a:bodyPr wrap="square">
            <a:spAutoFit/>
          </a:bodyPr>
          <a:lstStyle/>
          <a:p>
            <a:pPr algn="ctr"/>
            <a:r>
              <a:rPr lang="en-US" dirty="0">
                <a:latin typeface="Arial Nova Light" panose="020B0304020202020204" pitchFamily="34" charset="0"/>
              </a:rPr>
              <a:t>The Battery Management System </a:t>
            </a:r>
            <a:r>
              <a:rPr lang="en-US" b="1" dirty="0">
                <a:latin typeface="Arial Nova Light" panose="020B0304020202020204" pitchFamily="34" charset="0"/>
              </a:rPr>
              <a:t>shall indicate </a:t>
            </a:r>
            <a:r>
              <a:rPr lang="en-US" dirty="0">
                <a:latin typeface="Arial Nova Light" panose="020B0304020202020204" pitchFamily="34" charset="0"/>
              </a:rPr>
              <a:t>the state of charge of the battery numerically, with maximum jumps of 5%.</a:t>
            </a:r>
          </a:p>
          <a:p>
            <a:pPr algn="ctr"/>
            <a:endParaRPr lang="en-US" dirty="0">
              <a:latin typeface="Arial Nova Light" panose="020B0304020202020204" pitchFamily="34" charset="0"/>
            </a:endParaRPr>
          </a:p>
          <a:p>
            <a:pPr algn="ctr"/>
            <a:endParaRPr lang="es-ES" dirty="0">
              <a:latin typeface="Arial Nova Light" panose="020B0304020202020204" pitchFamily="34" charset="0"/>
            </a:endParaRPr>
          </a:p>
          <a:p>
            <a:pPr algn="ctr"/>
            <a:endParaRPr lang="es-ES" dirty="0">
              <a:latin typeface="Arial Nova Light" panose="020B0304020202020204" pitchFamily="34" charset="0"/>
            </a:endParaRPr>
          </a:p>
          <a:p>
            <a:pPr algn="ctr"/>
            <a:endParaRPr lang="es-ES" dirty="0">
              <a:latin typeface="Arial Nova Light" panose="020B0304020202020204" pitchFamily="34" charset="0"/>
            </a:endParaRPr>
          </a:p>
          <a:p>
            <a:pPr algn="ctr"/>
            <a:r>
              <a:rPr lang="es-ES" dirty="0">
                <a:latin typeface="Arial Nova Light" panose="020B0304020202020204" pitchFamily="34" charset="0"/>
              </a:rPr>
              <a:t>El sistema de gestión de baterías </a:t>
            </a:r>
            <a:r>
              <a:rPr lang="es-ES" b="1" dirty="0">
                <a:latin typeface="Arial Nova Light" panose="020B0304020202020204" pitchFamily="34" charset="0"/>
              </a:rPr>
              <a:t>indicará</a:t>
            </a:r>
            <a:r>
              <a:rPr lang="es-ES" dirty="0">
                <a:latin typeface="Arial Nova Light" panose="020B0304020202020204" pitchFamily="34" charset="0"/>
              </a:rPr>
              <a:t> numéricamente el estado de carga de la batería, con saltos máximos del 5 %.</a:t>
            </a:r>
          </a:p>
          <a:p>
            <a:pPr algn="ctr"/>
            <a:endParaRPr lang="es-ES" dirty="0">
              <a:latin typeface="Arial Nova Light" panose="020B0304020202020204" pitchFamily="34" charset="0"/>
            </a:endParaRPr>
          </a:p>
          <a:p>
            <a:pPr algn="ctr"/>
            <a:endParaRPr lang="en-US" dirty="0">
              <a:latin typeface="Arial Nova Light" panose="020B0304020202020204" pitchFamily="34" charset="0"/>
            </a:endParaRPr>
          </a:p>
          <a:p>
            <a:pPr algn="ctr"/>
            <a:endParaRPr lang="en-US" dirty="0">
              <a:latin typeface="Arial Nova Light" panose="020B0304020202020204" pitchFamily="34" charset="0"/>
            </a:endParaRPr>
          </a:p>
          <a:p>
            <a:pPr algn="ctr"/>
            <a:endParaRPr lang="en-US" dirty="0">
              <a:latin typeface="Arial Nova Light" panose="020B0304020202020204" pitchFamily="34" charset="0"/>
            </a:endParaRPr>
          </a:p>
          <a:p>
            <a:pPr algn="ctr"/>
            <a:r>
              <a:rPr lang="en-US" dirty="0" err="1">
                <a:latin typeface="Arial Nova Light" panose="020B0304020202020204" pitchFamily="34" charset="0"/>
              </a:rPr>
              <a:t>Bateriak</a:t>
            </a:r>
            <a:r>
              <a:rPr lang="en-US" dirty="0">
                <a:latin typeface="Arial Nova Light" panose="020B0304020202020204" pitchFamily="34" charset="0"/>
              </a:rPr>
              <a:t> </a:t>
            </a:r>
            <a:r>
              <a:rPr lang="en-US" dirty="0" err="1">
                <a:latin typeface="Arial Nova Light" panose="020B0304020202020204" pitchFamily="34" charset="0"/>
              </a:rPr>
              <a:t>kudeatzeko</a:t>
            </a:r>
            <a:r>
              <a:rPr lang="en-US" dirty="0">
                <a:latin typeface="Arial Nova Light" panose="020B0304020202020204" pitchFamily="34" charset="0"/>
              </a:rPr>
              <a:t> </a:t>
            </a:r>
            <a:r>
              <a:rPr lang="en-US" dirty="0" err="1">
                <a:latin typeface="Arial Nova Light" panose="020B0304020202020204" pitchFamily="34" charset="0"/>
              </a:rPr>
              <a:t>sistemak</a:t>
            </a:r>
            <a:r>
              <a:rPr lang="en-US" dirty="0">
                <a:latin typeface="Arial Nova Light" panose="020B0304020202020204" pitchFamily="34" charset="0"/>
              </a:rPr>
              <a:t> </a:t>
            </a:r>
            <a:r>
              <a:rPr lang="en-US" dirty="0" err="1">
                <a:latin typeface="Arial Nova Light" panose="020B0304020202020204" pitchFamily="34" charset="0"/>
              </a:rPr>
              <a:t>zenbakiz</a:t>
            </a:r>
            <a:r>
              <a:rPr lang="en-US" dirty="0">
                <a:latin typeface="Arial Nova Light" panose="020B0304020202020204" pitchFamily="34" charset="0"/>
              </a:rPr>
              <a:t> </a:t>
            </a:r>
            <a:r>
              <a:rPr lang="en-US" b="1" dirty="0" err="1">
                <a:latin typeface="Arial Nova Light" panose="020B0304020202020204" pitchFamily="34" charset="0"/>
              </a:rPr>
              <a:t>adieraziko</a:t>
            </a:r>
            <a:r>
              <a:rPr lang="en-US" b="1" dirty="0">
                <a:latin typeface="Arial Nova Light" panose="020B0304020202020204" pitchFamily="34" charset="0"/>
              </a:rPr>
              <a:t> du </a:t>
            </a:r>
            <a:r>
              <a:rPr lang="en-US" dirty="0" err="1">
                <a:latin typeface="Arial Nova Light" panose="020B0304020202020204" pitchFamily="34" charset="0"/>
              </a:rPr>
              <a:t>bateriaren</a:t>
            </a:r>
            <a:r>
              <a:rPr lang="en-US" dirty="0">
                <a:latin typeface="Arial Nova Light" panose="020B0304020202020204" pitchFamily="34" charset="0"/>
              </a:rPr>
              <a:t> </a:t>
            </a:r>
            <a:r>
              <a:rPr lang="en-US" dirty="0" err="1">
                <a:latin typeface="Arial Nova Light" panose="020B0304020202020204" pitchFamily="34" charset="0"/>
              </a:rPr>
              <a:t>karga-egoera</a:t>
            </a:r>
            <a:r>
              <a:rPr lang="en-US" dirty="0">
                <a:latin typeface="Arial Nova Light" panose="020B0304020202020204" pitchFamily="34" charset="0"/>
              </a:rPr>
              <a:t>, %5eko </a:t>
            </a:r>
            <a:r>
              <a:rPr lang="en-US" dirty="0" err="1">
                <a:latin typeface="Arial Nova Light" panose="020B0304020202020204" pitchFamily="34" charset="0"/>
              </a:rPr>
              <a:t>gehienezko</a:t>
            </a:r>
            <a:r>
              <a:rPr lang="en-US" dirty="0">
                <a:latin typeface="Arial Nova Light" panose="020B0304020202020204" pitchFamily="34" charset="0"/>
              </a:rPr>
              <a:t> </a:t>
            </a:r>
            <a:r>
              <a:rPr lang="en-US" dirty="0" err="1">
                <a:latin typeface="Arial Nova Light" panose="020B0304020202020204" pitchFamily="34" charset="0"/>
              </a:rPr>
              <a:t>jauziekin</a:t>
            </a:r>
            <a:r>
              <a:rPr lang="en-US" dirty="0">
                <a:latin typeface="Arial Nova Light" panose="020B0304020202020204" pitchFamily="34" charset="0"/>
              </a:rPr>
              <a:t>.</a:t>
            </a:r>
          </a:p>
        </p:txBody>
      </p:sp>
    </p:spTree>
    <p:extLst>
      <p:ext uri="{BB962C8B-B14F-4D97-AF65-F5344CB8AC3E}">
        <p14:creationId xmlns:p14="http://schemas.microsoft.com/office/powerpoint/2010/main" val="2593849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a:spLocks noGrp="1"/>
          </p:cNvSpPr>
          <p:nvPr>
            <p:ph sz="quarter" idx="13"/>
          </p:nvPr>
        </p:nvSpPr>
        <p:spPr>
          <a:xfrm>
            <a:off x="422031" y="1275347"/>
            <a:ext cx="8299939" cy="4812716"/>
          </a:xfrm>
        </p:spPr>
        <p:txBody>
          <a:bodyPr>
            <a:normAutofit lnSpcReduction="10000"/>
          </a:bodyPr>
          <a:lstStyle/>
          <a:p>
            <a:r>
              <a:rPr lang="es-ES" dirty="0" err="1">
                <a:latin typeface="Arial Nova Light" panose="020B0304020202020204" pitchFamily="34" charset="0"/>
              </a:rPr>
              <a:t>Capability</a:t>
            </a:r>
            <a:r>
              <a:rPr lang="es-ES" dirty="0">
                <a:latin typeface="Arial Nova Light" panose="020B0304020202020204" pitchFamily="34" charset="0"/>
              </a:rPr>
              <a:t> </a:t>
            </a:r>
            <a:r>
              <a:rPr lang="es-ES" dirty="0" err="1">
                <a:latin typeface="Arial Nova Light" panose="020B0304020202020204" pitchFamily="34" charset="0"/>
              </a:rPr>
              <a:t>requirement</a:t>
            </a:r>
            <a:endParaRPr lang="es-ES" dirty="0">
              <a:latin typeface="Arial Nova Light" panose="020B0304020202020204" pitchFamily="34" charset="0"/>
            </a:endParaRPr>
          </a:p>
          <a:p>
            <a:pPr marL="0" indent="0" algn="ctr">
              <a:buNone/>
            </a:pPr>
            <a:endParaRPr lang="en-US" sz="2000" b="1" dirty="0">
              <a:latin typeface="Arial Nova Light" panose="020B0304020202020204" pitchFamily="34" charset="0"/>
            </a:endParaRPr>
          </a:p>
          <a:p>
            <a:pPr marL="0" indent="0" algn="ctr">
              <a:buNone/>
            </a:pPr>
            <a:r>
              <a:rPr lang="en-US" sz="2000" b="1" dirty="0">
                <a:latin typeface="Arial Nova Light" panose="020B0304020202020204" pitchFamily="34" charset="0"/>
              </a:rPr>
              <a:t>The </a:t>
            </a:r>
            <a:r>
              <a:rPr lang="en-US" sz="2000" b="1" i="1" dirty="0">
                <a:solidFill>
                  <a:srgbClr val="00A3AD"/>
                </a:solidFill>
                <a:latin typeface="Arial Nova Light" panose="020B0304020202020204" pitchFamily="34" charset="0"/>
              </a:rPr>
              <a:t>stakeholder</a:t>
            </a:r>
            <a:r>
              <a:rPr lang="en-US" sz="2000" b="1" dirty="0">
                <a:latin typeface="Arial Nova Light" panose="020B0304020202020204" pitchFamily="34" charset="0"/>
              </a:rPr>
              <a:t> type shall be able to </a:t>
            </a:r>
            <a:r>
              <a:rPr lang="en-US" sz="2000" b="1" i="1" dirty="0">
                <a:solidFill>
                  <a:srgbClr val="00A3AD"/>
                </a:solidFill>
                <a:latin typeface="Arial Nova Light" panose="020B0304020202020204" pitchFamily="34" charset="0"/>
              </a:rPr>
              <a:t>capability</a:t>
            </a:r>
          </a:p>
          <a:p>
            <a:pPr marL="0" indent="0" algn="ctr">
              <a:buNone/>
            </a:pPr>
            <a:endParaRPr lang="en-US" sz="2000" b="1" dirty="0">
              <a:latin typeface="Arial Nova Light" panose="020B0304020202020204" pitchFamily="34" charset="0"/>
            </a:endParaRPr>
          </a:p>
          <a:p>
            <a:pPr marL="0" indent="0" algn="ctr">
              <a:buNone/>
            </a:pPr>
            <a:r>
              <a:rPr lang="en-US" sz="2000" dirty="0">
                <a:highlight>
                  <a:srgbClr val="FFFFFF"/>
                </a:highlight>
                <a:latin typeface="Arial Nova Light" panose="020B0304020202020204" pitchFamily="34" charset="0"/>
              </a:rPr>
              <a:t>The </a:t>
            </a:r>
            <a:r>
              <a:rPr lang="en-US" sz="2000" i="1" dirty="0">
                <a:solidFill>
                  <a:srgbClr val="00A3AD"/>
                </a:solidFill>
                <a:highlight>
                  <a:srgbClr val="FFFFFF"/>
                </a:highlight>
                <a:latin typeface="Arial Nova Light" panose="020B0304020202020204" pitchFamily="34" charset="0"/>
              </a:rPr>
              <a:t>operator</a:t>
            </a:r>
            <a:r>
              <a:rPr lang="en-US" sz="2000" dirty="0">
                <a:highlight>
                  <a:srgbClr val="FFFFFF"/>
                </a:highlight>
                <a:latin typeface="Arial Nova Light" panose="020B0304020202020204" pitchFamily="34" charset="0"/>
              </a:rPr>
              <a:t> shall be able to </a:t>
            </a:r>
            <a:r>
              <a:rPr lang="en-US" sz="2000" i="1" dirty="0">
                <a:solidFill>
                  <a:srgbClr val="00A3AD"/>
                </a:solidFill>
                <a:highlight>
                  <a:srgbClr val="FFFFFF"/>
                </a:highlight>
                <a:latin typeface="Arial Nova Light" panose="020B0304020202020204" pitchFamily="34" charset="0"/>
              </a:rPr>
              <a:t>switch off the machine</a:t>
            </a:r>
            <a:endParaRPr lang="en-US" sz="2000" b="1" dirty="0">
              <a:latin typeface="Arial Nova Light" panose="020B0304020202020204" pitchFamily="34" charset="0"/>
            </a:endParaRPr>
          </a:p>
          <a:p>
            <a:pPr marL="0" indent="0" algn="ctr">
              <a:buNone/>
            </a:pPr>
            <a:endParaRPr lang="en-US" sz="1800" dirty="0">
              <a:highlight>
                <a:srgbClr val="FFFF00"/>
              </a:highlight>
              <a:latin typeface="Arial Nova Light" panose="020B0304020202020204" pitchFamily="34" charset="0"/>
            </a:endParaRPr>
          </a:p>
          <a:p>
            <a:r>
              <a:rPr lang="en-US" dirty="0">
                <a:latin typeface="Arial Nova Light" panose="020B0304020202020204" pitchFamily="34" charset="0"/>
              </a:rPr>
              <a:t>Capability requirement with constraints</a:t>
            </a:r>
          </a:p>
          <a:p>
            <a:pPr marL="0" indent="0" algn="ctr">
              <a:buNone/>
            </a:pPr>
            <a:endParaRPr lang="en-US" sz="2000" b="1" dirty="0">
              <a:latin typeface="Arial Nova Light" panose="020B0304020202020204" pitchFamily="34" charset="0"/>
            </a:endParaRPr>
          </a:p>
          <a:p>
            <a:pPr marL="0" indent="0" algn="ctr">
              <a:buNone/>
            </a:pPr>
            <a:r>
              <a:rPr lang="en-US" sz="2000" b="1" dirty="0">
                <a:latin typeface="Arial Nova Light" panose="020B0304020202020204" pitchFamily="34" charset="0"/>
              </a:rPr>
              <a:t>The </a:t>
            </a:r>
            <a:r>
              <a:rPr lang="en-US" sz="2000" b="1" i="1" dirty="0">
                <a:solidFill>
                  <a:srgbClr val="00A3AD"/>
                </a:solidFill>
                <a:latin typeface="Arial Nova Light" panose="020B0304020202020204" pitchFamily="34" charset="0"/>
              </a:rPr>
              <a:t>stakeholder type</a:t>
            </a:r>
            <a:r>
              <a:rPr lang="en-US" sz="2000" b="1" dirty="0">
                <a:latin typeface="Arial Nova Light" panose="020B0304020202020204" pitchFamily="34" charset="0"/>
              </a:rPr>
              <a:t> shall be able to </a:t>
            </a:r>
            <a:r>
              <a:rPr lang="en-US" sz="2000" b="1" i="1" dirty="0">
                <a:solidFill>
                  <a:srgbClr val="00A3AD"/>
                </a:solidFill>
                <a:latin typeface="Arial Nova Light" panose="020B0304020202020204" pitchFamily="34" charset="0"/>
              </a:rPr>
              <a:t>capability</a:t>
            </a:r>
          </a:p>
          <a:p>
            <a:pPr marL="0" indent="0" algn="ctr">
              <a:buNone/>
            </a:pPr>
            <a:r>
              <a:rPr lang="en-US" sz="2000" b="1" dirty="0">
                <a:latin typeface="Arial Nova Light" panose="020B0304020202020204" pitchFamily="34" charset="0"/>
              </a:rPr>
              <a:t>within </a:t>
            </a:r>
            <a:r>
              <a:rPr lang="en-US" sz="2000" b="1" i="1" dirty="0">
                <a:solidFill>
                  <a:srgbClr val="00A3AD"/>
                </a:solidFill>
                <a:latin typeface="Arial Nova Light" panose="020B0304020202020204" pitchFamily="34" charset="0"/>
              </a:rPr>
              <a:t>performance</a:t>
            </a:r>
            <a:r>
              <a:rPr lang="en-US" sz="2000" b="1" dirty="0">
                <a:latin typeface="Arial Nova Light" panose="020B0304020202020204" pitchFamily="34" charset="0"/>
              </a:rPr>
              <a:t> of </a:t>
            </a:r>
            <a:r>
              <a:rPr lang="en-US" sz="2000" b="1" i="1" dirty="0">
                <a:solidFill>
                  <a:srgbClr val="00A3AD"/>
                </a:solidFill>
                <a:latin typeface="Arial Nova Light" panose="020B0304020202020204" pitchFamily="34" charset="0"/>
              </a:rPr>
              <a:t>event</a:t>
            </a:r>
          </a:p>
          <a:p>
            <a:pPr marL="0" indent="0" algn="ctr">
              <a:buNone/>
            </a:pPr>
            <a:r>
              <a:rPr lang="en-US" sz="2000" b="1" dirty="0">
                <a:latin typeface="Arial Nova Light" panose="020B0304020202020204" pitchFamily="34" charset="0"/>
              </a:rPr>
              <a:t>while </a:t>
            </a:r>
            <a:r>
              <a:rPr lang="en-US" sz="2000" b="1" i="1" dirty="0">
                <a:solidFill>
                  <a:srgbClr val="00A3AD"/>
                </a:solidFill>
                <a:latin typeface="Arial Nova Light" panose="020B0304020202020204" pitchFamily="34" charset="0"/>
              </a:rPr>
              <a:t>operational condition</a:t>
            </a:r>
            <a:r>
              <a:rPr lang="en-US" sz="2000" b="1" dirty="0">
                <a:latin typeface="Arial Nova Light" panose="020B0304020202020204" pitchFamily="34" charset="0"/>
              </a:rPr>
              <a:t>.</a:t>
            </a:r>
          </a:p>
          <a:p>
            <a:pPr marL="0" indent="0" algn="ctr">
              <a:buNone/>
            </a:pPr>
            <a:endParaRPr lang="en-US" sz="2000" b="1" dirty="0">
              <a:latin typeface="Arial Nova Light" panose="020B0304020202020204" pitchFamily="34" charset="0"/>
            </a:endParaRPr>
          </a:p>
          <a:p>
            <a:pPr marL="0" indent="0" algn="ctr">
              <a:buNone/>
            </a:pPr>
            <a:r>
              <a:rPr lang="en-US" sz="2000" dirty="0">
                <a:highlight>
                  <a:srgbClr val="FFFFFF"/>
                </a:highlight>
                <a:latin typeface="Arial Nova Light" panose="020B0304020202020204" pitchFamily="34" charset="0"/>
              </a:rPr>
              <a:t>The </a:t>
            </a:r>
            <a:r>
              <a:rPr lang="en-US" sz="2000" i="1" dirty="0">
                <a:solidFill>
                  <a:srgbClr val="00A3AD"/>
                </a:solidFill>
                <a:highlight>
                  <a:srgbClr val="FFFFFF"/>
                </a:highlight>
                <a:latin typeface="Arial Nova Light" panose="020B0304020202020204" pitchFamily="34" charset="0"/>
              </a:rPr>
              <a:t>operator</a:t>
            </a:r>
            <a:r>
              <a:rPr lang="en-US" sz="2000" dirty="0">
                <a:highlight>
                  <a:srgbClr val="FFFFFF"/>
                </a:highlight>
                <a:latin typeface="Arial Nova Light" panose="020B0304020202020204" pitchFamily="34" charset="0"/>
              </a:rPr>
              <a:t> shall be able to </a:t>
            </a:r>
            <a:r>
              <a:rPr lang="en-US" sz="2000" i="1" dirty="0">
                <a:solidFill>
                  <a:srgbClr val="00A3AD"/>
                </a:solidFill>
                <a:highlight>
                  <a:srgbClr val="FFFFFF"/>
                </a:highlight>
                <a:latin typeface="Arial Nova Light" panose="020B0304020202020204" pitchFamily="34" charset="0"/>
              </a:rPr>
              <a:t>switch off the machine</a:t>
            </a:r>
            <a:r>
              <a:rPr lang="en-US" sz="2000" dirty="0">
                <a:highlight>
                  <a:srgbClr val="FFFFFF"/>
                </a:highlight>
                <a:latin typeface="Arial Nova Light" panose="020B0304020202020204" pitchFamily="34" charset="0"/>
              </a:rPr>
              <a:t> within </a:t>
            </a:r>
            <a:r>
              <a:rPr lang="en-US" sz="2000" i="1" dirty="0">
                <a:solidFill>
                  <a:srgbClr val="00A3AD"/>
                </a:solidFill>
                <a:highlight>
                  <a:srgbClr val="FFFFFF"/>
                </a:highlight>
                <a:latin typeface="Arial Nova Light" panose="020B0304020202020204" pitchFamily="34" charset="0"/>
              </a:rPr>
              <a:t>3 seconds</a:t>
            </a:r>
            <a:r>
              <a:rPr lang="en-US" sz="2000" dirty="0">
                <a:highlight>
                  <a:srgbClr val="FFFFFF"/>
                </a:highlight>
                <a:latin typeface="Arial Nova Light" panose="020B0304020202020204" pitchFamily="34" charset="0"/>
              </a:rPr>
              <a:t> of </a:t>
            </a:r>
            <a:r>
              <a:rPr lang="en-US" sz="2000" i="1" dirty="0">
                <a:solidFill>
                  <a:srgbClr val="00A3AD"/>
                </a:solidFill>
                <a:highlight>
                  <a:srgbClr val="FFFFFF"/>
                </a:highlight>
                <a:latin typeface="Arial Nova Light" panose="020B0304020202020204" pitchFamily="34" charset="0"/>
              </a:rPr>
              <a:t>overcurrent alarm activation</a:t>
            </a:r>
            <a:r>
              <a:rPr lang="en-US" sz="2000" dirty="0">
                <a:highlight>
                  <a:srgbClr val="FFFFFF"/>
                </a:highlight>
                <a:latin typeface="Arial Nova Light" panose="020B0304020202020204" pitchFamily="34" charset="0"/>
              </a:rPr>
              <a:t> while in </a:t>
            </a:r>
            <a:r>
              <a:rPr lang="en-US" sz="2000" i="1" dirty="0">
                <a:solidFill>
                  <a:srgbClr val="00A3AD"/>
                </a:solidFill>
                <a:highlight>
                  <a:srgbClr val="FFFFFF"/>
                </a:highlight>
                <a:latin typeface="Arial Nova Light" panose="020B0304020202020204" pitchFamily="34" charset="0"/>
              </a:rPr>
              <a:t>rated conditions</a:t>
            </a:r>
            <a:r>
              <a:rPr lang="en-US" sz="2000" dirty="0">
                <a:highlight>
                  <a:srgbClr val="FFFFFF"/>
                </a:highlight>
                <a:latin typeface="Arial Nova Light" panose="020B0304020202020204" pitchFamily="34" charset="0"/>
              </a:rPr>
              <a:t>.</a:t>
            </a:r>
            <a:endParaRPr lang="en-US" dirty="0">
              <a:latin typeface="Arial Nova Light" panose="020B0304020202020204" pitchFamily="34" charset="0"/>
            </a:endParaRPr>
          </a:p>
          <a:p>
            <a:pPr marL="0" indent="0" algn="ctr">
              <a:buNone/>
            </a:pPr>
            <a:endParaRPr lang="en-US" dirty="0">
              <a:latin typeface="Arial Nova Light" panose="020B0304020202020204" pitchFamily="34" charset="0"/>
            </a:endParaRPr>
          </a:p>
          <a:p>
            <a:endParaRPr lang="es-ES" dirty="0">
              <a:latin typeface="Arial Nova Light" panose="020B0304020202020204" pitchFamily="34" charset="0"/>
            </a:endParaRPr>
          </a:p>
        </p:txBody>
      </p:sp>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fld id="{2D72A43D-7419-4C41-A920-C6E38643746D}" type="datetime3">
              <a:rPr lang="es-ES_tradnl" smtClean="0"/>
              <a:pPr/>
              <a:t>14.02.23</a:t>
            </a:fld>
            <a:endParaRPr lang="en-US" dirty="0"/>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n-US" dirty="0"/>
              <a:t>Writing requirements</a:t>
            </a:r>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19</a:t>
            </a:fld>
            <a:endParaRPr lang="en-US"/>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err="1"/>
              <a:t>Typical</a:t>
            </a:r>
            <a:r>
              <a:rPr lang="es-ES" dirty="0"/>
              <a:t> </a:t>
            </a:r>
            <a:r>
              <a:rPr lang="es-ES" dirty="0" err="1"/>
              <a:t>requirements</a:t>
            </a:r>
            <a:r>
              <a:rPr lang="es-ES" dirty="0"/>
              <a:t> </a:t>
            </a:r>
            <a:r>
              <a:rPr lang="es-ES" dirty="0" err="1"/>
              <a:t>structures</a:t>
            </a:r>
            <a:endParaRPr lang="es-ES" dirty="0"/>
          </a:p>
        </p:txBody>
      </p:sp>
    </p:spTree>
    <p:extLst>
      <p:ext uri="{BB962C8B-B14F-4D97-AF65-F5344CB8AC3E}">
        <p14:creationId xmlns:p14="http://schemas.microsoft.com/office/powerpoint/2010/main" val="898202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8559273-7AB1-4A95-985D-22564E7DD5B1}"/>
              </a:ext>
            </a:extLst>
          </p:cNvPr>
          <p:cNvSpPr>
            <a:spLocks noGrp="1"/>
          </p:cNvSpPr>
          <p:nvPr>
            <p:ph type="dt" sz="half" idx="10"/>
          </p:nvPr>
        </p:nvSpPr>
        <p:spPr/>
        <p:txBody>
          <a:bodyPr/>
          <a:lstStyle/>
          <a:p>
            <a:fld id="{2D72A43D-7419-4C41-A920-C6E38643746D}" type="datetime3">
              <a:rPr lang="es-ES_tradnl" smtClean="0"/>
              <a:pPr/>
              <a:t>14.02.23</a:t>
            </a:fld>
            <a:endParaRPr lang="en-US" dirty="0"/>
          </a:p>
        </p:txBody>
      </p:sp>
      <p:sp>
        <p:nvSpPr>
          <p:cNvPr id="3" name="Marcador de pie de página 2">
            <a:extLst>
              <a:ext uri="{FF2B5EF4-FFF2-40B4-BE49-F238E27FC236}">
                <a16:creationId xmlns:a16="http://schemas.microsoft.com/office/drawing/2014/main" id="{45A5B9AB-2304-4735-B1EC-EE23ACF69CEE}"/>
              </a:ext>
            </a:extLst>
          </p:cNvPr>
          <p:cNvSpPr>
            <a:spLocks noGrp="1"/>
          </p:cNvSpPr>
          <p:nvPr>
            <p:ph type="ftr" sz="quarter" idx="11"/>
          </p:nvPr>
        </p:nvSpPr>
        <p:spPr/>
        <p:txBody>
          <a:bodyPr/>
          <a:lstStyle/>
          <a:p>
            <a:r>
              <a:rPr lang="en-US" dirty="0"/>
              <a:t>Writing requirements</a:t>
            </a:r>
          </a:p>
        </p:txBody>
      </p:sp>
      <p:sp>
        <p:nvSpPr>
          <p:cNvPr id="4" name="Marcador de número de diapositiva 3">
            <a:extLst>
              <a:ext uri="{FF2B5EF4-FFF2-40B4-BE49-F238E27FC236}">
                <a16:creationId xmlns:a16="http://schemas.microsoft.com/office/drawing/2014/main" id="{A87072F7-DE8E-43BB-B3B5-FE1120EAF2FA}"/>
              </a:ext>
            </a:extLst>
          </p:cNvPr>
          <p:cNvSpPr>
            <a:spLocks noGrp="1"/>
          </p:cNvSpPr>
          <p:nvPr>
            <p:ph type="sldNum" sz="quarter" idx="12"/>
          </p:nvPr>
        </p:nvSpPr>
        <p:spPr/>
        <p:txBody>
          <a:bodyPr/>
          <a:lstStyle/>
          <a:p>
            <a:fld id="{F7356FEA-1119-414E-9BDA-0F3F06B9EA58}" type="slidenum">
              <a:rPr lang="en-US" smtClean="0"/>
              <a:pPr/>
              <a:t>2</a:t>
            </a:fld>
            <a:endParaRPr lang="en-US"/>
          </a:p>
        </p:txBody>
      </p:sp>
      <p:sp>
        <p:nvSpPr>
          <p:cNvPr id="5" name="Título 4">
            <a:extLst>
              <a:ext uri="{FF2B5EF4-FFF2-40B4-BE49-F238E27FC236}">
                <a16:creationId xmlns:a16="http://schemas.microsoft.com/office/drawing/2014/main" id="{DAE9CA44-CC19-42CC-9694-3FEA44884815}"/>
              </a:ext>
            </a:extLst>
          </p:cNvPr>
          <p:cNvSpPr>
            <a:spLocks noGrp="1"/>
          </p:cNvSpPr>
          <p:nvPr>
            <p:ph type="title"/>
          </p:nvPr>
        </p:nvSpPr>
        <p:spPr/>
        <p:txBody>
          <a:bodyPr/>
          <a:lstStyle/>
          <a:p>
            <a:r>
              <a:rPr lang="es-ES" dirty="0" err="1"/>
              <a:t>Contents</a:t>
            </a:r>
            <a:endParaRPr lang="es-ES" dirty="0"/>
          </a:p>
        </p:txBody>
      </p:sp>
      <p:sp>
        <p:nvSpPr>
          <p:cNvPr id="6" name="Marcador de contenido 5">
            <a:extLst>
              <a:ext uri="{FF2B5EF4-FFF2-40B4-BE49-F238E27FC236}">
                <a16:creationId xmlns:a16="http://schemas.microsoft.com/office/drawing/2014/main" id="{8D4CC84C-1219-412E-BCFA-ACBAEFA3AC3D}"/>
              </a:ext>
            </a:extLst>
          </p:cNvPr>
          <p:cNvSpPr>
            <a:spLocks noGrp="1"/>
          </p:cNvSpPr>
          <p:nvPr>
            <p:ph sz="quarter" idx="13"/>
          </p:nvPr>
        </p:nvSpPr>
        <p:spPr/>
        <p:txBody>
          <a:bodyPr/>
          <a:lstStyle/>
          <a:p>
            <a:r>
              <a:rPr lang="es-ES" dirty="0" err="1">
                <a:latin typeface="Arial Nova Light" panose="020B0304020202020204" pitchFamily="34" charset="0"/>
              </a:rPr>
              <a:t>Properties</a:t>
            </a:r>
            <a:r>
              <a:rPr lang="es-ES" dirty="0">
                <a:latin typeface="Arial Nova Light" panose="020B0304020202020204" pitchFamily="34" charset="0"/>
              </a:rPr>
              <a:t> </a:t>
            </a:r>
            <a:r>
              <a:rPr lang="es-ES" dirty="0" err="1">
                <a:latin typeface="Arial Nova Light" panose="020B0304020202020204" pitchFamily="34" charset="0"/>
              </a:rPr>
              <a:t>of</a:t>
            </a:r>
            <a:r>
              <a:rPr lang="es-ES" dirty="0">
                <a:latin typeface="Arial Nova Light" panose="020B0304020202020204" pitchFamily="34" charset="0"/>
              </a:rPr>
              <a:t> </a:t>
            </a:r>
            <a:r>
              <a:rPr lang="es-ES" dirty="0" err="1">
                <a:latin typeface="Arial Nova Light" panose="020B0304020202020204" pitchFamily="34" charset="0"/>
              </a:rPr>
              <a:t>requirements</a:t>
            </a:r>
            <a:endParaRPr lang="es-ES" dirty="0">
              <a:latin typeface="Arial Nova Light" panose="020B0304020202020204" pitchFamily="34" charset="0"/>
            </a:endParaRPr>
          </a:p>
          <a:p>
            <a:r>
              <a:rPr lang="es-ES" dirty="0" err="1">
                <a:latin typeface="Arial Nova Light" panose="020B0304020202020204" pitchFamily="34" charset="0"/>
              </a:rPr>
              <a:t>Language</a:t>
            </a:r>
            <a:r>
              <a:rPr lang="es-ES" dirty="0">
                <a:latin typeface="Arial Nova Light" panose="020B0304020202020204" pitchFamily="34" charset="0"/>
              </a:rPr>
              <a:t> </a:t>
            </a:r>
            <a:r>
              <a:rPr lang="es-ES" dirty="0" err="1">
                <a:latin typeface="Arial Nova Light" panose="020B0304020202020204" pitchFamily="34" charset="0"/>
              </a:rPr>
              <a:t>of</a:t>
            </a:r>
            <a:r>
              <a:rPr lang="es-ES" dirty="0">
                <a:latin typeface="Arial Nova Light" panose="020B0304020202020204" pitchFamily="34" charset="0"/>
              </a:rPr>
              <a:t> </a:t>
            </a:r>
            <a:r>
              <a:rPr lang="es-ES" dirty="0" err="1">
                <a:latin typeface="Arial Nova Light" panose="020B0304020202020204" pitchFamily="34" charset="0"/>
              </a:rPr>
              <a:t>requirements</a:t>
            </a:r>
            <a:endParaRPr lang="es-ES" dirty="0">
              <a:latin typeface="Arial Nova Light" panose="020B0304020202020204" pitchFamily="34" charset="0"/>
            </a:endParaRPr>
          </a:p>
          <a:p>
            <a:endParaRPr lang="es-ES" dirty="0"/>
          </a:p>
        </p:txBody>
      </p:sp>
      <p:pic>
        <p:nvPicPr>
          <p:cNvPr id="7" name="Imagen 6">
            <a:extLst>
              <a:ext uri="{FF2B5EF4-FFF2-40B4-BE49-F238E27FC236}">
                <a16:creationId xmlns:a16="http://schemas.microsoft.com/office/drawing/2014/main" id="{49D00A80-B038-4109-ACFE-73B854E5B2CB}"/>
              </a:ext>
            </a:extLst>
          </p:cNvPr>
          <p:cNvPicPr>
            <a:picLocks noChangeAspect="1"/>
          </p:cNvPicPr>
          <p:nvPr/>
        </p:nvPicPr>
        <p:blipFill>
          <a:blip r:embed="rId2"/>
          <a:stretch>
            <a:fillRect/>
          </a:stretch>
        </p:blipFill>
        <p:spPr>
          <a:xfrm>
            <a:off x="181651" y="2887755"/>
            <a:ext cx="8540318" cy="3025590"/>
          </a:xfrm>
          <a:prstGeom prst="rect">
            <a:avLst/>
          </a:prstGeom>
        </p:spPr>
      </p:pic>
      <p:sp>
        <p:nvSpPr>
          <p:cNvPr id="8" name="Rectángulo: esquinas redondeadas 7">
            <a:extLst>
              <a:ext uri="{FF2B5EF4-FFF2-40B4-BE49-F238E27FC236}">
                <a16:creationId xmlns:a16="http://schemas.microsoft.com/office/drawing/2014/main" id="{533558A4-5C5E-44B0-A097-23234563D5EF}"/>
              </a:ext>
            </a:extLst>
          </p:cNvPr>
          <p:cNvSpPr/>
          <p:nvPr/>
        </p:nvSpPr>
        <p:spPr>
          <a:xfrm>
            <a:off x="1400175" y="3810000"/>
            <a:ext cx="1000125" cy="552450"/>
          </a:xfrm>
          <a:prstGeom prst="roundRect">
            <a:avLst/>
          </a:prstGeom>
          <a:noFill/>
          <a:ln w="38100">
            <a:solidFill>
              <a:srgbClr val="C9002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537333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88109" y="2754427"/>
            <a:ext cx="3847227" cy="1362075"/>
          </a:xfrm>
        </p:spPr>
        <p:txBody>
          <a:bodyPr>
            <a:normAutofit/>
          </a:bodyPr>
          <a:lstStyle/>
          <a:p>
            <a:r>
              <a:rPr lang="en-US" dirty="0"/>
              <a:t>References</a:t>
            </a:r>
          </a:p>
        </p:txBody>
      </p:sp>
      <p:sp>
        <p:nvSpPr>
          <p:cNvPr id="11" name="Content Placeholder 10"/>
          <p:cNvSpPr>
            <a:spLocks noGrp="1"/>
          </p:cNvSpPr>
          <p:nvPr>
            <p:ph sz="quarter" idx="10"/>
          </p:nvPr>
        </p:nvSpPr>
        <p:spPr/>
        <p:txBody>
          <a:bodyPr/>
          <a:lstStyle/>
          <a:p>
            <a:r>
              <a:rPr lang="en-US" dirty="0"/>
              <a:t>3</a:t>
            </a:r>
          </a:p>
        </p:txBody>
      </p:sp>
    </p:spTree>
    <p:extLst>
      <p:ext uri="{BB962C8B-B14F-4D97-AF65-F5344CB8AC3E}">
        <p14:creationId xmlns:p14="http://schemas.microsoft.com/office/powerpoint/2010/main" val="623978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7C38B27-B5D2-4878-9FDE-1309B3A34182}"/>
              </a:ext>
            </a:extLst>
          </p:cNvPr>
          <p:cNvSpPr>
            <a:spLocks noGrp="1"/>
          </p:cNvSpPr>
          <p:nvPr>
            <p:ph type="dt" sz="half" idx="10"/>
          </p:nvPr>
        </p:nvSpPr>
        <p:spPr/>
        <p:txBody>
          <a:bodyPr/>
          <a:lstStyle/>
          <a:p>
            <a:fld id="{2D72A43D-7419-4C41-A920-C6E38643746D}" type="datetime3">
              <a:rPr lang="es-ES_tradnl" smtClean="0"/>
              <a:pPr/>
              <a:t>14.02.23</a:t>
            </a:fld>
            <a:endParaRPr lang="en-US" dirty="0"/>
          </a:p>
        </p:txBody>
      </p:sp>
      <p:sp>
        <p:nvSpPr>
          <p:cNvPr id="3" name="Marcador de pie de página 2">
            <a:extLst>
              <a:ext uri="{FF2B5EF4-FFF2-40B4-BE49-F238E27FC236}">
                <a16:creationId xmlns:a16="http://schemas.microsoft.com/office/drawing/2014/main" id="{0FF6EDFB-409A-45A2-88C9-462B58D3B128}"/>
              </a:ext>
            </a:extLst>
          </p:cNvPr>
          <p:cNvSpPr>
            <a:spLocks noGrp="1"/>
          </p:cNvSpPr>
          <p:nvPr>
            <p:ph type="ftr" sz="quarter" idx="11"/>
          </p:nvPr>
        </p:nvSpPr>
        <p:spPr/>
        <p:txBody>
          <a:bodyPr/>
          <a:lstStyle/>
          <a:p>
            <a:r>
              <a:rPr lang="en-US" dirty="0"/>
              <a:t>Writing requirements</a:t>
            </a:r>
          </a:p>
        </p:txBody>
      </p:sp>
      <p:sp>
        <p:nvSpPr>
          <p:cNvPr id="4" name="Marcador de número de diapositiva 3">
            <a:extLst>
              <a:ext uri="{FF2B5EF4-FFF2-40B4-BE49-F238E27FC236}">
                <a16:creationId xmlns:a16="http://schemas.microsoft.com/office/drawing/2014/main" id="{07289E42-4DD6-4DFD-A882-9EB73E53FE49}"/>
              </a:ext>
            </a:extLst>
          </p:cNvPr>
          <p:cNvSpPr>
            <a:spLocks noGrp="1"/>
          </p:cNvSpPr>
          <p:nvPr>
            <p:ph type="sldNum" sz="quarter" idx="12"/>
          </p:nvPr>
        </p:nvSpPr>
        <p:spPr/>
        <p:txBody>
          <a:bodyPr/>
          <a:lstStyle/>
          <a:p>
            <a:fld id="{F7356FEA-1119-414E-9BDA-0F3F06B9EA58}" type="slidenum">
              <a:rPr lang="en-US" smtClean="0"/>
              <a:pPr/>
              <a:t>21</a:t>
            </a:fld>
            <a:endParaRPr lang="en-US"/>
          </a:p>
        </p:txBody>
      </p:sp>
      <p:sp>
        <p:nvSpPr>
          <p:cNvPr id="5" name="Título 4">
            <a:extLst>
              <a:ext uri="{FF2B5EF4-FFF2-40B4-BE49-F238E27FC236}">
                <a16:creationId xmlns:a16="http://schemas.microsoft.com/office/drawing/2014/main" id="{CFDF76CE-01E3-49D7-9942-A8E517BBE6C8}"/>
              </a:ext>
            </a:extLst>
          </p:cNvPr>
          <p:cNvSpPr>
            <a:spLocks noGrp="1"/>
          </p:cNvSpPr>
          <p:nvPr>
            <p:ph type="title"/>
          </p:nvPr>
        </p:nvSpPr>
        <p:spPr/>
        <p:txBody>
          <a:bodyPr/>
          <a:lstStyle/>
          <a:p>
            <a:r>
              <a:rPr lang="es-ES" dirty="0" err="1"/>
              <a:t>References</a:t>
            </a:r>
            <a:endParaRPr lang="es-ES" dirty="0"/>
          </a:p>
        </p:txBody>
      </p:sp>
      <p:sp>
        <p:nvSpPr>
          <p:cNvPr id="6" name="Marcador de contenido 5">
            <a:extLst>
              <a:ext uri="{FF2B5EF4-FFF2-40B4-BE49-F238E27FC236}">
                <a16:creationId xmlns:a16="http://schemas.microsoft.com/office/drawing/2014/main" id="{0A6D7239-5A95-4CE6-A732-3A7578AE3A9B}"/>
              </a:ext>
            </a:extLst>
          </p:cNvPr>
          <p:cNvSpPr>
            <a:spLocks noGrp="1"/>
          </p:cNvSpPr>
          <p:nvPr>
            <p:ph sz="quarter" idx="13"/>
          </p:nvPr>
        </p:nvSpPr>
        <p:spPr/>
        <p:txBody>
          <a:bodyPr/>
          <a:lstStyle/>
          <a:p>
            <a:r>
              <a:rPr lang="en-US" dirty="0">
                <a:solidFill>
                  <a:schemeClr val="tx1"/>
                </a:solidFill>
                <a:latin typeface="Arial Nova Light" panose="020B0304020202020204" pitchFamily="34" charset="0"/>
              </a:rPr>
              <a:t>Holt, J., Perry, S. A., &amp; </a:t>
            </a:r>
            <a:r>
              <a:rPr lang="en-US" dirty="0" err="1">
                <a:solidFill>
                  <a:schemeClr val="tx1"/>
                </a:solidFill>
                <a:latin typeface="Arial Nova Light" panose="020B0304020202020204" pitchFamily="34" charset="0"/>
              </a:rPr>
              <a:t>Brownsword</a:t>
            </a:r>
            <a:r>
              <a:rPr lang="en-US" dirty="0">
                <a:solidFill>
                  <a:schemeClr val="tx1"/>
                </a:solidFill>
                <a:latin typeface="Arial Nova Light" panose="020B0304020202020204" pitchFamily="34" charset="0"/>
              </a:rPr>
              <a:t>, M. (2012). Model Based Requirements Engineering (Institution of Engineering and Technology, Ed.).</a:t>
            </a:r>
          </a:p>
          <a:p>
            <a:r>
              <a:rPr lang="en-US" dirty="0">
                <a:solidFill>
                  <a:schemeClr val="tx1"/>
                </a:solidFill>
                <a:latin typeface="Arial Nova Light" panose="020B0304020202020204" pitchFamily="34" charset="0"/>
              </a:rPr>
              <a:t>Hull, E., Jackson, K., &amp; Dick, J. (2011). Requirements Engineering. Springer London. https://doi.org/10.1007/978-1-84996-405-0</a:t>
            </a:r>
          </a:p>
          <a:p>
            <a:r>
              <a:rPr lang="en-US" dirty="0">
                <a:solidFill>
                  <a:schemeClr val="tx1"/>
                </a:solidFill>
                <a:latin typeface="Arial Nova Light" panose="020B0304020202020204" pitchFamily="34" charset="0"/>
              </a:rPr>
              <a:t>IEEE Standards Association. (2021). 2021 IEEE SA Standards Style Manual. https://mentor.ieee.org/myproject/Public/mytools/draft/styleman.pdf</a:t>
            </a:r>
          </a:p>
          <a:p>
            <a:pPr marL="0" indent="0">
              <a:buNone/>
            </a:pPr>
            <a:endParaRPr lang="es-ES" dirty="0"/>
          </a:p>
        </p:txBody>
      </p:sp>
    </p:spTree>
    <p:extLst>
      <p:ext uri="{BB962C8B-B14F-4D97-AF65-F5344CB8AC3E}">
        <p14:creationId xmlns:p14="http://schemas.microsoft.com/office/powerpoint/2010/main" val="4268002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1"/>
          <p:cNvSpPr txBox="1">
            <a:spLocks/>
          </p:cNvSpPr>
          <p:nvPr/>
        </p:nvSpPr>
        <p:spPr>
          <a:xfrm>
            <a:off x="3255254" y="2648673"/>
            <a:ext cx="2895602" cy="1150681"/>
          </a:xfrm>
          <a:prstGeom prst="rect">
            <a:avLst/>
          </a:prstGeom>
        </p:spPr>
        <p:txBody>
          <a:bodyPr vert="horz" lIns="91440" tIns="45720" rIns="91440" bIns="45720" rtlCol="0">
            <a:noAutofit/>
          </a:bodyPr>
          <a:lstStyle>
            <a:lvl1pPr marL="0"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400" b="0" i="0" kern="1200" noProof="0">
                <a:solidFill>
                  <a:srgbClr val="FFFFFF"/>
                </a:solidFill>
                <a:latin typeface="Arial Nova Light" charset="0"/>
                <a:ea typeface="Arial Nova Light" charset="0"/>
                <a:cs typeface="Arial Nova Light" charset="0"/>
              </a:defRPr>
            </a:lvl1pPr>
            <a:lvl2pPr marL="457188"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200" b="0" i="0" kern="1200" noProof="0">
                <a:solidFill>
                  <a:srgbClr val="FFFFFF"/>
                </a:solidFill>
                <a:latin typeface="Arial Nova Light" charset="0"/>
                <a:ea typeface="Arial Nova Light" charset="0"/>
                <a:cs typeface="Arial Nova Light" charset="0"/>
              </a:defRPr>
            </a:lvl2pPr>
            <a:lvl3pPr marL="914377"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100" b="0" i="0" kern="1200" noProof="0">
                <a:solidFill>
                  <a:srgbClr val="FFFFFF"/>
                </a:solidFill>
                <a:latin typeface="Arial Nova Light" charset="0"/>
                <a:ea typeface="Arial Nova Light" charset="0"/>
                <a:cs typeface="Arial Nova Light" charset="0"/>
              </a:defRPr>
            </a:lvl3pPr>
            <a:lvl4pPr marL="1371566"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050" b="0" i="0" kern="1200" noProof="0">
                <a:solidFill>
                  <a:srgbClr val="FFFFFF"/>
                </a:solidFill>
                <a:latin typeface="Arial Nova Light" charset="0"/>
                <a:ea typeface="Arial Nova Light" charset="0"/>
                <a:cs typeface="Arial Nova Light" charset="0"/>
              </a:defRPr>
            </a:lvl4pPr>
            <a:lvl5pPr marL="1828755" marR="0" indent="0" algn="l" defTabSz="457189" rtl="0" eaLnBrk="1" fontAlgn="auto" latinLnBrk="0" hangingPunct="1">
              <a:lnSpc>
                <a:spcPct val="100000"/>
              </a:lnSpc>
              <a:spcBef>
                <a:spcPct val="20000"/>
              </a:spcBef>
              <a:spcAft>
                <a:spcPts val="0"/>
              </a:spcAft>
              <a:buClr>
                <a:srgbClr val="00A3AE"/>
              </a:buClr>
              <a:buSzTx/>
              <a:buFont typeface="Arial"/>
              <a:buNone/>
              <a:tabLst/>
              <a:defRPr lang="en-US" sz="1050" b="0" i="0" kern="1200" noProof="0">
                <a:solidFill>
                  <a:srgbClr val="FFFFFF"/>
                </a:solidFill>
                <a:latin typeface="Arial Nova Light" charset="0"/>
                <a:ea typeface="Arial Nova Light" charset="0"/>
                <a:cs typeface="Arial Nova Light"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s-ES" sz="2400" b="1" dirty="0" err="1"/>
              <a:t>Eskerrik</a:t>
            </a:r>
            <a:r>
              <a:rPr lang="es-ES" sz="2400" b="1" dirty="0"/>
              <a:t> </a:t>
            </a:r>
            <a:r>
              <a:rPr lang="es-ES" sz="2400" b="1" dirty="0" err="1"/>
              <a:t>asko</a:t>
            </a:r>
            <a:endParaRPr lang="es-ES" sz="2400" b="1" dirty="0"/>
          </a:p>
          <a:p>
            <a:pPr algn="ctr"/>
            <a:r>
              <a:rPr lang="es-ES" sz="2400" b="1" dirty="0"/>
              <a:t>Muchas gracias</a:t>
            </a:r>
          </a:p>
          <a:p>
            <a:pPr algn="ctr"/>
            <a:r>
              <a:rPr lang="es-ES" sz="2400" b="1" dirty="0" err="1"/>
              <a:t>Thank</a:t>
            </a:r>
            <a:r>
              <a:rPr lang="es-ES" sz="2400" b="1" dirty="0"/>
              <a:t> </a:t>
            </a:r>
            <a:r>
              <a:rPr lang="es-ES" sz="2400" b="1" dirty="0" err="1"/>
              <a:t>you</a:t>
            </a:r>
            <a:endParaRPr lang="es-ES" sz="2400" b="1" dirty="0"/>
          </a:p>
        </p:txBody>
      </p:sp>
      <p:sp>
        <p:nvSpPr>
          <p:cNvPr id="5" name="Content Placeholder 1"/>
          <p:cNvSpPr txBox="1">
            <a:spLocks/>
          </p:cNvSpPr>
          <p:nvPr/>
        </p:nvSpPr>
        <p:spPr>
          <a:xfrm>
            <a:off x="415783" y="4374679"/>
            <a:ext cx="3712873" cy="1758196"/>
          </a:xfrm>
          <a:prstGeom prst="rect">
            <a:avLst/>
          </a:prstGeom>
        </p:spPr>
        <p:txBody>
          <a:bodyPr vert="horz" lIns="91440" tIns="45720" rIns="91440" bIns="45720" rtlCol="0">
            <a:noAutofit/>
          </a:bodyPr>
          <a:lstStyle>
            <a:lvl1pPr marL="0" marR="0" indent="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None/>
              <a:tabLst/>
              <a:defRPr lang="es-ES_tradnl" sz="1400" b="0" i="0" kern="1200" noProof="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marR="0" indent="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None/>
              <a:tabLst/>
              <a:defRPr lang="es-ES_tradnl" sz="1200" b="0" i="0" kern="1200" noProof="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100" b="0" i="0" kern="1200" noProof="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050" b="0" i="0" kern="1200" noProof="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marR="0" indent="0"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None/>
              <a:tabLst/>
              <a:defRPr lang="en-US" sz="1050" b="0" i="0" kern="1200" noProof="0">
                <a:solidFill>
                  <a:srgbClr val="FFFFFF"/>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r>
              <a:rPr lang="es-ES" b="1" dirty="0"/>
              <a:t>Jon del Olmo Larrañaga</a:t>
            </a:r>
          </a:p>
          <a:p>
            <a:r>
              <a:rPr lang="es-ES" sz="1100" dirty="0">
                <a:hlinkClick r:id="rId2"/>
              </a:rPr>
              <a:t>jdelolmo@mondragon.edu</a:t>
            </a:r>
            <a:endParaRPr lang="es-ES" sz="1100" dirty="0"/>
          </a:p>
          <a:p>
            <a:endParaRPr lang="es-ES" sz="1100" dirty="0"/>
          </a:p>
          <a:p>
            <a:r>
              <a:rPr lang="es-ES" sz="1400" b="1" dirty="0" err="1"/>
              <a:t>Iosu</a:t>
            </a:r>
            <a:r>
              <a:rPr lang="es-ES" sz="1400" b="1" dirty="0"/>
              <a:t> Aizpuru</a:t>
            </a:r>
          </a:p>
          <a:p>
            <a:r>
              <a:rPr lang="es-ES" sz="800" dirty="0">
                <a:hlinkClick r:id="rId2"/>
              </a:rPr>
              <a:t>iaizpuru@mondragon.edu</a:t>
            </a:r>
            <a:endParaRPr lang="es-ES" sz="800" dirty="0"/>
          </a:p>
          <a:p>
            <a:endParaRPr lang="es-ES" sz="1100" dirty="0"/>
          </a:p>
          <a:p>
            <a:r>
              <a:rPr lang="es-ES" sz="1100" dirty="0"/>
              <a:t>Orona Ideo - </a:t>
            </a:r>
            <a:r>
              <a:rPr lang="es-ES" sz="1100" dirty="0" err="1"/>
              <a:t>Fundazioa</a:t>
            </a:r>
            <a:r>
              <a:rPr lang="es-ES" sz="1100" dirty="0"/>
              <a:t> </a:t>
            </a:r>
            <a:r>
              <a:rPr lang="es-ES" sz="1100" dirty="0" err="1"/>
              <a:t>eraikuntza</a:t>
            </a:r>
            <a:endParaRPr lang="es-ES" sz="1100" dirty="0"/>
          </a:p>
          <a:p>
            <a:r>
              <a:rPr lang="es-ES" sz="1100" dirty="0" err="1"/>
              <a:t>Jauregi</a:t>
            </a:r>
            <a:r>
              <a:rPr lang="es-ES" sz="1100" dirty="0"/>
              <a:t> Bailara, </a:t>
            </a:r>
            <a:r>
              <a:rPr lang="es-ES" sz="1100" dirty="0" err="1"/>
              <a:t>z.g</a:t>
            </a:r>
            <a:r>
              <a:rPr lang="es-ES" sz="1100" dirty="0"/>
              <a:t>.</a:t>
            </a:r>
          </a:p>
          <a:p>
            <a:r>
              <a:rPr lang="es-ES" sz="1100" dirty="0"/>
              <a:t>20120 Hernani (</a:t>
            </a:r>
            <a:r>
              <a:rPr lang="es-ES" sz="1100" dirty="0" err="1"/>
              <a:t>Gipuzkoa</a:t>
            </a:r>
            <a:r>
              <a:rPr lang="es-ES" sz="1100" dirty="0"/>
              <a:t>)</a:t>
            </a:r>
          </a:p>
          <a:p>
            <a:r>
              <a:rPr lang="es-ES" sz="1100" dirty="0"/>
              <a:t>Tel. : +(34) 943 739765</a:t>
            </a:r>
          </a:p>
          <a:p>
            <a:r>
              <a:rPr lang="es-ES" sz="1100" dirty="0"/>
              <a:t>www.mondragon.edu </a:t>
            </a:r>
            <a:endParaRPr lang="en-US" sz="1100" dirty="0"/>
          </a:p>
        </p:txBody>
      </p:sp>
    </p:spTree>
    <p:extLst>
      <p:ext uri="{BB962C8B-B14F-4D97-AF65-F5344CB8AC3E}">
        <p14:creationId xmlns:p14="http://schemas.microsoft.com/office/powerpoint/2010/main" val="997440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Properties of requirements</a:t>
            </a:r>
          </a:p>
        </p:txBody>
      </p:sp>
      <p:sp>
        <p:nvSpPr>
          <p:cNvPr id="2" name="Marcador de texto 1">
            <a:extLst>
              <a:ext uri="{FF2B5EF4-FFF2-40B4-BE49-F238E27FC236}">
                <a16:creationId xmlns:a16="http://schemas.microsoft.com/office/drawing/2014/main" id="{8AA1E600-F5A4-4A51-916D-82E89A9090E3}"/>
              </a:ext>
            </a:extLst>
          </p:cNvPr>
          <p:cNvSpPr>
            <a:spLocks noGrp="1"/>
          </p:cNvSpPr>
          <p:nvPr>
            <p:ph type="body" idx="1"/>
          </p:nvPr>
        </p:nvSpPr>
        <p:spPr/>
        <p:txBody>
          <a:bodyPr/>
          <a:lstStyle/>
          <a:p>
            <a:endParaRPr lang="es-ES"/>
          </a:p>
        </p:txBody>
      </p:sp>
      <p:sp>
        <p:nvSpPr>
          <p:cNvPr id="11" name="Content Placeholder 10"/>
          <p:cNvSpPr>
            <a:spLocks noGrp="1"/>
          </p:cNvSpPr>
          <p:nvPr>
            <p:ph sz="quarter" idx="10"/>
          </p:nvPr>
        </p:nvSpPr>
        <p:spPr/>
        <p:txBody>
          <a:bodyPr/>
          <a:lstStyle/>
          <a:p>
            <a:r>
              <a:rPr lang="en-US" dirty="0"/>
              <a:t>1</a:t>
            </a:r>
          </a:p>
        </p:txBody>
      </p:sp>
    </p:spTree>
    <p:extLst>
      <p:ext uri="{BB962C8B-B14F-4D97-AF65-F5344CB8AC3E}">
        <p14:creationId xmlns:p14="http://schemas.microsoft.com/office/powerpoint/2010/main" val="2965054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20AA9FE-B2AA-48D4-AE74-9283E7DD33F4}"/>
              </a:ext>
            </a:extLst>
          </p:cNvPr>
          <p:cNvSpPr>
            <a:spLocks noGrp="1"/>
          </p:cNvSpPr>
          <p:nvPr>
            <p:ph type="dt" sz="half" idx="10"/>
          </p:nvPr>
        </p:nvSpPr>
        <p:spPr/>
        <p:txBody>
          <a:bodyPr/>
          <a:lstStyle/>
          <a:p>
            <a:fld id="{2D72A43D-7419-4C41-A920-C6E38643746D}" type="datetime3">
              <a:rPr lang="es-ES_tradnl" smtClean="0"/>
              <a:pPr/>
              <a:t>14.02.23</a:t>
            </a:fld>
            <a:endParaRPr lang="en-US" dirty="0"/>
          </a:p>
        </p:txBody>
      </p:sp>
      <p:sp>
        <p:nvSpPr>
          <p:cNvPr id="3" name="Marcador de pie de página 2">
            <a:extLst>
              <a:ext uri="{FF2B5EF4-FFF2-40B4-BE49-F238E27FC236}">
                <a16:creationId xmlns:a16="http://schemas.microsoft.com/office/drawing/2014/main" id="{E37B6FE8-93CF-4FA1-A7BD-56B168EE37D9}"/>
              </a:ext>
            </a:extLst>
          </p:cNvPr>
          <p:cNvSpPr>
            <a:spLocks noGrp="1"/>
          </p:cNvSpPr>
          <p:nvPr>
            <p:ph type="ftr" sz="quarter" idx="11"/>
          </p:nvPr>
        </p:nvSpPr>
        <p:spPr/>
        <p:txBody>
          <a:bodyPr/>
          <a:lstStyle/>
          <a:p>
            <a:r>
              <a:rPr lang="en-US" dirty="0"/>
              <a:t>Writing requirements</a:t>
            </a:r>
          </a:p>
        </p:txBody>
      </p:sp>
      <p:sp>
        <p:nvSpPr>
          <p:cNvPr id="4" name="Marcador de número de diapositiva 3">
            <a:extLst>
              <a:ext uri="{FF2B5EF4-FFF2-40B4-BE49-F238E27FC236}">
                <a16:creationId xmlns:a16="http://schemas.microsoft.com/office/drawing/2014/main" id="{A7FF1D07-1935-42DA-BC09-44780A7B0BFB}"/>
              </a:ext>
            </a:extLst>
          </p:cNvPr>
          <p:cNvSpPr>
            <a:spLocks noGrp="1"/>
          </p:cNvSpPr>
          <p:nvPr>
            <p:ph type="sldNum" sz="quarter" idx="12"/>
          </p:nvPr>
        </p:nvSpPr>
        <p:spPr/>
        <p:txBody>
          <a:bodyPr/>
          <a:lstStyle/>
          <a:p>
            <a:fld id="{F7356FEA-1119-414E-9BDA-0F3F06B9EA58}" type="slidenum">
              <a:rPr lang="en-US" smtClean="0"/>
              <a:pPr/>
              <a:t>4</a:t>
            </a:fld>
            <a:endParaRPr lang="en-US"/>
          </a:p>
        </p:txBody>
      </p:sp>
      <p:sp>
        <p:nvSpPr>
          <p:cNvPr id="5" name="Título 4">
            <a:extLst>
              <a:ext uri="{FF2B5EF4-FFF2-40B4-BE49-F238E27FC236}">
                <a16:creationId xmlns:a16="http://schemas.microsoft.com/office/drawing/2014/main" id="{AF709576-974B-4E0A-AD6F-3C135846419A}"/>
              </a:ext>
            </a:extLst>
          </p:cNvPr>
          <p:cNvSpPr>
            <a:spLocks noGrp="1"/>
          </p:cNvSpPr>
          <p:nvPr>
            <p:ph type="title"/>
          </p:nvPr>
        </p:nvSpPr>
        <p:spPr/>
        <p:txBody>
          <a:bodyPr/>
          <a:lstStyle/>
          <a:p>
            <a:r>
              <a:rPr lang="es-ES" dirty="0" err="1"/>
              <a:t>Requirement</a:t>
            </a:r>
            <a:r>
              <a:rPr lang="es-ES" dirty="0"/>
              <a:t> </a:t>
            </a:r>
            <a:r>
              <a:rPr lang="es-ES" dirty="0" err="1"/>
              <a:t>examples</a:t>
            </a:r>
            <a:endParaRPr lang="es-ES" dirty="0"/>
          </a:p>
        </p:txBody>
      </p:sp>
      <p:sp>
        <p:nvSpPr>
          <p:cNvPr id="6" name="Marcador de contenido 5">
            <a:extLst>
              <a:ext uri="{FF2B5EF4-FFF2-40B4-BE49-F238E27FC236}">
                <a16:creationId xmlns:a16="http://schemas.microsoft.com/office/drawing/2014/main" id="{D700C7E2-D3F1-4A4D-80AD-9640139B4822}"/>
              </a:ext>
            </a:extLst>
          </p:cNvPr>
          <p:cNvSpPr>
            <a:spLocks noGrp="1"/>
          </p:cNvSpPr>
          <p:nvPr>
            <p:ph sz="quarter" idx="13"/>
          </p:nvPr>
        </p:nvSpPr>
        <p:spPr/>
        <p:txBody>
          <a:bodyPr/>
          <a:lstStyle/>
          <a:p>
            <a:pPr marL="0" indent="0">
              <a:buNone/>
            </a:pPr>
            <a:r>
              <a:rPr lang="en-US" i="0" dirty="0">
                <a:solidFill>
                  <a:schemeClr val="tx1"/>
                </a:solidFill>
                <a:effectLst/>
                <a:latin typeface="Arial Nova Light" panose="020B0304020202020204" pitchFamily="34" charset="0"/>
              </a:rPr>
              <a:t>Let’s see some requirements and discuss what do you understand:</a:t>
            </a:r>
          </a:p>
          <a:p>
            <a:pPr>
              <a:buFont typeface="+mj-lt"/>
              <a:buAutoNum type="arabicPeriod"/>
            </a:pPr>
            <a:r>
              <a:rPr lang="en-US" i="0" dirty="0">
                <a:solidFill>
                  <a:schemeClr val="tx1"/>
                </a:solidFill>
                <a:effectLst/>
                <a:latin typeface="Arial Nova Light" panose="020B0304020202020204" pitchFamily="34" charset="0"/>
              </a:rPr>
              <a:t>Response time should be less than 2 seconds.</a:t>
            </a:r>
          </a:p>
          <a:p>
            <a:pPr>
              <a:buFont typeface="+mj-lt"/>
              <a:buAutoNum type="arabicPeriod"/>
            </a:pPr>
            <a:r>
              <a:rPr lang="en-US" dirty="0">
                <a:solidFill>
                  <a:schemeClr val="tx1"/>
                </a:solidFill>
                <a:latin typeface="Arial Nova Light" panose="020B0304020202020204" pitchFamily="34" charset="0"/>
              </a:rPr>
              <a:t>The system may perform at the maximum rating at all times, except when battery SoC is below 20 %, when it should provide 75 % of the maximum rating.</a:t>
            </a:r>
          </a:p>
          <a:p>
            <a:pPr>
              <a:buFont typeface="+mj-lt"/>
              <a:buAutoNum type="arabicPeriod"/>
            </a:pPr>
            <a:r>
              <a:rPr lang="en-US" dirty="0">
                <a:solidFill>
                  <a:schemeClr val="tx1"/>
                </a:solidFill>
                <a:latin typeface="Arial Nova Light" panose="020B0304020202020204" pitchFamily="34" charset="0"/>
              </a:rPr>
              <a:t>The converter must minimize losses.</a:t>
            </a:r>
          </a:p>
          <a:p>
            <a:pPr>
              <a:buFont typeface="+mj-lt"/>
              <a:buAutoNum type="arabicPeriod"/>
            </a:pPr>
            <a:r>
              <a:rPr lang="en-US" dirty="0">
                <a:solidFill>
                  <a:schemeClr val="tx1"/>
                </a:solidFill>
                <a:latin typeface="Arial Nova Light" panose="020B0304020202020204" pitchFamily="34" charset="0"/>
              </a:rPr>
              <a:t>The input range of an analogue input needs to have a maximum voltage of 5 V.</a:t>
            </a:r>
          </a:p>
          <a:p>
            <a:endParaRPr lang="es-ES" dirty="0"/>
          </a:p>
        </p:txBody>
      </p:sp>
    </p:spTree>
    <p:extLst>
      <p:ext uri="{BB962C8B-B14F-4D97-AF65-F5344CB8AC3E}">
        <p14:creationId xmlns:p14="http://schemas.microsoft.com/office/powerpoint/2010/main" val="3694331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20AA9FE-B2AA-48D4-AE74-9283E7DD33F4}"/>
              </a:ext>
            </a:extLst>
          </p:cNvPr>
          <p:cNvSpPr>
            <a:spLocks noGrp="1"/>
          </p:cNvSpPr>
          <p:nvPr>
            <p:ph type="dt" sz="half" idx="10"/>
          </p:nvPr>
        </p:nvSpPr>
        <p:spPr/>
        <p:txBody>
          <a:bodyPr/>
          <a:lstStyle/>
          <a:p>
            <a:fld id="{2D72A43D-7419-4C41-A920-C6E38643746D}" type="datetime3">
              <a:rPr lang="es-ES_tradnl" smtClean="0"/>
              <a:pPr/>
              <a:t>14.02.23</a:t>
            </a:fld>
            <a:endParaRPr lang="en-US" dirty="0"/>
          </a:p>
        </p:txBody>
      </p:sp>
      <p:sp>
        <p:nvSpPr>
          <p:cNvPr id="3" name="Marcador de pie de página 2">
            <a:extLst>
              <a:ext uri="{FF2B5EF4-FFF2-40B4-BE49-F238E27FC236}">
                <a16:creationId xmlns:a16="http://schemas.microsoft.com/office/drawing/2014/main" id="{E37B6FE8-93CF-4FA1-A7BD-56B168EE37D9}"/>
              </a:ext>
            </a:extLst>
          </p:cNvPr>
          <p:cNvSpPr>
            <a:spLocks noGrp="1"/>
          </p:cNvSpPr>
          <p:nvPr>
            <p:ph type="ftr" sz="quarter" idx="11"/>
          </p:nvPr>
        </p:nvSpPr>
        <p:spPr/>
        <p:txBody>
          <a:bodyPr/>
          <a:lstStyle/>
          <a:p>
            <a:r>
              <a:rPr lang="en-US" dirty="0"/>
              <a:t>Writing requirements</a:t>
            </a:r>
          </a:p>
        </p:txBody>
      </p:sp>
      <p:sp>
        <p:nvSpPr>
          <p:cNvPr id="4" name="Marcador de número de diapositiva 3">
            <a:extLst>
              <a:ext uri="{FF2B5EF4-FFF2-40B4-BE49-F238E27FC236}">
                <a16:creationId xmlns:a16="http://schemas.microsoft.com/office/drawing/2014/main" id="{A7FF1D07-1935-42DA-BC09-44780A7B0BFB}"/>
              </a:ext>
            </a:extLst>
          </p:cNvPr>
          <p:cNvSpPr>
            <a:spLocks noGrp="1"/>
          </p:cNvSpPr>
          <p:nvPr>
            <p:ph type="sldNum" sz="quarter" idx="12"/>
          </p:nvPr>
        </p:nvSpPr>
        <p:spPr/>
        <p:txBody>
          <a:bodyPr/>
          <a:lstStyle/>
          <a:p>
            <a:fld id="{F7356FEA-1119-414E-9BDA-0F3F06B9EA58}" type="slidenum">
              <a:rPr lang="en-US" smtClean="0"/>
              <a:pPr/>
              <a:t>5</a:t>
            </a:fld>
            <a:endParaRPr lang="en-US"/>
          </a:p>
        </p:txBody>
      </p:sp>
      <p:sp>
        <p:nvSpPr>
          <p:cNvPr id="5" name="Título 4">
            <a:extLst>
              <a:ext uri="{FF2B5EF4-FFF2-40B4-BE49-F238E27FC236}">
                <a16:creationId xmlns:a16="http://schemas.microsoft.com/office/drawing/2014/main" id="{AF709576-974B-4E0A-AD6F-3C135846419A}"/>
              </a:ext>
            </a:extLst>
          </p:cNvPr>
          <p:cNvSpPr>
            <a:spLocks noGrp="1"/>
          </p:cNvSpPr>
          <p:nvPr>
            <p:ph type="title"/>
          </p:nvPr>
        </p:nvSpPr>
        <p:spPr/>
        <p:txBody>
          <a:bodyPr/>
          <a:lstStyle/>
          <a:p>
            <a:r>
              <a:rPr lang="es-ES" dirty="0" err="1"/>
              <a:t>Common</a:t>
            </a:r>
            <a:r>
              <a:rPr lang="es-ES" dirty="0"/>
              <a:t> </a:t>
            </a:r>
            <a:r>
              <a:rPr lang="es-ES" dirty="0" err="1"/>
              <a:t>mistakes</a:t>
            </a:r>
            <a:endParaRPr lang="es-ES" dirty="0"/>
          </a:p>
        </p:txBody>
      </p:sp>
      <p:sp>
        <p:nvSpPr>
          <p:cNvPr id="6" name="Marcador de contenido 5">
            <a:extLst>
              <a:ext uri="{FF2B5EF4-FFF2-40B4-BE49-F238E27FC236}">
                <a16:creationId xmlns:a16="http://schemas.microsoft.com/office/drawing/2014/main" id="{D700C7E2-D3F1-4A4D-80AD-9640139B4822}"/>
              </a:ext>
            </a:extLst>
          </p:cNvPr>
          <p:cNvSpPr>
            <a:spLocks noGrp="1"/>
          </p:cNvSpPr>
          <p:nvPr>
            <p:ph sz="quarter" idx="13"/>
          </p:nvPr>
        </p:nvSpPr>
        <p:spPr/>
        <p:txBody>
          <a:bodyPr/>
          <a:lstStyle/>
          <a:p>
            <a:pPr marL="0" indent="0">
              <a:buNone/>
            </a:pPr>
            <a:r>
              <a:rPr lang="en-US" i="0" dirty="0">
                <a:solidFill>
                  <a:schemeClr val="tx1"/>
                </a:solidFill>
                <a:effectLst/>
                <a:latin typeface="Arial Nova Light" panose="020B0304020202020204" pitchFamily="34" charset="0"/>
              </a:rPr>
              <a:t>When writing requirements, some mistakes are very common:</a:t>
            </a:r>
          </a:p>
          <a:p>
            <a:r>
              <a:rPr lang="en-US" b="1" i="0" dirty="0">
                <a:solidFill>
                  <a:schemeClr val="tx1"/>
                </a:solidFill>
                <a:effectLst/>
                <a:latin typeface="Arial Nova Light" panose="020B0304020202020204" pitchFamily="34" charset="0"/>
              </a:rPr>
              <a:t>Very long sentences</a:t>
            </a:r>
            <a:r>
              <a:rPr lang="en-US" i="0" dirty="0">
                <a:solidFill>
                  <a:schemeClr val="tx1"/>
                </a:solidFill>
                <a:effectLst/>
                <a:latin typeface="Arial Nova Light" panose="020B0304020202020204" pitchFamily="34" charset="0"/>
              </a:rPr>
              <a:t>, requirements look like a novel.</a:t>
            </a:r>
          </a:p>
          <a:p>
            <a:r>
              <a:rPr lang="en-US" b="1" dirty="0">
                <a:solidFill>
                  <a:schemeClr val="tx1"/>
                </a:solidFill>
                <a:latin typeface="Arial Nova Light" panose="020B0304020202020204" pitchFamily="34" charset="0"/>
              </a:rPr>
              <a:t>One paragraphs contains more than one requirement</a:t>
            </a:r>
            <a:r>
              <a:rPr lang="en-US" dirty="0">
                <a:solidFill>
                  <a:schemeClr val="tx1"/>
                </a:solidFill>
                <a:latin typeface="Arial Nova Light" panose="020B0304020202020204" pitchFamily="34" charset="0"/>
              </a:rPr>
              <a:t>. Avoid using conjunctions (</a:t>
            </a:r>
            <a:r>
              <a:rPr lang="en-US" i="1" dirty="0">
                <a:solidFill>
                  <a:schemeClr val="tx1"/>
                </a:solidFill>
                <a:latin typeface="Arial Nova Light" panose="020B0304020202020204" pitchFamily="34" charset="0"/>
              </a:rPr>
              <a:t>and, or, but…)</a:t>
            </a:r>
            <a:r>
              <a:rPr lang="en-US" dirty="0">
                <a:solidFill>
                  <a:schemeClr val="tx1"/>
                </a:solidFill>
                <a:latin typeface="Arial Nova Light" panose="020B0304020202020204" pitchFamily="34" charset="0"/>
              </a:rPr>
              <a:t>.</a:t>
            </a:r>
          </a:p>
          <a:p>
            <a:r>
              <a:rPr lang="en-US" b="1" dirty="0">
                <a:solidFill>
                  <a:schemeClr val="tx1"/>
                </a:solidFill>
                <a:latin typeface="Arial Nova Light" panose="020B0304020202020204" pitchFamily="34" charset="0"/>
              </a:rPr>
              <a:t>Avoid subjective words </a:t>
            </a:r>
            <a:r>
              <a:rPr lang="en-US" dirty="0">
                <a:solidFill>
                  <a:schemeClr val="tx1"/>
                </a:solidFill>
                <a:latin typeface="Arial Nova Light" panose="020B0304020202020204" pitchFamily="34" charset="0"/>
              </a:rPr>
              <a:t>like big, small, minimize, flexible maximize, user-friendly, easy, sufficient, adequate, quick… </a:t>
            </a:r>
          </a:p>
          <a:p>
            <a:r>
              <a:rPr lang="en-US" b="1" dirty="0">
                <a:solidFill>
                  <a:schemeClr val="tx1"/>
                </a:solidFill>
                <a:latin typeface="Arial Nova Light" panose="020B0304020202020204" pitchFamily="34" charset="0"/>
              </a:rPr>
              <a:t>Avoid writing conditionals</a:t>
            </a:r>
            <a:r>
              <a:rPr lang="en-US" dirty="0">
                <a:solidFill>
                  <a:schemeClr val="tx1"/>
                </a:solidFill>
                <a:latin typeface="Arial Nova Light" panose="020B0304020202020204" pitchFamily="34" charset="0"/>
              </a:rPr>
              <a:t>: </a:t>
            </a:r>
            <a:r>
              <a:rPr lang="en-US" i="1" dirty="0">
                <a:solidFill>
                  <a:schemeClr val="tx1"/>
                </a:solidFill>
                <a:latin typeface="Arial Nova Light" panose="020B0304020202020204" pitchFamily="34" charset="0"/>
              </a:rPr>
              <a:t>if it is necessary, in case of,…</a:t>
            </a:r>
          </a:p>
          <a:p>
            <a:r>
              <a:rPr lang="en-US" b="1" dirty="0">
                <a:solidFill>
                  <a:schemeClr val="tx1"/>
                </a:solidFill>
                <a:latin typeface="Arial Nova Light" panose="020B0304020202020204" pitchFamily="34" charset="0"/>
              </a:rPr>
              <a:t>Avoid writing implementation </a:t>
            </a:r>
            <a:r>
              <a:rPr lang="en-US" dirty="0">
                <a:solidFill>
                  <a:schemeClr val="tx1"/>
                </a:solidFill>
                <a:latin typeface="Arial Nova Light" panose="020B0304020202020204" pitchFamily="34" charset="0"/>
              </a:rPr>
              <a:t>(HOW) and write requirements (WHAT).</a:t>
            </a:r>
          </a:p>
          <a:p>
            <a:r>
              <a:rPr lang="en-US" dirty="0">
                <a:solidFill>
                  <a:schemeClr val="tx1"/>
                </a:solidFill>
                <a:latin typeface="Arial Nova Light" panose="020B0304020202020204" pitchFamily="34" charset="0"/>
              </a:rPr>
              <a:t>If you are used to design and implement things, you will tend to write HOW things should be done.</a:t>
            </a:r>
          </a:p>
          <a:p>
            <a:endParaRPr lang="es-ES" dirty="0"/>
          </a:p>
        </p:txBody>
      </p:sp>
    </p:spTree>
    <p:extLst>
      <p:ext uri="{BB962C8B-B14F-4D97-AF65-F5344CB8AC3E}">
        <p14:creationId xmlns:p14="http://schemas.microsoft.com/office/powerpoint/2010/main" val="302163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B225835-F0A3-40C9-ABE5-7C89F81ED39E}"/>
              </a:ext>
            </a:extLst>
          </p:cNvPr>
          <p:cNvSpPr>
            <a:spLocks noGrp="1"/>
          </p:cNvSpPr>
          <p:nvPr>
            <p:ph type="dt" sz="half" idx="10"/>
          </p:nvPr>
        </p:nvSpPr>
        <p:spPr/>
        <p:txBody>
          <a:bodyPr/>
          <a:lstStyle/>
          <a:p>
            <a:fld id="{2D72A43D-7419-4C41-A920-C6E38643746D}" type="datetime3">
              <a:rPr lang="es-ES_tradnl" smtClean="0"/>
              <a:pPr/>
              <a:t>14.02.23</a:t>
            </a:fld>
            <a:endParaRPr lang="en-US" dirty="0"/>
          </a:p>
        </p:txBody>
      </p:sp>
      <p:sp>
        <p:nvSpPr>
          <p:cNvPr id="3" name="Marcador de pie de página 2">
            <a:extLst>
              <a:ext uri="{FF2B5EF4-FFF2-40B4-BE49-F238E27FC236}">
                <a16:creationId xmlns:a16="http://schemas.microsoft.com/office/drawing/2014/main" id="{514A6FFE-EB88-46DA-B5EE-14D5F79036E6}"/>
              </a:ext>
            </a:extLst>
          </p:cNvPr>
          <p:cNvSpPr>
            <a:spLocks noGrp="1"/>
          </p:cNvSpPr>
          <p:nvPr>
            <p:ph type="ftr" sz="quarter" idx="11"/>
          </p:nvPr>
        </p:nvSpPr>
        <p:spPr/>
        <p:txBody>
          <a:bodyPr/>
          <a:lstStyle/>
          <a:p>
            <a:r>
              <a:rPr lang="en-US" dirty="0"/>
              <a:t>Writing requirements</a:t>
            </a:r>
          </a:p>
        </p:txBody>
      </p:sp>
      <p:sp>
        <p:nvSpPr>
          <p:cNvPr id="4" name="Marcador de número de diapositiva 3">
            <a:extLst>
              <a:ext uri="{FF2B5EF4-FFF2-40B4-BE49-F238E27FC236}">
                <a16:creationId xmlns:a16="http://schemas.microsoft.com/office/drawing/2014/main" id="{D327CCC6-54DD-4126-893D-85C82F694212}"/>
              </a:ext>
            </a:extLst>
          </p:cNvPr>
          <p:cNvSpPr>
            <a:spLocks noGrp="1"/>
          </p:cNvSpPr>
          <p:nvPr>
            <p:ph type="sldNum" sz="quarter" idx="12"/>
          </p:nvPr>
        </p:nvSpPr>
        <p:spPr/>
        <p:txBody>
          <a:bodyPr/>
          <a:lstStyle/>
          <a:p>
            <a:fld id="{F7356FEA-1119-414E-9BDA-0F3F06B9EA58}" type="slidenum">
              <a:rPr lang="en-US" smtClean="0"/>
              <a:pPr/>
              <a:t>6</a:t>
            </a:fld>
            <a:endParaRPr lang="en-US"/>
          </a:p>
        </p:txBody>
      </p:sp>
      <p:sp>
        <p:nvSpPr>
          <p:cNvPr id="5" name="Título 4">
            <a:extLst>
              <a:ext uri="{FF2B5EF4-FFF2-40B4-BE49-F238E27FC236}">
                <a16:creationId xmlns:a16="http://schemas.microsoft.com/office/drawing/2014/main" id="{F6B44A24-A1F0-4A90-889E-E628F56FD195}"/>
              </a:ext>
            </a:extLst>
          </p:cNvPr>
          <p:cNvSpPr>
            <a:spLocks noGrp="1"/>
          </p:cNvSpPr>
          <p:nvPr>
            <p:ph type="title"/>
          </p:nvPr>
        </p:nvSpPr>
        <p:spPr/>
        <p:txBody>
          <a:bodyPr/>
          <a:lstStyle/>
          <a:p>
            <a:r>
              <a:rPr lang="es-ES" dirty="0" err="1"/>
              <a:t>Common</a:t>
            </a:r>
            <a:r>
              <a:rPr lang="es-ES" dirty="0"/>
              <a:t> </a:t>
            </a:r>
            <a:r>
              <a:rPr lang="es-ES" dirty="0" err="1"/>
              <a:t>mistakes</a:t>
            </a:r>
            <a:endParaRPr lang="es-ES" dirty="0"/>
          </a:p>
        </p:txBody>
      </p:sp>
      <p:sp>
        <p:nvSpPr>
          <p:cNvPr id="6" name="Marcador de contenido 5">
            <a:extLst>
              <a:ext uri="{FF2B5EF4-FFF2-40B4-BE49-F238E27FC236}">
                <a16:creationId xmlns:a16="http://schemas.microsoft.com/office/drawing/2014/main" id="{9D3BA1D7-B35F-4F55-A1DA-D8D8D8CC56D5}"/>
              </a:ext>
            </a:extLst>
          </p:cNvPr>
          <p:cNvSpPr>
            <a:spLocks noGrp="1"/>
          </p:cNvSpPr>
          <p:nvPr>
            <p:ph sz="quarter" idx="13"/>
          </p:nvPr>
        </p:nvSpPr>
        <p:spPr/>
        <p:txBody>
          <a:bodyPr/>
          <a:lstStyle/>
          <a:p>
            <a:pPr marL="0" indent="0">
              <a:buNone/>
            </a:pPr>
            <a:r>
              <a:rPr lang="en-US" i="0" dirty="0">
                <a:solidFill>
                  <a:schemeClr val="tx1"/>
                </a:solidFill>
                <a:effectLst/>
                <a:latin typeface="Arial Nova Light" panose="020B0304020202020204" pitchFamily="34" charset="0"/>
              </a:rPr>
              <a:t>When writing requirements, some mistakes are very common:</a:t>
            </a:r>
          </a:p>
          <a:p>
            <a:r>
              <a:rPr lang="en-US" i="0" dirty="0">
                <a:solidFill>
                  <a:schemeClr val="tx1"/>
                </a:solidFill>
                <a:effectLst/>
                <a:latin typeface="Arial Nova Light" panose="020B0304020202020204" pitchFamily="34" charset="0"/>
              </a:rPr>
              <a:t>Very demanding requirements:</a:t>
            </a:r>
          </a:p>
          <a:p>
            <a:pPr lvl="1"/>
            <a:r>
              <a:rPr lang="en-US" dirty="0">
                <a:solidFill>
                  <a:schemeClr val="tx1"/>
                </a:solidFill>
                <a:latin typeface="Arial Nova Light" panose="020B0304020202020204" pitchFamily="34" charset="0"/>
              </a:rPr>
              <a:t>Write numbers but also tolerances. The maximum voltage shall be 10 V ± 2 %.</a:t>
            </a:r>
          </a:p>
          <a:p>
            <a:r>
              <a:rPr lang="en-US" dirty="0">
                <a:solidFill>
                  <a:schemeClr val="tx1"/>
                </a:solidFill>
                <a:latin typeface="Arial Nova Light" panose="020B0304020202020204" pitchFamily="34" charset="0"/>
              </a:rPr>
              <a:t>Example</a:t>
            </a:r>
          </a:p>
          <a:p>
            <a:endParaRPr lang="es-ES" dirty="0"/>
          </a:p>
        </p:txBody>
      </p:sp>
      <p:sp>
        <p:nvSpPr>
          <p:cNvPr id="9" name="CuadroTexto 8">
            <a:extLst>
              <a:ext uri="{FF2B5EF4-FFF2-40B4-BE49-F238E27FC236}">
                <a16:creationId xmlns:a16="http://schemas.microsoft.com/office/drawing/2014/main" id="{90638A71-1C97-4384-9A64-237059D9009E}"/>
              </a:ext>
            </a:extLst>
          </p:cNvPr>
          <p:cNvSpPr txBox="1"/>
          <p:nvPr/>
        </p:nvSpPr>
        <p:spPr>
          <a:xfrm>
            <a:off x="913301" y="3432591"/>
            <a:ext cx="7050332" cy="1754326"/>
          </a:xfrm>
          <a:prstGeom prst="rect">
            <a:avLst/>
          </a:prstGeom>
          <a:noFill/>
        </p:spPr>
        <p:txBody>
          <a:bodyPr wrap="square">
            <a:spAutoFit/>
          </a:bodyPr>
          <a:lstStyle/>
          <a:p>
            <a:pPr marL="0" indent="0" algn="ctr">
              <a:buNone/>
            </a:pPr>
            <a:r>
              <a:rPr lang="en-US" sz="1800" i="1" dirty="0"/>
              <a:t>Some of the major horror stories of the aerospace industry deal with overly-stringent requirements. One contractor was severely criticized for charging $25,000 per coffee pot in airplanes built for the government. But the requirements for the coffee pot were so stringent, that the plane could have crashed and yet no coffee could spill. It cost a great deal to develop the coffee pot and to verify that it met its requirements. </a:t>
            </a:r>
          </a:p>
        </p:txBody>
      </p:sp>
    </p:spTree>
    <p:extLst>
      <p:ext uri="{BB962C8B-B14F-4D97-AF65-F5344CB8AC3E}">
        <p14:creationId xmlns:p14="http://schemas.microsoft.com/office/powerpoint/2010/main" val="3965112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2B7E36C-ACFF-4CDC-A5B8-8A04ABB29177}"/>
              </a:ext>
            </a:extLst>
          </p:cNvPr>
          <p:cNvSpPr>
            <a:spLocks noGrp="1"/>
          </p:cNvSpPr>
          <p:nvPr>
            <p:ph type="dt" sz="half" idx="10"/>
          </p:nvPr>
        </p:nvSpPr>
        <p:spPr/>
        <p:txBody>
          <a:bodyPr/>
          <a:lstStyle/>
          <a:p>
            <a:fld id="{2D72A43D-7419-4C41-A920-C6E38643746D}" type="datetime3">
              <a:rPr lang="es-ES_tradnl" smtClean="0"/>
              <a:pPr/>
              <a:t>14.02.23</a:t>
            </a:fld>
            <a:endParaRPr lang="en-US" dirty="0"/>
          </a:p>
        </p:txBody>
      </p:sp>
      <p:sp>
        <p:nvSpPr>
          <p:cNvPr id="3" name="Marcador de pie de página 2">
            <a:extLst>
              <a:ext uri="{FF2B5EF4-FFF2-40B4-BE49-F238E27FC236}">
                <a16:creationId xmlns:a16="http://schemas.microsoft.com/office/drawing/2014/main" id="{29B37935-1B52-4FAC-9A72-687D6F404DE2}"/>
              </a:ext>
            </a:extLst>
          </p:cNvPr>
          <p:cNvSpPr>
            <a:spLocks noGrp="1"/>
          </p:cNvSpPr>
          <p:nvPr>
            <p:ph type="ftr" sz="quarter" idx="11"/>
          </p:nvPr>
        </p:nvSpPr>
        <p:spPr/>
        <p:txBody>
          <a:bodyPr/>
          <a:lstStyle/>
          <a:p>
            <a:r>
              <a:rPr lang="en-US" dirty="0"/>
              <a:t>Writing requirements</a:t>
            </a:r>
          </a:p>
        </p:txBody>
      </p:sp>
      <p:sp>
        <p:nvSpPr>
          <p:cNvPr id="4" name="Marcador de número de diapositiva 3">
            <a:extLst>
              <a:ext uri="{FF2B5EF4-FFF2-40B4-BE49-F238E27FC236}">
                <a16:creationId xmlns:a16="http://schemas.microsoft.com/office/drawing/2014/main" id="{B0BB6DB2-C900-4E7D-BA6F-6E26025B778E}"/>
              </a:ext>
            </a:extLst>
          </p:cNvPr>
          <p:cNvSpPr>
            <a:spLocks noGrp="1"/>
          </p:cNvSpPr>
          <p:nvPr>
            <p:ph type="sldNum" sz="quarter" idx="12"/>
          </p:nvPr>
        </p:nvSpPr>
        <p:spPr/>
        <p:txBody>
          <a:bodyPr/>
          <a:lstStyle/>
          <a:p>
            <a:fld id="{F7356FEA-1119-414E-9BDA-0F3F06B9EA58}" type="slidenum">
              <a:rPr lang="en-US" smtClean="0"/>
              <a:pPr/>
              <a:t>7</a:t>
            </a:fld>
            <a:endParaRPr lang="en-US"/>
          </a:p>
        </p:txBody>
      </p:sp>
      <p:sp>
        <p:nvSpPr>
          <p:cNvPr id="5" name="Título 4">
            <a:extLst>
              <a:ext uri="{FF2B5EF4-FFF2-40B4-BE49-F238E27FC236}">
                <a16:creationId xmlns:a16="http://schemas.microsoft.com/office/drawing/2014/main" id="{6694AD00-0A99-471B-9014-6203065432E6}"/>
              </a:ext>
            </a:extLst>
          </p:cNvPr>
          <p:cNvSpPr>
            <a:spLocks noGrp="1"/>
          </p:cNvSpPr>
          <p:nvPr>
            <p:ph type="title"/>
          </p:nvPr>
        </p:nvSpPr>
        <p:spPr/>
        <p:txBody>
          <a:bodyPr/>
          <a:lstStyle/>
          <a:p>
            <a:r>
              <a:rPr lang="es-ES" dirty="0" err="1"/>
              <a:t>Characteristics</a:t>
            </a:r>
            <a:endParaRPr lang="es-ES" dirty="0"/>
          </a:p>
        </p:txBody>
      </p:sp>
      <p:sp>
        <p:nvSpPr>
          <p:cNvPr id="7" name="CuadroTexto 6">
            <a:extLst>
              <a:ext uri="{FF2B5EF4-FFF2-40B4-BE49-F238E27FC236}">
                <a16:creationId xmlns:a16="http://schemas.microsoft.com/office/drawing/2014/main" id="{BD2BA44C-75E1-4B9C-948E-8447076E557F}"/>
              </a:ext>
            </a:extLst>
          </p:cNvPr>
          <p:cNvSpPr txBox="1"/>
          <p:nvPr/>
        </p:nvSpPr>
        <p:spPr>
          <a:xfrm>
            <a:off x="3253154" y="1380364"/>
            <a:ext cx="5099538" cy="307777"/>
          </a:xfrm>
          <a:prstGeom prst="rect">
            <a:avLst/>
          </a:prstGeom>
          <a:noFill/>
        </p:spPr>
        <p:txBody>
          <a:bodyPr wrap="square">
            <a:spAutoFit/>
          </a:bodyPr>
          <a:lstStyle/>
          <a:p>
            <a:r>
              <a:rPr lang="en-US" sz="1400" dirty="0">
                <a:latin typeface="Arial Nova Light" panose="020B0304020202020204" pitchFamily="34" charset="0"/>
              </a:rPr>
              <a:t>T</a:t>
            </a:r>
            <a:r>
              <a:rPr lang="en-US" sz="1400" b="0" i="0" u="none" strike="noStrike" baseline="0" dirty="0">
                <a:latin typeface="Arial Nova Light" panose="020B0304020202020204" pitchFamily="34" charset="0"/>
              </a:rPr>
              <a:t>echnically possible (cost and schedule).</a:t>
            </a:r>
            <a:endParaRPr lang="es-ES" sz="1400" dirty="0">
              <a:latin typeface="Arial Nova Light" panose="020B0304020202020204" pitchFamily="34" charset="0"/>
            </a:endParaRPr>
          </a:p>
        </p:txBody>
      </p:sp>
      <p:sp>
        <p:nvSpPr>
          <p:cNvPr id="8" name="CuadroTexto 7">
            <a:extLst>
              <a:ext uri="{FF2B5EF4-FFF2-40B4-BE49-F238E27FC236}">
                <a16:creationId xmlns:a16="http://schemas.microsoft.com/office/drawing/2014/main" id="{D389E8FC-9672-43A2-8967-666E3968F7D6}"/>
              </a:ext>
            </a:extLst>
          </p:cNvPr>
          <p:cNvSpPr txBox="1"/>
          <p:nvPr/>
        </p:nvSpPr>
        <p:spPr>
          <a:xfrm>
            <a:off x="3253154" y="1896725"/>
            <a:ext cx="5099538" cy="523220"/>
          </a:xfrm>
          <a:prstGeom prst="rect">
            <a:avLst/>
          </a:prstGeom>
          <a:noFill/>
        </p:spPr>
        <p:txBody>
          <a:bodyPr wrap="square">
            <a:spAutoFit/>
          </a:bodyPr>
          <a:lstStyle/>
          <a:p>
            <a:r>
              <a:rPr lang="en-US" sz="1400" dirty="0">
                <a:latin typeface="Arial Nova Light" panose="020B0304020202020204" pitchFamily="34" charset="0"/>
              </a:rPr>
              <a:t>Each statement can be tested. There is a feasible procedure to do so.</a:t>
            </a:r>
            <a:endParaRPr lang="es-ES" sz="1400" dirty="0">
              <a:latin typeface="Arial Nova Light" panose="020B0304020202020204" pitchFamily="34" charset="0"/>
            </a:endParaRPr>
          </a:p>
        </p:txBody>
      </p:sp>
      <p:sp>
        <p:nvSpPr>
          <p:cNvPr id="9" name="CuadroTexto 8">
            <a:extLst>
              <a:ext uri="{FF2B5EF4-FFF2-40B4-BE49-F238E27FC236}">
                <a16:creationId xmlns:a16="http://schemas.microsoft.com/office/drawing/2014/main" id="{4169CD57-BCB1-4A21-8ACE-BFF7B2FDD069}"/>
              </a:ext>
            </a:extLst>
          </p:cNvPr>
          <p:cNvSpPr txBox="1"/>
          <p:nvPr/>
        </p:nvSpPr>
        <p:spPr>
          <a:xfrm>
            <a:off x="3253154" y="2607229"/>
            <a:ext cx="5890846" cy="523220"/>
          </a:xfrm>
          <a:prstGeom prst="rect">
            <a:avLst/>
          </a:prstGeom>
          <a:noFill/>
        </p:spPr>
        <p:txBody>
          <a:bodyPr wrap="square">
            <a:spAutoFit/>
          </a:bodyPr>
          <a:lstStyle/>
          <a:p>
            <a:r>
              <a:rPr lang="en-US" sz="1400" dirty="0">
                <a:latin typeface="Arial Nova Light" panose="020B0304020202020204" pitchFamily="34" charset="0"/>
              </a:rPr>
              <a:t>Each statement is precise, there are no ambiguities. There is only one interpretation.</a:t>
            </a:r>
            <a:endParaRPr lang="es-ES" sz="1400" dirty="0">
              <a:latin typeface="Arial Nova Light" panose="020B0304020202020204" pitchFamily="34" charset="0"/>
            </a:endParaRPr>
          </a:p>
        </p:txBody>
      </p:sp>
      <p:sp>
        <p:nvSpPr>
          <p:cNvPr id="10" name="CuadroTexto 9">
            <a:extLst>
              <a:ext uri="{FF2B5EF4-FFF2-40B4-BE49-F238E27FC236}">
                <a16:creationId xmlns:a16="http://schemas.microsoft.com/office/drawing/2014/main" id="{FC07F115-83B6-4879-BD61-DE447718FEEF}"/>
              </a:ext>
            </a:extLst>
          </p:cNvPr>
          <p:cNvSpPr txBox="1"/>
          <p:nvPr/>
        </p:nvSpPr>
        <p:spPr>
          <a:xfrm>
            <a:off x="3253154" y="3132222"/>
            <a:ext cx="5099538" cy="523220"/>
          </a:xfrm>
          <a:prstGeom prst="rect">
            <a:avLst/>
          </a:prstGeom>
          <a:noFill/>
        </p:spPr>
        <p:txBody>
          <a:bodyPr wrap="square">
            <a:spAutoFit/>
          </a:bodyPr>
          <a:lstStyle/>
          <a:p>
            <a:r>
              <a:rPr lang="en-US" sz="1400" dirty="0">
                <a:latin typeface="Arial Nova Light" panose="020B0304020202020204" pitchFamily="34" charset="0"/>
              </a:rPr>
              <a:t>Each statement can be understood. There are not spelling or other kind of mistakes.</a:t>
            </a:r>
            <a:endParaRPr lang="es-ES" sz="1400" dirty="0">
              <a:latin typeface="Arial Nova Light" panose="020B0304020202020204" pitchFamily="34" charset="0"/>
            </a:endParaRPr>
          </a:p>
        </p:txBody>
      </p:sp>
      <p:sp>
        <p:nvSpPr>
          <p:cNvPr id="11" name="CuadroTexto 10">
            <a:extLst>
              <a:ext uri="{FF2B5EF4-FFF2-40B4-BE49-F238E27FC236}">
                <a16:creationId xmlns:a16="http://schemas.microsoft.com/office/drawing/2014/main" id="{52917B78-047F-46C0-A003-DE4FE76AA897}"/>
              </a:ext>
            </a:extLst>
          </p:cNvPr>
          <p:cNvSpPr txBox="1"/>
          <p:nvPr/>
        </p:nvSpPr>
        <p:spPr>
          <a:xfrm>
            <a:off x="3253154" y="3855883"/>
            <a:ext cx="5099538" cy="307777"/>
          </a:xfrm>
          <a:prstGeom prst="rect">
            <a:avLst/>
          </a:prstGeom>
          <a:noFill/>
        </p:spPr>
        <p:txBody>
          <a:bodyPr wrap="square">
            <a:spAutoFit/>
          </a:bodyPr>
          <a:lstStyle/>
          <a:p>
            <a:r>
              <a:rPr lang="en-US" sz="1400" dirty="0">
                <a:latin typeface="Arial Nova Light" panose="020B0304020202020204" pitchFamily="34" charset="0"/>
              </a:rPr>
              <a:t>The requirement defines a single traceable element.</a:t>
            </a:r>
            <a:endParaRPr lang="es-ES" sz="1400" dirty="0">
              <a:latin typeface="Arial Nova Light" panose="020B0304020202020204" pitchFamily="34" charset="0"/>
            </a:endParaRPr>
          </a:p>
        </p:txBody>
      </p:sp>
      <p:sp>
        <p:nvSpPr>
          <p:cNvPr id="12" name="CuadroTexto 11">
            <a:extLst>
              <a:ext uri="{FF2B5EF4-FFF2-40B4-BE49-F238E27FC236}">
                <a16:creationId xmlns:a16="http://schemas.microsoft.com/office/drawing/2014/main" id="{E1889B01-08BA-49EC-9FF7-9AFC8C38F5DF}"/>
              </a:ext>
            </a:extLst>
          </p:cNvPr>
          <p:cNvSpPr txBox="1"/>
          <p:nvPr/>
        </p:nvSpPr>
        <p:spPr>
          <a:xfrm>
            <a:off x="3253154" y="4442430"/>
            <a:ext cx="5099538" cy="307777"/>
          </a:xfrm>
          <a:prstGeom prst="rect">
            <a:avLst/>
          </a:prstGeom>
          <a:noFill/>
        </p:spPr>
        <p:txBody>
          <a:bodyPr wrap="square">
            <a:spAutoFit/>
          </a:bodyPr>
          <a:lstStyle/>
          <a:p>
            <a:r>
              <a:rPr lang="en-US" sz="1400" dirty="0">
                <a:latin typeface="Arial Nova Light" panose="020B0304020202020204" pitchFamily="34" charset="0"/>
              </a:rPr>
              <a:t>Does not make you break any law.</a:t>
            </a:r>
            <a:endParaRPr lang="es-ES" sz="1400" dirty="0">
              <a:latin typeface="Arial Nova Light" panose="020B0304020202020204" pitchFamily="34" charset="0"/>
            </a:endParaRPr>
          </a:p>
        </p:txBody>
      </p:sp>
      <p:sp>
        <p:nvSpPr>
          <p:cNvPr id="13" name="CuadroTexto 12">
            <a:extLst>
              <a:ext uri="{FF2B5EF4-FFF2-40B4-BE49-F238E27FC236}">
                <a16:creationId xmlns:a16="http://schemas.microsoft.com/office/drawing/2014/main" id="{254462B2-8DE4-48D2-88AB-2D32E0C32B54}"/>
              </a:ext>
            </a:extLst>
          </p:cNvPr>
          <p:cNvSpPr txBox="1"/>
          <p:nvPr/>
        </p:nvSpPr>
        <p:spPr>
          <a:xfrm>
            <a:off x="3253154" y="4954416"/>
            <a:ext cx="5099538" cy="523220"/>
          </a:xfrm>
          <a:prstGeom prst="rect">
            <a:avLst/>
          </a:prstGeom>
          <a:noFill/>
        </p:spPr>
        <p:txBody>
          <a:bodyPr wrap="square">
            <a:spAutoFit/>
          </a:bodyPr>
          <a:lstStyle/>
          <a:p>
            <a:r>
              <a:rPr lang="en-US" sz="1400" dirty="0">
                <a:latin typeface="Arial Nova Light" panose="020B0304020202020204" pitchFamily="34" charset="0"/>
              </a:rPr>
              <a:t>The requirement does not specify a certain solution. It may be difficult in projects where a solution was already developed.</a:t>
            </a:r>
            <a:endParaRPr lang="es-ES" sz="1400" dirty="0">
              <a:latin typeface="Arial Nova Light" panose="020B0304020202020204" pitchFamily="34" charset="0"/>
            </a:endParaRPr>
          </a:p>
        </p:txBody>
      </p:sp>
      <p:sp>
        <p:nvSpPr>
          <p:cNvPr id="14" name="CuadroTexto 13">
            <a:extLst>
              <a:ext uri="{FF2B5EF4-FFF2-40B4-BE49-F238E27FC236}">
                <a16:creationId xmlns:a16="http://schemas.microsoft.com/office/drawing/2014/main" id="{32926CD8-475E-4141-87DD-A170ABEF726C}"/>
              </a:ext>
            </a:extLst>
          </p:cNvPr>
          <p:cNvSpPr txBox="1"/>
          <p:nvPr/>
        </p:nvSpPr>
        <p:spPr>
          <a:xfrm>
            <a:off x="3253154" y="5628961"/>
            <a:ext cx="5099538" cy="307777"/>
          </a:xfrm>
          <a:prstGeom prst="rect">
            <a:avLst/>
          </a:prstGeom>
          <a:noFill/>
        </p:spPr>
        <p:txBody>
          <a:bodyPr wrap="square">
            <a:spAutoFit/>
          </a:bodyPr>
          <a:lstStyle/>
          <a:p>
            <a:r>
              <a:rPr lang="en-US" sz="1400" dirty="0">
                <a:latin typeface="Arial Nova Light" panose="020B0304020202020204" pitchFamily="34" charset="0"/>
              </a:rPr>
              <a:t>It contains all the information to understand it.</a:t>
            </a:r>
            <a:endParaRPr lang="es-ES" sz="1400" dirty="0">
              <a:latin typeface="Arial Nova Light" panose="020B0304020202020204" pitchFamily="34" charset="0"/>
            </a:endParaRPr>
          </a:p>
        </p:txBody>
      </p:sp>
      <p:graphicFrame>
        <p:nvGraphicFramePr>
          <p:cNvPr id="15" name="Marcador de contenido 5">
            <a:extLst>
              <a:ext uri="{FF2B5EF4-FFF2-40B4-BE49-F238E27FC236}">
                <a16:creationId xmlns:a16="http://schemas.microsoft.com/office/drawing/2014/main" id="{FFA932A1-5130-486B-9BBD-5CA9F862444F}"/>
              </a:ext>
            </a:extLst>
          </p:cNvPr>
          <p:cNvGraphicFramePr>
            <a:graphicFrameLocks noGrp="1"/>
          </p:cNvGraphicFramePr>
          <p:nvPr>
            <p:ph sz="quarter" idx="13"/>
            <p:extLst>
              <p:ext uri="{D42A27DB-BD31-4B8C-83A1-F6EECF244321}">
                <p14:modId xmlns:p14="http://schemas.microsoft.com/office/powerpoint/2010/main" val="1828946249"/>
              </p:ext>
            </p:extLst>
          </p:nvPr>
        </p:nvGraphicFramePr>
        <p:xfrm>
          <a:off x="422275" y="1274763"/>
          <a:ext cx="2980348" cy="4813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089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fld id="{2D72A43D-7419-4C41-A920-C6E38643746D}" type="datetime3">
              <a:rPr lang="es-ES_tradnl" smtClean="0"/>
              <a:pPr/>
              <a:t>14.02.23</a:t>
            </a:fld>
            <a:endParaRPr lang="en-US" dirty="0"/>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n-US" dirty="0"/>
              <a:t>Writing requirements</a:t>
            </a:r>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8</a:t>
            </a:fld>
            <a:endParaRPr lang="en-US"/>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err="1"/>
              <a:t>Feasible</a:t>
            </a:r>
            <a:endParaRPr lang="es-ES" dirty="0"/>
          </a:p>
        </p:txBody>
      </p:sp>
      <p:sp>
        <p:nvSpPr>
          <p:cNvPr id="7" name="Marcador de contenido 5"/>
          <p:cNvSpPr>
            <a:spLocks noGrp="1"/>
          </p:cNvSpPr>
          <p:nvPr>
            <p:ph sz="quarter" idx="13"/>
          </p:nvPr>
        </p:nvSpPr>
        <p:spPr>
          <a:xfrm>
            <a:off x="422031" y="1275347"/>
            <a:ext cx="8299939" cy="4812716"/>
          </a:xfrm>
        </p:spPr>
        <p:txBody>
          <a:bodyPr/>
          <a:lstStyle/>
          <a:p>
            <a:pPr marL="0" indent="0" algn="ctr">
              <a:buNone/>
            </a:pPr>
            <a:r>
              <a:rPr lang="en-US" sz="2400" dirty="0">
                <a:latin typeface="Arial Nova Light" panose="020B0304020202020204" pitchFamily="34" charset="0"/>
              </a:rPr>
              <a:t>T</a:t>
            </a:r>
            <a:r>
              <a:rPr lang="en-US" sz="2400" b="0" i="0" u="none" strike="noStrike" baseline="0" dirty="0">
                <a:latin typeface="Arial Nova Light" panose="020B0304020202020204" pitchFamily="34" charset="0"/>
              </a:rPr>
              <a:t>echnically possible (cost and schedule)</a:t>
            </a:r>
            <a:endParaRPr lang="es-ES" sz="2400" dirty="0">
              <a:latin typeface="Arial Nova Light" panose="020B0304020202020204" pitchFamily="34" charset="0"/>
            </a:endParaRPr>
          </a:p>
          <a:p>
            <a:endParaRPr lang="es-ES" dirty="0"/>
          </a:p>
        </p:txBody>
      </p:sp>
      <p:sp>
        <p:nvSpPr>
          <p:cNvPr id="8" name="CuadroTexto 7">
            <a:extLst>
              <a:ext uri="{FF2B5EF4-FFF2-40B4-BE49-F238E27FC236}">
                <a16:creationId xmlns:a16="http://schemas.microsoft.com/office/drawing/2014/main" id="{D3770DBE-B264-4AA6-B171-C1A8F643A70F}"/>
              </a:ext>
            </a:extLst>
          </p:cNvPr>
          <p:cNvSpPr txBox="1"/>
          <p:nvPr/>
        </p:nvSpPr>
        <p:spPr>
          <a:xfrm>
            <a:off x="626392" y="2305479"/>
            <a:ext cx="7460333" cy="369332"/>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Arial Nova Light" panose="020B0304020202020204" pitchFamily="34" charset="0"/>
              </a:rPr>
              <a:t>The implementation of a requirement must be </a:t>
            </a:r>
            <a:r>
              <a:rPr lang="en-US" b="1" dirty="0">
                <a:latin typeface="Arial Nova Light" panose="020B0304020202020204" pitchFamily="34" charset="0"/>
              </a:rPr>
              <a:t>finite and cost-effective.</a:t>
            </a:r>
          </a:p>
        </p:txBody>
      </p:sp>
      <p:sp>
        <p:nvSpPr>
          <p:cNvPr id="10" name="CuadroTexto 9">
            <a:extLst>
              <a:ext uri="{FF2B5EF4-FFF2-40B4-BE49-F238E27FC236}">
                <a16:creationId xmlns:a16="http://schemas.microsoft.com/office/drawing/2014/main" id="{E4DF3606-71A8-42ED-931E-EF87A71B6844}"/>
              </a:ext>
            </a:extLst>
          </p:cNvPr>
          <p:cNvSpPr txBox="1"/>
          <p:nvPr/>
        </p:nvSpPr>
        <p:spPr>
          <a:xfrm>
            <a:off x="1327638" y="3573621"/>
            <a:ext cx="4281854" cy="646331"/>
          </a:xfrm>
          <a:prstGeom prst="rect">
            <a:avLst/>
          </a:prstGeom>
          <a:noFill/>
        </p:spPr>
        <p:txBody>
          <a:bodyPr wrap="square">
            <a:spAutoFit/>
          </a:bodyPr>
          <a:lstStyle/>
          <a:p>
            <a:r>
              <a:rPr lang="en-US" dirty="0">
                <a:latin typeface="Arial Nova Light" panose="020B0304020202020204" pitchFamily="34" charset="0"/>
              </a:rPr>
              <a:t>The system shall give full power at any speed.</a:t>
            </a:r>
            <a:endParaRPr lang="es-ES" dirty="0">
              <a:latin typeface="Arial Nova Light" panose="020B0304020202020204" pitchFamily="34" charset="0"/>
            </a:endParaRPr>
          </a:p>
        </p:txBody>
      </p:sp>
      <p:sp>
        <p:nvSpPr>
          <p:cNvPr id="11" name="Rectángulo 10">
            <a:extLst>
              <a:ext uri="{FF2B5EF4-FFF2-40B4-BE49-F238E27FC236}">
                <a16:creationId xmlns:a16="http://schemas.microsoft.com/office/drawing/2014/main" id="{FAAE0897-BCA9-4CF5-A1BF-E63DAEDF2405}"/>
              </a:ext>
            </a:extLst>
          </p:cNvPr>
          <p:cNvSpPr/>
          <p:nvPr/>
        </p:nvSpPr>
        <p:spPr>
          <a:xfrm>
            <a:off x="1230923" y="3464172"/>
            <a:ext cx="4378569" cy="8486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2" name="Rectángulo 11">
            <a:extLst>
              <a:ext uri="{FF2B5EF4-FFF2-40B4-BE49-F238E27FC236}">
                <a16:creationId xmlns:a16="http://schemas.microsoft.com/office/drawing/2014/main" id="{8B3D834F-0FFC-437C-8555-814ED3AEA534}"/>
              </a:ext>
            </a:extLst>
          </p:cNvPr>
          <p:cNvSpPr/>
          <p:nvPr/>
        </p:nvSpPr>
        <p:spPr>
          <a:xfrm>
            <a:off x="5609493" y="3464172"/>
            <a:ext cx="1760600" cy="8486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pic>
        <p:nvPicPr>
          <p:cNvPr id="13" name="Gráfico 12" descr="Marca de verificación con relleno sólido">
            <a:extLst>
              <a:ext uri="{FF2B5EF4-FFF2-40B4-BE49-F238E27FC236}">
                <a16:creationId xmlns:a16="http://schemas.microsoft.com/office/drawing/2014/main" id="{9900FC79-63FB-4D01-860C-FE9D2E60AA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57900" y="4605174"/>
            <a:ext cx="914400" cy="914400"/>
          </a:xfrm>
          <a:prstGeom prst="rect">
            <a:avLst/>
          </a:prstGeom>
        </p:spPr>
      </p:pic>
      <p:pic>
        <p:nvPicPr>
          <p:cNvPr id="14" name="Gráfico 13" descr="Cerrar con relleno sólido">
            <a:extLst>
              <a:ext uri="{FF2B5EF4-FFF2-40B4-BE49-F238E27FC236}">
                <a16:creationId xmlns:a16="http://schemas.microsoft.com/office/drawing/2014/main" id="{83F53D10-7D5A-49BE-9667-8C11023AE7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33661" y="3455873"/>
            <a:ext cx="914400" cy="914400"/>
          </a:xfrm>
          <a:prstGeom prst="rect">
            <a:avLst/>
          </a:prstGeom>
        </p:spPr>
      </p:pic>
      <p:sp>
        <p:nvSpPr>
          <p:cNvPr id="16" name="Rectángulo 15">
            <a:extLst>
              <a:ext uri="{FF2B5EF4-FFF2-40B4-BE49-F238E27FC236}">
                <a16:creationId xmlns:a16="http://schemas.microsoft.com/office/drawing/2014/main" id="{9BD5A188-E084-408C-BC2E-B6172ADBC226}"/>
              </a:ext>
            </a:extLst>
          </p:cNvPr>
          <p:cNvSpPr/>
          <p:nvPr/>
        </p:nvSpPr>
        <p:spPr>
          <a:xfrm>
            <a:off x="1230923" y="4498401"/>
            <a:ext cx="4378569" cy="12003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7" name="Rectángulo 16">
            <a:extLst>
              <a:ext uri="{FF2B5EF4-FFF2-40B4-BE49-F238E27FC236}">
                <a16:creationId xmlns:a16="http://schemas.microsoft.com/office/drawing/2014/main" id="{C1D7CA29-769C-40E3-AD48-94D9E64EFCDC}"/>
              </a:ext>
            </a:extLst>
          </p:cNvPr>
          <p:cNvSpPr/>
          <p:nvPr/>
        </p:nvSpPr>
        <p:spPr>
          <a:xfrm>
            <a:off x="5609493" y="4498400"/>
            <a:ext cx="1760600" cy="120032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1203511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fld id="{2D72A43D-7419-4C41-A920-C6E38643746D}" type="datetime3">
              <a:rPr lang="es-ES_tradnl" smtClean="0"/>
              <a:pPr/>
              <a:t>14.02.23</a:t>
            </a:fld>
            <a:endParaRPr lang="en-US" dirty="0"/>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n-US" dirty="0"/>
              <a:t>Writing requirements</a:t>
            </a:r>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9</a:t>
            </a:fld>
            <a:endParaRPr lang="en-US"/>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err="1"/>
              <a:t>Verifiable</a:t>
            </a:r>
            <a:endParaRPr lang="es-ES" dirty="0"/>
          </a:p>
        </p:txBody>
      </p:sp>
      <p:sp>
        <p:nvSpPr>
          <p:cNvPr id="7" name="Marcador de contenido 5"/>
          <p:cNvSpPr>
            <a:spLocks noGrp="1"/>
          </p:cNvSpPr>
          <p:nvPr>
            <p:ph sz="quarter" idx="13"/>
          </p:nvPr>
        </p:nvSpPr>
        <p:spPr>
          <a:xfrm>
            <a:off x="422031" y="1275347"/>
            <a:ext cx="8299939" cy="4812716"/>
          </a:xfrm>
        </p:spPr>
        <p:txBody>
          <a:bodyPr/>
          <a:lstStyle/>
          <a:p>
            <a:pPr marL="0" indent="0" algn="ctr">
              <a:buNone/>
            </a:pPr>
            <a:r>
              <a:rPr lang="en-US" sz="2400">
                <a:latin typeface="Arial Nova Light" panose="020B0304020202020204" pitchFamily="34" charset="0"/>
              </a:rPr>
              <a:t>Each statement can be tested. There is a feasible procedure to do so.</a:t>
            </a:r>
            <a:endParaRPr lang="es-ES" sz="2400">
              <a:latin typeface="Arial Nova Light" panose="020B0304020202020204" pitchFamily="34" charset="0"/>
            </a:endParaRPr>
          </a:p>
          <a:p>
            <a:pPr marL="0" indent="0">
              <a:buNone/>
            </a:pPr>
            <a:endParaRPr lang="es-ES" dirty="0"/>
          </a:p>
        </p:txBody>
      </p:sp>
      <p:sp>
        <p:nvSpPr>
          <p:cNvPr id="10" name="CuadroTexto 9">
            <a:extLst>
              <a:ext uri="{FF2B5EF4-FFF2-40B4-BE49-F238E27FC236}">
                <a16:creationId xmlns:a16="http://schemas.microsoft.com/office/drawing/2014/main" id="{A91C50C9-0346-4B28-A783-EC9629B90F9B}"/>
              </a:ext>
            </a:extLst>
          </p:cNvPr>
          <p:cNvSpPr txBox="1"/>
          <p:nvPr/>
        </p:nvSpPr>
        <p:spPr>
          <a:xfrm>
            <a:off x="626392" y="2305479"/>
            <a:ext cx="7460333" cy="923330"/>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Arial Nova Light" panose="020B0304020202020204" pitchFamily="34" charset="0"/>
              </a:rPr>
              <a:t>The process with which a person or machine can check that the system product meets the requirement must be </a:t>
            </a:r>
            <a:r>
              <a:rPr lang="en-US" b="1" dirty="0">
                <a:latin typeface="Arial Nova Light" panose="020B0304020202020204" pitchFamily="34" charset="0"/>
              </a:rPr>
              <a:t>finite and cost-effective.</a:t>
            </a:r>
          </a:p>
        </p:txBody>
      </p:sp>
      <p:sp>
        <p:nvSpPr>
          <p:cNvPr id="12" name="CuadroTexto 11">
            <a:extLst>
              <a:ext uri="{FF2B5EF4-FFF2-40B4-BE49-F238E27FC236}">
                <a16:creationId xmlns:a16="http://schemas.microsoft.com/office/drawing/2014/main" id="{D01E89E7-67A5-48C4-ACC8-4383E5192FE6}"/>
              </a:ext>
            </a:extLst>
          </p:cNvPr>
          <p:cNvSpPr txBox="1"/>
          <p:nvPr/>
        </p:nvSpPr>
        <p:spPr>
          <a:xfrm>
            <a:off x="1327638" y="3573621"/>
            <a:ext cx="4281854" cy="646331"/>
          </a:xfrm>
          <a:prstGeom prst="rect">
            <a:avLst/>
          </a:prstGeom>
          <a:noFill/>
        </p:spPr>
        <p:txBody>
          <a:bodyPr wrap="square">
            <a:spAutoFit/>
          </a:bodyPr>
          <a:lstStyle/>
          <a:p>
            <a:r>
              <a:rPr lang="en-US" dirty="0">
                <a:latin typeface="Arial Nova Light" panose="020B0304020202020204" pitchFamily="34" charset="0"/>
              </a:rPr>
              <a:t>The output of the program shall usually be given within 10 s. </a:t>
            </a:r>
            <a:endParaRPr lang="es-ES" dirty="0">
              <a:latin typeface="Arial Nova Light" panose="020B0304020202020204" pitchFamily="34" charset="0"/>
            </a:endParaRPr>
          </a:p>
        </p:txBody>
      </p:sp>
      <p:sp>
        <p:nvSpPr>
          <p:cNvPr id="13" name="Rectángulo 12">
            <a:extLst>
              <a:ext uri="{FF2B5EF4-FFF2-40B4-BE49-F238E27FC236}">
                <a16:creationId xmlns:a16="http://schemas.microsoft.com/office/drawing/2014/main" id="{88CD2F8C-EDA2-4F66-A4F4-A4D88DAF2A7C}"/>
              </a:ext>
            </a:extLst>
          </p:cNvPr>
          <p:cNvSpPr/>
          <p:nvPr/>
        </p:nvSpPr>
        <p:spPr>
          <a:xfrm>
            <a:off x="1230923" y="3464172"/>
            <a:ext cx="4378569" cy="8486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4" name="Rectángulo 13">
            <a:extLst>
              <a:ext uri="{FF2B5EF4-FFF2-40B4-BE49-F238E27FC236}">
                <a16:creationId xmlns:a16="http://schemas.microsoft.com/office/drawing/2014/main" id="{94DF4790-F0E2-45B9-8451-10C8632E39FD}"/>
              </a:ext>
            </a:extLst>
          </p:cNvPr>
          <p:cNvSpPr/>
          <p:nvPr/>
        </p:nvSpPr>
        <p:spPr>
          <a:xfrm>
            <a:off x="5609493" y="3464172"/>
            <a:ext cx="1760600" cy="8486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pic>
        <p:nvPicPr>
          <p:cNvPr id="16" name="Gráfico 15" descr="Marca de verificación con relleno sólido">
            <a:extLst>
              <a:ext uri="{FF2B5EF4-FFF2-40B4-BE49-F238E27FC236}">
                <a16:creationId xmlns:a16="http://schemas.microsoft.com/office/drawing/2014/main" id="{4B85BDD2-DD63-4328-9646-89FE9195F5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57900" y="4605174"/>
            <a:ext cx="914400" cy="914400"/>
          </a:xfrm>
          <a:prstGeom prst="rect">
            <a:avLst/>
          </a:prstGeom>
        </p:spPr>
      </p:pic>
      <p:pic>
        <p:nvPicPr>
          <p:cNvPr id="18" name="Gráfico 17" descr="Cerrar con relleno sólido">
            <a:extLst>
              <a:ext uri="{FF2B5EF4-FFF2-40B4-BE49-F238E27FC236}">
                <a16:creationId xmlns:a16="http://schemas.microsoft.com/office/drawing/2014/main" id="{F8212853-B0A6-45D2-9BE3-E3A6406EB7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33661" y="3455873"/>
            <a:ext cx="914400" cy="914400"/>
          </a:xfrm>
          <a:prstGeom prst="rect">
            <a:avLst/>
          </a:prstGeom>
        </p:spPr>
      </p:pic>
      <p:sp>
        <p:nvSpPr>
          <p:cNvPr id="20" name="Rectángulo 19">
            <a:extLst>
              <a:ext uri="{FF2B5EF4-FFF2-40B4-BE49-F238E27FC236}">
                <a16:creationId xmlns:a16="http://schemas.microsoft.com/office/drawing/2014/main" id="{DC131F64-BB37-4EF5-B301-1714DADC2BEB}"/>
              </a:ext>
            </a:extLst>
          </p:cNvPr>
          <p:cNvSpPr/>
          <p:nvPr/>
        </p:nvSpPr>
        <p:spPr>
          <a:xfrm>
            <a:off x="1230923" y="4498401"/>
            <a:ext cx="4378569" cy="12003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1" name="Rectángulo 20">
            <a:extLst>
              <a:ext uri="{FF2B5EF4-FFF2-40B4-BE49-F238E27FC236}">
                <a16:creationId xmlns:a16="http://schemas.microsoft.com/office/drawing/2014/main" id="{48987288-3CA9-4BE4-B134-DD6BFB3D8FED}"/>
              </a:ext>
            </a:extLst>
          </p:cNvPr>
          <p:cNvSpPr/>
          <p:nvPr/>
        </p:nvSpPr>
        <p:spPr>
          <a:xfrm>
            <a:off x="5609493" y="4498400"/>
            <a:ext cx="1760600" cy="120032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7" name="CuadroTexto 16">
            <a:extLst>
              <a:ext uri="{FF2B5EF4-FFF2-40B4-BE49-F238E27FC236}">
                <a16:creationId xmlns:a16="http://schemas.microsoft.com/office/drawing/2014/main" id="{8872CCE9-1926-4DA3-8418-04986F23B0FC}"/>
              </a:ext>
            </a:extLst>
          </p:cNvPr>
          <p:cNvSpPr txBox="1"/>
          <p:nvPr/>
        </p:nvSpPr>
        <p:spPr>
          <a:xfrm>
            <a:off x="980908" y="5764897"/>
            <a:ext cx="7156938" cy="646331"/>
          </a:xfrm>
          <a:prstGeom prst="rect">
            <a:avLst/>
          </a:prstGeom>
          <a:noFill/>
        </p:spPr>
        <p:txBody>
          <a:bodyPr wrap="square">
            <a:spAutoFit/>
          </a:bodyPr>
          <a:lstStyle/>
          <a:p>
            <a:r>
              <a:rPr lang="en-US" i="1" dirty="0">
                <a:latin typeface="Arial Nova Light" panose="020B0304020202020204" pitchFamily="34" charset="0"/>
              </a:rPr>
              <a:t>This statement can be verified because it uses concrete terms and measurable quantities.</a:t>
            </a:r>
            <a:endParaRPr lang="es-ES" dirty="0"/>
          </a:p>
        </p:txBody>
      </p:sp>
    </p:spTree>
    <p:extLst>
      <p:ext uri="{BB962C8B-B14F-4D97-AF65-F5344CB8AC3E}">
        <p14:creationId xmlns:p14="http://schemas.microsoft.com/office/powerpoint/2010/main" val="70962267"/>
      </p:ext>
    </p:extLst>
  </p:cSld>
  <p:clrMapOvr>
    <a:masterClrMapping/>
  </p:clrMapOvr>
</p:sld>
</file>

<file path=ppt/theme/theme1.xml><?xml version="1.0" encoding="utf-8"?>
<a:theme xmlns:a="http://schemas.openxmlformats.org/drawingml/2006/main" name="MU Theme">
  <a:themeElements>
    <a:clrScheme name="Goi Eskola Politeknikoa">
      <a:dk1>
        <a:srgbClr val="004851"/>
      </a:dk1>
      <a:lt1>
        <a:srgbClr val="FFFFFF"/>
      </a:lt1>
      <a:dk2>
        <a:srgbClr val="000000"/>
      </a:dk2>
      <a:lt2>
        <a:srgbClr val="FFC72C"/>
      </a:lt2>
      <a:accent1>
        <a:srgbClr val="004851"/>
      </a:accent1>
      <a:accent2>
        <a:srgbClr val="00A3AD"/>
      </a:accent2>
      <a:accent3>
        <a:srgbClr val="B33D26"/>
      </a:accent3>
      <a:accent4>
        <a:srgbClr val="DC6B2F"/>
      </a:accent4>
      <a:accent5>
        <a:srgbClr val="ED8B00"/>
      </a:accent5>
      <a:accent6>
        <a:srgbClr val="F6C580"/>
      </a:accent6>
      <a:hlink>
        <a:srgbClr val="FFC72C"/>
      </a:hlink>
      <a:folHlink>
        <a:srgbClr val="00485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A3AD"/>
        </a:solidFill>
        <a:ln>
          <a:noFill/>
        </a:ln>
        <a:effectLst/>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oloVerde_MGEP" id="{912D819A-F009-0D4F-A6F2-06FA7B853B4A}" vid="{A10D757F-8599-0D45-BE73-313E7C3AB0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12470</TotalTime>
  <Words>1274</Words>
  <Application>Microsoft Office PowerPoint</Application>
  <PresentationFormat>Presentación en pantalla (4:3)</PresentationFormat>
  <Paragraphs>206</Paragraphs>
  <Slides>22</Slides>
  <Notes>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22</vt:i4>
      </vt:variant>
    </vt:vector>
  </HeadingPairs>
  <TitlesOfParts>
    <vt:vector size="28" baseType="lpstr">
      <vt:lpstr>AppleSymbols</vt:lpstr>
      <vt:lpstr>Arial</vt:lpstr>
      <vt:lpstr>Arial Black</vt:lpstr>
      <vt:lpstr>Arial Nova Light</vt:lpstr>
      <vt:lpstr>Calibri</vt:lpstr>
      <vt:lpstr>MU Theme</vt:lpstr>
      <vt:lpstr>Writing requirements</vt:lpstr>
      <vt:lpstr>Contents</vt:lpstr>
      <vt:lpstr>Properties of requirements</vt:lpstr>
      <vt:lpstr>Requirement examples</vt:lpstr>
      <vt:lpstr>Common mistakes</vt:lpstr>
      <vt:lpstr>Common mistakes</vt:lpstr>
      <vt:lpstr>Characteristics</vt:lpstr>
      <vt:lpstr>Feasible</vt:lpstr>
      <vt:lpstr>Verifiable</vt:lpstr>
      <vt:lpstr>Unambiguous</vt:lpstr>
      <vt:lpstr>Clear</vt:lpstr>
      <vt:lpstr>Atomic</vt:lpstr>
      <vt:lpstr>Abstract</vt:lpstr>
      <vt:lpstr>Complete</vt:lpstr>
      <vt:lpstr>Language of requirements</vt:lpstr>
      <vt:lpstr>The language of requirements</vt:lpstr>
      <vt:lpstr>The language of requirements</vt:lpstr>
      <vt:lpstr>The language of requirements</vt:lpstr>
      <vt:lpstr>Typical requirements structures</vt:lpstr>
      <vt:lpstr>References</vt:lpstr>
      <vt:lpstr>References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and knowledge transfer</dc:title>
  <dc:creator>Uribeetxeberria, Roberto</dc:creator>
  <cp:lastModifiedBy>Jon Del Olmo</cp:lastModifiedBy>
  <cp:revision>320</cp:revision>
  <cp:lastPrinted>2018-07-13T13:37:53Z</cp:lastPrinted>
  <dcterms:created xsi:type="dcterms:W3CDTF">2017-11-28T21:27:45Z</dcterms:created>
  <dcterms:modified xsi:type="dcterms:W3CDTF">2023-02-14T08:29:50Z</dcterms:modified>
</cp:coreProperties>
</file>