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59" r:id="rId5"/>
    <p:sldId id="257" r:id="rId6"/>
    <p:sldId id="258" r:id="rId7"/>
    <p:sldId id="266" r:id="rId8"/>
    <p:sldId id="261" r:id="rId9"/>
    <p:sldId id="264" r:id="rId10"/>
    <p:sldId id="270" r:id="rId11"/>
    <p:sldId id="27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84790" autoAdjust="0"/>
  </p:normalViewPr>
  <p:slideViewPr>
    <p:cSldViewPr snapToGrid="0">
      <p:cViewPr varScale="1">
        <p:scale>
          <a:sx n="98" d="100"/>
          <a:sy n="98" d="100"/>
        </p:scale>
        <p:origin x="37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0A4E-9352-4B89-849C-6F776429172E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CDF6-96B7-4481-A8A0-CFD03FD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CCDF6-96B7-4481-A8A0-CFD03FD169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현재 </a:t>
            </a:r>
            <a:r>
              <a:rPr lang="en-US" altLang="ko-KR" dirty="0"/>
              <a:t>MICON</a:t>
            </a:r>
            <a:r>
              <a:rPr lang="ko-KR" altLang="en-US" baseline="0" dirty="0"/>
              <a:t> 소속인 </a:t>
            </a:r>
            <a:r>
              <a:rPr lang="en-US" altLang="ko-KR" baseline="0" dirty="0"/>
              <a:t>16</a:t>
            </a:r>
            <a:r>
              <a:rPr lang="ko-KR" altLang="en-US" baseline="0" dirty="0"/>
              <a:t>학번 이준영입니다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프로젝트의 팀장이자 많은 부분을 담당했습니다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CCDF6-96B7-4481-A8A0-CFD03FD169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5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현재 </a:t>
            </a:r>
            <a:r>
              <a:rPr lang="en-US" altLang="ko-KR" dirty="0"/>
              <a:t>Intelligent Software</a:t>
            </a:r>
            <a:r>
              <a:rPr lang="ko-KR" altLang="en-US" baseline="0" dirty="0"/>
              <a:t> 소속인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학번 </a:t>
            </a:r>
            <a:r>
              <a:rPr lang="ko-KR" altLang="en-US" dirty="0" err="1"/>
              <a:t>곽원조입니다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CCDF6-96B7-4481-A8A0-CFD03FD169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1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이준영</a:t>
            </a:r>
            <a:r>
              <a:rPr lang="en-US" altLang="ko-KR" dirty="0"/>
              <a:t>: </a:t>
            </a:r>
            <a:r>
              <a:rPr lang="ko-KR" altLang="en-US" dirty="0"/>
              <a:t>제목에 </a:t>
            </a:r>
            <a:r>
              <a:rPr lang="en-US" altLang="ko-KR" dirty="0"/>
              <a:t>Life</a:t>
            </a:r>
            <a:r>
              <a:rPr lang="en-US" altLang="ko-KR" baseline="0" dirty="0"/>
              <a:t> is too short, You need Python</a:t>
            </a:r>
            <a:r>
              <a:rPr lang="ko-KR" altLang="en-US" baseline="0" dirty="0"/>
              <a:t>라고 적었는데요</a:t>
            </a:r>
            <a:r>
              <a:rPr lang="en-US" altLang="ko-KR" baseline="0" dirty="0"/>
              <a:t>, Python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ko-KR" altLang="en-US" dirty="0"/>
              <a:t>빠른 개발 속도와 생산성을 두고 개발자들 사이에서 유행처럼 퍼진 말입니다</a:t>
            </a:r>
            <a:r>
              <a:rPr lang="en-US" altLang="ko-KR" dirty="0"/>
              <a:t>. </a:t>
            </a:r>
            <a:r>
              <a:rPr lang="ko-KR" altLang="en-US" dirty="0"/>
              <a:t>저희는 한정된 시간 내에서 서비스 하나를 완성하기엔 시간이 부족했기 때문에 </a:t>
            </a:r>
            <a:r>
              <a:rPr lang="en-US" altLang="ko-KR" dirty="0"/>
              <a:t>Python</a:t>
            </a:r>
            <a:r>
              <a:rPr lang="ko-KR" altLang="en-US" dirty="0"/>
              <a:t>을 주 언어로 </a:t>
            </a:r>
            <a:r>
              <a:rPr lang="ko-KR" altLang="en-US"/>
              <a:t>사용했습니다</a:t>
            </a:r>
            <a:r>
              <a:rPr lang="en-US" altLang="ko-KR"/>
              <a:t>.</a:t>
            </a:r>
            <a:r>
              <a:rPr lang="en-US" altLang="ko-KR" baseline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CCDF6-96B7-4481-A8A0-CFD03FD169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CCDF6-96B7-4481-A8A0-CFD03FD169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7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-Software/Project_Musica_for_School_Con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제 </a:t>
            </a:r>
            <a:r>
              <a:rPr lang="en-US" altLang="ko-KR" sz="3600" dirty="0"/>
              <a:t>22</a:t>
            </a:r>
            <a:r>
              <a:rPr lang="ko-KR" altLang="en-US" sz="3600" dirty="0"/>
              <a:t>회 소프트웨어 공모전</a:t>
            </a:r>
            <a:br>
              <a:rPr lang="en-US" altLang="ko-KR" dirty="0"/>
            </a:br>
            <a:r>
              <a:rPr lang="en-US" altLang="ko-KR" dirty="0"/>
              <a:t>Project Música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630264" cy="861420"/>
          </a:xfrm>
        </p:spPr>
        <p:txBody>
          <a:bodyPr/>
          <a:lstStyle/>
          <a:p>
            <a:r>
              <a:rPr lang="en-US" altLang="ko-KR" dirty="0"/>
              <a:t>-MU Software(</a:t>
            </a:r>
            <a:r>
              <a:rPr lang="ko-KR" altLang="en-US" dirty="0"/>
              <a:t>이준영</a:t>
            </a:r>
            <a:r>
              <a:rPr lang="en-US" altLang="ko-KR" dirty="0"/>
              <a:t>, </a:t>
            </a:r>
            <a:r>
              <a:rPr lang="ko-KR" altLang="en-US" dirty="0"/>
              <a:t>곽원조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7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PPT</a:t>
            </a:r>
            <a:r>
              <a:rPr lang="ko-KR" altLang="en-US" dirty="0"/>
              <a:t>와 코드</a:t>
            </a:r>
            <a:r>
              <a:rPr lang="en-US" altLang="ko-KR" dirty="0"/>
              <a:t>, </a:t>
            </a:r>
            <a:r>
              <a:rPr lang="ko-KR" altLang="en-US" dirty="0"/>
              <a:t>보고서는  </a:t>
            </a:r>
            <a:r>
              <a:rPr lang="en-US" altLang="ko-KR" sz="2000" dirty="0">
                <a:hlinkClick r:id="rId2"/>
              </a:rPr>
              <a:t>https://github.com/MU-Software/Project_Musica_for_School_Contest</a:t>
            </a:r>
            <a:r>
              <a:rPr lang="en-US" altLang="ko-KR" sz="2000" dirty="0"/>
              <a:t> </a:t>
            </a:r>
            <a:r>
              <a:rPr lang="ko-KR" altLang="en-US" dirty="0"/>
              <a:t>에서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7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 게임 내에 사용된 음원</a:t>
            </a:r>
            <a:r>
              <a:rPr lang="en-US" altLang="ko-KR" dirty="0"/>
              <a:t>, </a:t>
            </a:r>
            <a:r>
              <a:rPr lang="ko-KR" altLang="en-US" dirty="0"/>
              <a:t>글씨체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 </a:t>
            </a:r>
            <a:r>
              <a:rPr lang="ko-KR" altLang="en-US" dirty="0"/>
              <a:t>등은 문서 맨 뒷장에 명시되어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5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-Project Música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0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이준영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학번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en-US" altLang="ko-KR" dirty="0"/>
              <a:t>“MICOM” </a:t>
            </a:r>
            <a:r>
              <a:rPr lang="ko-KR" altLang="en-US" dirty="0"/>
              <a:t>소속</a:t>
            </a:r>
            <a:endParaRPr lang="en-US" altLang="ko-KR" dirty="0"/>
          </a:p>
          <a:p>
            <a:r>
              <a:rPr lang="ko-KR" altLang="en-US" dirty="0"/>
              <a:t>핵심 개발 담당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리소스</a:t>
            </a:r>
            <a:r>
              <a:rPr lang="en-US" altLang="ko-KR" dirty="0"/>
              <a:t>, GUI ∙ Core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3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곽원조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학번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패턴 인식</a:t>
            </a:r>
            <a:r>
              <a:rPr lang="en-US" altLang="ko-KR" dirty="0"/>
              <a:t>” </a:t>
            </a:r>
            <a:r>
              <a:rPr lang="ko-KR" altLang="en-US" dirty="0"/>
              <a:t>소속</a:t>
            </a:r>
            <a:endParaRPr lang="en-US" altLang="ko-KR" dirty="0"/>
          </a:p>
          <a:p>
            <a:r>
              <a:rPr lang="ko-KR" altLang="en-US" dirty="0"/>
              <a:t>게임 디렉터 담당</a:t>
            </a:r>
            <a:endParaRPr lang="en-US" altLang="ko-KR" dirty="0"/>
          </a:p>
          <a:p>
            <a:pPr lvl="1"/>
            <a:r>
              <a:rPr lang="ko-KR" altLang="en-US" dirty="0"/>
              <a:t>일부 아이디어</a:t>
            </a:r>
            <a:r>
              <a:rPr lang="en-US" altLang="ko-KR" dirty="0"/>
              <a:t>, QA, </a:t>
            </a:r>
            <a:r>
              <a:rPr lang="ko-KR" altLang="en-US" dirty="0"/>
              <a:t>게임 코어 디버깅 및 일부 리소스 제작</a:t>
            </a:r>
          </a:p>
        </p:txBody>
      </p:sp>
    </p:spTree>
    <p:extLst>
      <p:ext uri="{BB962C8B-B14F-4D97-AF65-F5344CB8AC3E}">
        <p14:creationId xmlns:p14="http://schemas.microsoft.com/office/powerpoint/2010/main" val="29834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is too short, You need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코드</a:t>
            </a:r>
            <a:r>
              <a:rPr lang="en-US" altLang="ko-KR" dirty="0"/>
              <a:t>(</a:t>
            </a:r>
            <a:r>
              <a:rPr lang="ko-KR" altLang="en-US" dirty="0"/>
              <a:t>컨트롤러</a:t>
            </a:r>
            <a:r>
              <a:rPr lang="en-US" altLang="ko-KR" dirty="0"/>
              <a:t>(Arduino)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Python</a:t>
            </a:r>
            <a:r>
              <a:rPr lang="ko-KR" altLang="en-US" dirty="0"/>
              <a:t>으로 작성됨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빠른 개발 속도와 높은 생산성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Windows</a:t>
            </a:r>
            <a:r>
              <a:rPr lang="ko-KR" altLang="en-US" dirty="0"/>
              <a:t>와 </a:t>
            </a:r>
            <a:r>
              <a:rPr lang="en-US" altLang="ko-KR" dirty="0"/>
              <a:t>Linux </a:t>
            </a:r>
            <a:r>
              <a:rPr lang="ko-KR" altLang="en-US" dirty="0"/>
              <a:t>동시 지원 가능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Panda3D</a:t>
            </a:r>
            <a:r>
              <a:rPr lang="ko-KR" altLang="en-US" dirty="0"/>
              <a:t>가 컴파일 가능한 운영체제에서 약간의 수정으로 지원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dirty="0"/>
              <a:t>속도 문제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Cython</a:t>
            </a:r>
            <a:r>
              <a:rPr lang="ko-KR" altLang="en-US" dirty="0"/>
              <a:t>으로 컴파일해서 어느정도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91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: Panda3D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Modified BSD </a:t>
            </a:r>
            <a:r>
              <a:rPr lang="ko-KR" altLang="en-US" dirty="0"/>
              <a:t>라이선스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dirty="0"/>
              <a:t>Disney</a:t>
            </a:r>
            <a:r>
              <a:rPr lang="ko-KR" altLang="en-US" dirty="0"/>
              <a:t>사에서 시작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Carnegie Mellon University</a:t>
            </a:r>
            <a:r>
              <a:rPr lang="ko-KR" altLang="en-US" dirty="0"/>
              <a:t>에서 개발 주도 중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ko-KR" altLang="en-US" dirty="0"/>
              <a:t>게임 개발 시 </a:t>
            </a:r>
            <a:r>
              <a:rPr lang="en-US" altLang="ko-KR" dirty="0"/>
              <a:t>Python(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엔진 자체는 많은</a:t>
            </a:r>
            <a:r>
              <a:rPr lang="en-US" altLang="ko-KR" dirty="0"/>
              <a:t> </a:t>
            </a:r>
            <a:r>
              <a:rPr lang="ko-KR" altLang="en-US" dirty="0"/>
              <a:t>부분이 </a:t>
            </a:r>
            <a:r>
              <a:rPr lang="en-US" altLang="ko-KR" dirty="0"/>
              <a:t>C++</a:t>
            </a:r>
            <a:r>
              <a:rPr lang="ko-KR" altLang="en-US" dirty="0"/>
              <a:t>로 짜여 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43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컨트롤러</a:t>
            </a:r>
            <a:r>
              <a:rPr lang="en-US" altLang="ko-KR" dirty="0"/>
              <a:t>: Arduino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Arduino UNO</a:t>
            </a:r>
            <a:r>
              <a:rPr lang="ko-KR" altLang="en-US" dirty="0"/>
              <a:t>에 정전식 터치로 사용자 입력을 받음</a:t>
            </a:r>
            <a:endParaRPr lang="en-US" altLang="ko-KR" dirty="0"/>
          </a:p>
          <a:p>
            <a:r>
              <a:rPr lang="en-US" altLang="ko-KR" dirty="0"/>
              <a:t>MFRC522 </a:t>
            </a:r>
            <a:r>
              <a:rPr lang="ko-KR" altLang="en-US" dirty="0"/>
              <a:t>쉴드로 카드를 읽어 사용자 판별</a:t>
            </a:r>
          </a:p>
        </p:txBody>
      </p:sp>
    </p:spTree>
    <p:extLst>
      <p:ext uri="{BB962C8B-B14F-4D97-AF65-F5344CB8AC3E}">
        <p14:creationId xmlns:p14="http://schemas.microsoft.com/office/powerpoint/2010/main" val="390792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: Música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리듬 게임</a:t>
            </a:r>
            <a:endParaRPr lang="en-US" altLang="ko-KR" dirty="0"/>
          </a:p>
          <a:p>
            <a:pPr lvl="1" fontAlgn="base" latinLnBrk="0">
              <a:buFont typeface="Wingdings" panose="05000000000000000000" pitchFamily="2" charset="2"/>
              <a:buChar char="§"/>
            </a:pPr>
            <a:r>
              <a:rPr lang="ko-KR" altLang="en-US" dirty="0"/>
              <a:t>음악에 맞춰서 내려오는 노트를 컨트롤러를 조작하여 맞추고 점수를 얻는 게임</a:t>
            </a:r>
          </a:p>
          <a:p>
            <a:endParaRPr lang="en-US" altLang="ko-KR" dirty="0"/>
          </a:p>
          <a:p>
            <a:r>
              <a:rPr lang="ko-KR" altLang="en-US" dirty="0"/>
              <a:t>사실 대부분의 아이디어가 도용한 아이디어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</a:t>
            </a:r>
            <a:r>
              <a:rPr lang="en-US" altLang="ko-KR" dirty="0"/>
              <a:t>Museca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텍스처의 분위기는 </a:t>
            </a:r>
            <a:r>
              <a:rPr lang="en-US" altLang="ko-KR" dirty="0"/>
              <a:t>EZ2AC EVOLVE</a:t>
            </a:r>
            <a:r>
              <a:rPr lang="ko-KR" altLang="en-US" dirty="0"/>
              <a:t>에서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게임 방식은 </a:t>
            </a:r>
            <a:r>
              <a:rPr lang="en-US" altLang="ko-KR" dirty="0"/>
              <a:t>Chunithm</a:t>
            </a:r>
            <a:r>
              <a:rPr lang="ko-KR" altLang="en-US" dirty="0"/>
              <a:t>에서 가져옴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6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8466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438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318</Words>
  <Application>Microsoft Office PowerPoint</Application>
  <PresentationFormat>와이드스크린</PresentationFormat>
  <Paragraphs>56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Gothic</vt:lpstr>
      <vt:lpstr>Wingdings</vt:lpstr>
      <vt:lpstr>Wingdings 3</vt:lpstr>
      <vt:lpstr>이온</vt:lpstr>
      <vt:lpstr>제 22회 소프트웨어 공모전 Project Música</vt:lpstr>
      <vt:lpstr>이준영(팀장)</vt:lpstr>
      <vt:lpstr>곽원조</vt:lpstr>
      <vt:lpstr>Life is too short, You need Python</vt:lpstr>
      <vt:lpstr>클라이언트: Panda3D</vt:lpstr>
      <vt:lpstr>클라이언트 컨트롤러: Arduino</vt:lpstr>
      <vt:lpstr>게임: Música</vt:lpstr>
      <vt:lpstr>시연</vt:lpstr>
      <vt:lpstr>Q&amp;A</vt:lpstr>
      <vt:lpstr>이 PPT와 코드, 보고서는  https://github.com/MU-Software/Project_Musica_for_School_Contest 에서 보실 수 있습니다.</vt:lpstr>
      <vt:lpstr>이 게임 내에 사용된 음원, 글씨체, 사진 등은 문서 맨 뒷장에 명시되어 있습니다.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공모전 Project Musica</dc:title>
  <dc:creator>Joon Young Lee</dc:creator>
  <cp:lastModifiedBy>Joon Young Lee</cp:lastModifiedBy>
  <cp:revision>39</cp:revision>
  <dcterms:created xsi:type="dcterms:W3CDTF">2016-10-23T16:59:49Z</dcterms:created>
  <dcterms:modified xsi:type="dcterms:W3CDTF">2016-11-06T21:02:58Z</dcterms:modified>
</cp:coreProperties>
</file>