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报告人：许博、欧琳琳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冲突区间的计算过程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13411" y="3168204"/>
            <a:ext cx="2519680" cy="645160"/>
            <a:chOff x="4476" y="4892"/>
            <a:chExt cx="396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2801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05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4810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14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819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828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2823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</a:p>
        </p:txBody>
      </p:sp>
      <p:cxnSp>
        <p:nvCxnSpPr>
          <p:cNvPr id="18" name="直接连接符 17"/>
          <p:cNvCxnSpPr>
            <a:stCxn id="4" idx="2"/>
            <a:endCxn id="9" idx="2"/>
          </p:cNvCxnSpPr>
          <p:nvPr/>
        </p:nvCxnSpPr>
        <p:spPr>
          <a:xfrm>
            <a:off x="3893751" y="3813364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10" idx="2"/>
          </p:cNvCxnSpPr>
          <p:nvPr/>
        </p:nvCxnSpPr>
        <p:spPr>
          <a:xfrm>
            <a:off x="3893751" y="3813364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93976" y="3934014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3976" y="3934014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通过统计词频，我们可以根据词语出现的频率计算得到每个词语的</a:t>
            </a:r>
            <a:r>
              <a:rPr lang="zh-CN" altLang="en-US" dirty="0" smtClean="0"/>
              <a:t>信息量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信息量越低，则表示该词语越接近通常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通过选出总信息量最低的词语组合来完成分词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冲突区间为单元，根据词频字典找出区间中存在的所有可能词语</a:t>
            </a:r>
            <a:r>
              <a:rPr lang="en-US" altLang="zh-CN" dirty="0"/>
              <a:t>, </a:t>
            </a:r>
            <a:r>
              <a:rPr lang="zh-CN" altLang="en-US" dirty="0"/>
              <a:t>记录其位置以及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zh-CN" altLang="en-US" dirty="0"/>
              <a:t>词语的组合，并且每个组合中不存在冲突区间，填充上单个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找出</a:t>
            </a:r>
            <a:r>
              <a:rPr lang="zh-CN" altLang="en-US" dirty="0"/>
              <a:t>信息量最小的组合，可以认为该组合是最接近语义的分词形式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531247" y="227244"/>
            <a:ext cx="8639175" cy="6483350"/>
            <a:chOff x="1826912" y="109855"/>
            <a:chExt cx="8639175" cy="6483350"/>
          </a:xfrm>
          <a:noFill/>
        </p:grpSpPr>
        <p:sp>
          <p:nvSpPr>
            <p:cNvPr id="4" name="流程图: 过程 3"/>
            <p:cNvSpPr/>
            <p:nvPr/>
          </p:nvSpPr>
          <p:spPr>
            <a:xfrm>
              <a:off x="4572652" y="109855"/>
              <a:ext cx="144018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字符序列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081797" y="2016125"/>
              <a:ext cx="242189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枚举出所有可能的词语，记录位置和长度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572652" y="2825115"/>
              <a:ext cx="1440180" cy="64833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获取集合的下一个组合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226577" y="3766185"/>
              <a:ext cx="2132330" cy="94361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无可用组合？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839727" y="1250315"/>
              <a:ext cx="2167890" cy="8547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填充单字，计算该组合信息量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743342" y="960120"/>
              <a:ext cx="3098800" cy="73914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初始化当前最小信息量为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DBL_MAX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，初始化最佳组合</a:t>
              </a: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367922" y="2451735"/>
              <a:ext cx="3098165" cy="139509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比当前最小信息量小？</a:t>
              </a: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009272" y="4709795"/>
              <a:ext cx="1815465" cy="7258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更新当前最小信息量和最佳组合</a:t>
              </a: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1826912" y="5325110"/>
              <a:ext cx="1916430" cy="575945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返回最佳组合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4003057" y="5001260"/>
              <a:ext cx="2580005" cy="12236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该组合是否存在冲突区间？</a:t>
              </a: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5292742" y="685800"/>
              <a:ext cx="0" cy="27432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5" idx="0"/>
            </p:cNvCxnSpPr>
            <p:nvPr/>
          </p:nvCxnSpPr>
          <p:spPr>
            <a:xfrm>
              <a:off x="5292742" y="1699260"/>
              <a:ext cx="0" cy="3168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2"/>
              <a:endCxn id="8" idx="0"/>
            </p:cNvCxnSpPr>
            <p:nvPr/>
          </p:nvCxnSpPr>
          <p:spPr>
            <a:xfrm rot="5400000" flipH="1" flipV="1">
              <a:off x="4621230" y="1922463"/>
              <a:ext cx="4974590" cy="3630295"/>
            </a:xfrm>
            <a:prstGeom prst="bentConnector5">
              <a:avLst>
                <a:gd name="adj1" fmla="val -4780"/>
                <a:gd name="adj2" fmla="val 150673"/>
                <a:gd name="adj3" fmla="val 104793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10" idx="0"/>
            </p:cNvCxnSpPr>
            <p:nvPr/>
          </p:nvCxnSpPr>
          <p:spPr>
            <a:xfrm flipH="1">
              <a:off x="8917322" y="2105025"/>
              <a:ext cx="6350" cy="3467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1" idx="0"/>
            </p:cNvCxnSpPr>
            <p:nvPr/>
          </p:nvCxnSpPr>
          <p:spPr>
            <a:xfrm>
              <a:off x="8917322" y="3846830"/>
              <a:ext cx="0" cy="8629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2"/>
              <a:endCxn id="6" idx="0"/>
            </p:cNvCxnSpPr>
            <p:nvPr/>
          </p:nvCxnSpPr>
          <p:spPr>
            <a:xfrm>
              <a:off x="5292742" y="2592070"/>
              <a:ext cx="0" cy="23304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5292742" y="3473450"/>
              <a:ext cx="0" cy="29273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3" idx="0"/>
            </p:cNvCxnSpPr>
            <p:nvPr/>
          </p:nvCxnSpPr>
          <p:spPr>
            <a:xfrm>
              <a:off x="5292742" y="4709795"/>
              <a:ext cx="635" cy="2914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1"/>
              <a:endCxn id="12" idx="0"/>
            </p:cNvCxnSpPr>
            <p:nvPr/>
          </p:nvCxnSpPr>
          <p:spPr>
            <a:xfrm rot="10800000" flipV="1">
              <a:off x="2785127" y="4237990"/>
              <a:ext cx="1441450" cy="108712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6" idx="3"/>
            </p:cNvCxnSpPr>
            <p:nvPr/>
          </p:nvCxnSpPr>
          <p:spPr>
            <a:xfrm rot="10800000">
              <a:off x="6012832" y="3149600"/>
              <a:ext cx="1355090" cy="3175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1" idx="1"/>
              <a:endCxn id="6" idx="3"/>
            </p:cNvCxnSpPr>
            <p:nvPr/>
          </p:nvCxnSpPr>
          <p:spPr>
            <a:xfrm rot="10800000">
              <a:off x="6012832" y="3149600"/>
              <a:ext cx="1996440" cy="1923415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3"/>
              <a:endCxn id="6" idx="3"/>
            </p:cNvCxnSpPr>
            <p:nvPr/>
          </p:nvCxnSpPr>
          <p:spPr>
            <a:xfrm flipH="1" flipV="1">
              <a:off x="6012832" y="3149600"/>
              <a:ext cx="570230" cy="2463800"/>
            </a:xfrm>
            <a:prstGeom prst="bentConnector3">
              <a:avLst>
                <a:gd name="adj1" fmla="val -75167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21042" y="3875405"/>
              <a:ext cx="675640" cy="3683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92742" y="467106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83062" y="524510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5222" y="622490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7322" y="405384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56442" y="27844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枚举输入字符序列的所有词语组合可能太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使用冲突区间的方式类似于取局部最优</a:t>
            </a:r>
            <a:r>
              <a:rPr lang="zh-CN" altLang="en-US" dirty="0" smtClean="0"/>
              <a:t>解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可减少运算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en-US" altLang="zh-CN" dirty="0" smtClean="0"/>
          </a:p>
          <a:p>
            <a:r>
              <a:rPr lang="zh-CN" altLang="en-US" dirty="0" smtClean="0"/>
              <a:t>关键词的检索</a:t>
            </a:r>
            <a:endParaRPr lang="en-US" altLang="zh-CN" dirty="0" smtClean="0"/>
          </a:p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为了保存章节的次序，则首先需要获得次序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order("1.2.1 </a:t>
            </a:r>
            <a:r>
              <a:rPr lang="zh-CN" altLang="en-US" dirty="0"/>
              <a:t>有理数</a:t>
            </a:r>
            <a:r>
              <a:rPr lang="en-US" altLang="zh-CN" dirty="0"/>
              <a:t>.txt")</a:t>
            </a:r>
          </a:p>
          <a:p>
            <a:pPr marL="0" indent="0">
              <a:buNone/>
            </a:pPr>
            <a:r>
              <a:rPr lang="en-US" altLang="zh-CN" dirty="0"/>
              <a:t>= 1 </a:t>
            </a:r>
            <a:r>
              <a:rPr lang="en-US" altLang="zh-CN" dirty="0" smtClean="0"/>
              <a:t>* </a:t>
            </a:r>
            <a:r>
              <a:rPr lang="en-US" altLang="zh-CN" dirty="0"/>
              <a:t>10000 + 2 </a:t>
            </a:r>
            <a:r>
              <a:rPr lang="en-US" altLang="zh-CN" dirty="0" smtClean="0"/>
              <a:t>* </a:t>
            </a:r>
            <a:r>
              <a:rPr lang="en-US" altLang="zh-CN" dirty="0"/>
              <a:t>100 + 1</a:t>
            </a:r>
          </a:p>
          <a:p>
            <a:pPr marL="0" indent="0">
              <a:buNone/>
            </a:pPr>
            <a:r>
              <a:rPr lang="en-US" altLang="zh-CN" dirty="0"/>
              <a:t>= 10201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所有的文章名都会被标准化成这种形式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  <a:r>
              <a:rPr lang="zh-CN" altLang="en-US" dirty="0"/>
              <a:t>也被修改为</a:t>
            </a:r>
            <a:r>
              <a:rPr lang="en-US" altLang="zh-CN" dirty="0"/>
              <a:t>"1.N.0 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关键词的检索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检索</a:t>
            </a:r>
            <a:r>
              <a:rPr lang="zh-CN" altLang="en-US" dirty="0"/>
              <a:t>关键词时，取所有关键词所映射的文件信息列表的</a:t>
            </a:r>
            <a:r>
              <a:rPr lang="zh-CN" altLang="en-US" dirty="0" smtClean="0"/>
              <a:t>交集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所获得到的文件信息列表进行打分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排序之后的文件路径列表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3391432" y="159900"/>
            <a:ext cx="8021320" cy="6247130"/>
            <a:chOff x="4027805" y="178435"/>
            <a:chExt cx="8021320" cy="6247130"/>
          </a:xfrm>
          <a:noFill/>
        </p:grpSpPr>
        <p:sp>
          <p:nvSpPr>
            <p:cNvPr id="33" name="流程图: 过程 32"/>
            <p:cNvSpPr/>
            <p:nvPr/>
          </p:nvSpPr>
          <p:spPr>
            <a:xfrm>
              <a:off x="6334125" y="178435"/>
              <a:ext cx="2396490" cy="7912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遍历每个关键词、文章信息列表的键值对</a:t>
              </a: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950075" y="2152015"/>
              <a:ext cx="1165860" cy="613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遍历每个文章信息</a:t>
              </a:r>
            </a:p>
          </p:txBody>
        </p:sp>
        <p:sp>
          <p:nvSpPr>
            <p:cNvPr id="35" name="流程图: 决策 34"/>
            <p:cNvSpPr/>
            <p:nvPr/>
          </p:nvSpPr>
          <p:spPr>
            <a:xfrm>
              <a:off x="6373495" y="4964430"/>
              <a:ext cx="2319655" cy="12109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关键词是否在标题中出现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027805" y="5046980"/>
              <a:ext cx="1849755" cy="10458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1000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，标记主概念文章章节</a:t>
              </a: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46920" y="3693795"/>
              <a:ext cx="2256790" cy="150622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是否标记过主概念文章章节？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9501505" y="5685155"/>
              <a:ext cx="2547620" cy="740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文章得分减少其与主概念文章章节距离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100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6249670" y="3983355"/>
              <a:ext cx="2567305" cy="702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文章得分增加该关键词出现的次数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其信息量</a:t>
              </a:r>
            </a:p>
          </p:txBody>
        </p:sp>
        <p:cxnSp>
          <p:nvCxnSpPr>
            <p:cNvPr id="40" name="直接箭头连接符 39"/>
            <p:cNvCxnSpPr>
              <a:stCxn id="48" idx="2"/>
              <a:endCxn id="34" idx="0"/>
            </p:cNvCxnSpPr>
            <p:nvPr/>
          </p:nvCxnSpPr>
          <p:spPr>
            <a:xfrm flipH="1">
              <a:off x="7533005" y="1779905"/>
              <a:ext cx="1270" cy="3721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5" idx="0"/>
            </p:cNvCxnSpPr>
            <p:nvPr/>
          </p:nvCxnSpPr>
          <p:spPr>
            <a:xfrm>
              <a:off x="7533005" y="2765425"/>
              <a:ext cx="635" cy="20129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2"/>
              <a:endCxn id="35" idx="0"/>
            </p:cNvCxnSpPr>
            <p:nvPr/>
          </p:nvCxnSpPr>
          <p:spPr>
            <a:xfrm>
              <a:off x="7533640" y="4686300"/>
              <a:ext cx="0" cy="27813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5" idx="3"/>
              <a:endCxn id="37" idx="1"/>
            </p:cNvCxnSpPr>
            <p:nvPr/>
          </p:nvCxnSpPr>
          <p:spPr>
            <a:xfrm flipV="1">
              <a:off x="8693150" y="4446905"/>
              <a:ext cx="953770" cy="112331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38" idx="0"/>
            </p:cNvCxnSpPr>
            <p:nvPr/>
          </p:nvCxnSpPr>
          <p:spPr>
            <a:xfrm>
              <a:off x="10775315" y="5200015"/>
              <a:ext cx="0" cy="48514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/>
            <p:cNvSpPr/>
            <p:nvPr/>
          </p:nvSpPr>
          <p:spPr>
            <a:xfrm>
              <a:off x="6306185" y="296672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39" idx="0"/>
            </p:cNvCxnSpPr>
            <p:nvPr/>
          </p:nvCxnSpPr>
          <p:spPr>
            <a:xfrm>
              <a:off x="7533640" y="3617595"/>
              <a:ext cx="0" cy="36576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33" idx="1"/>
            </p:cNvCxnSpPr>
            <p:nvPr/>
          </p:nvCxnSpPr>
          <p:spPr>
            <a:xfrm rot="10800000" flipH="1">
              <a:off x="6306185" y="574040"/>
              <a:ext cx="27940" cy="2718435"/>
            </a:xfrm>
            <a:prstGeom prst="bentConnector3">
              <a:avLst>
                <a:gd name="adj1" fmla="val -3488636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6306820" y="112903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9" name="直接箭头连接符 48"/>
            <p:cNvCxnSpPr>
              <a:stCxn id="33" idx="2"/>
              <a:endCxn id="48" idx="0"/>
            </p:cNvCxnSpPr>
            <p:nvPr/>
          </p:nvCxnSpPr>
          <p:spPr>
            <a:xfrm>
              <a:off x="7532370" y="969645"/>
              <a:ext cx="1905" cy="15938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终止 49"/>
            <p:cNvSpPr/>
            <p:nvPr/>
          </p:nvSpPr>
          <p:spPr>
            <a:xfrm>
              <a:off x="9947275" y="1163955"/>
              <a:ext cx="1656080" cy="580390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打分结束</a:t>
              </a:r>
            </a:p>
          </p:txBody>
        </p:sp>
        <p:cxnSp>
          <p:nvCxnSpPr>
            <p:cNvPr id="51" name="肘形连接符 50"/>
            <p:cNvCxnSpPr>
              <a:stCxn id="48" idx="3"/>
              <a:endCxn id="50" idx="1"/>
            </p:cNvCxnSpPr>
            <p:nvPr/>
          </p:nvCxnSpPr>
          <p:spPr>
            <a:xfrm flipV="1">
              <a:off x="8761095" y="1454150"/>
              <a:ext cx="1186180" cy="63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5" idx="1"/>
              <a:endCxn id="36" idx="3"/>
            </p:cNvCxnSpPr>
            <p:nvPr/>
          </p:nvCxnSpPr>
          <p:spPr>
            <a:xfrm flipH="1">
              <a:off x="5877560" y="5570220"/>
              <a:ext cx="495935" cy="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6" idx="1"/>
              <a:endCxn id="34" idx="1"/>
            </p:cNvCxnSpPr>
            <p:nvPr/>
          </p:nvCxnSpPr>
          <p:spPr>
            <a:xfrm rot="10800000" flipH="1">
              <a:off x="4027805" y="2458720"/>
              <a:ext cx="2922270" cy="3111500"/>
            </a:xfrm>
            <a:prstGeom prst="bentConnector3">
              <a:avLst>
                <a:gd name="adj1" fmla="val -8149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8" idx="2"/>
              <a:endCxn id="34" idx="1"/>
            </p:cNvCxnSpPr>
            <p:nvPr/>
          </p:nvCxnSpPr>
          <p:spPr>
            <a:xfrm rot="5400000" flipH="1">
              <a:off x="6879590" y="2529205"/>
              <a:ext cx="3966845" cy="3825240"/>
            </a:xfrm>
            <a:prstGeom prst="bentConnector4">
              <a:avLst>
                <a:gd name="adj1" fmla="val -5995"/>
                <a:gd name="adj2" fmla="val 182578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7" idx="0"/>
              <a:endCxn id="34" idx="3"/>
            </p:cNvCxnSpPr>
            <p:nvPr/>
          </p:nvCxnSpPr>
          <p:spPr>
            <a:xfrm rot="16200000" flipV="1">
              <a:off x="8828088" y="1746568"/>
              <a:ext cx="1235075" cy="265938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32370" y="17837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16975" y="108585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32370" y="36175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38190" y="29241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620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93150" y="52000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753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75950" y="33254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通过将建立好的倒排索引对象序列化到文件中</a:t>
            </a:r>
          </a:p>
          <a:p>
            <a:endParaRPr lang="zh-CN" altLang="en-US" dirty="0"/>
          </a:p>
          <a:p>
            <a:r>
              <a:rPr lang="zh-CN" altLang="en-US" dirty="0"/>
              <a:t>实现从文件反序列化，可以有效减少构建倒排索引对象时所需要的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序列化文件格式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24983"/>
            <a:ext cx="4448175" cy="26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检索服务器处理哪些任务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监听同一台服务器上其它进程的请求</a:t>
            </a:r>
          </a:p>
          <a:p>
            <a:endParaRPr lang="zh-CN" altLang="en-US" dirty="0"/>
          </a:p>
          <a:p>
            <a:r>
              <a:rPr lang="zh-CN" altLang="en-US" dirty="0"/>
              <a:t>通过倒排索引进行检索并返回给相应的进程检索的结果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661" y="1347436"/>
            <a:ext cx="5493385" cy="4348480"/>
            <a:chOff x="5483" y="2216"/>
            <a:chExt cx="8651" cy="6848"/>
          </a:xfrm>
          <a:noFill/>
        </p:grpSpPr>
        <p:sp>
          <p:nvSpPr>
            <p:cNvPr id="3" name="矩形 2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检索服务器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初始化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监听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接收到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进程的请求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创建一个新线程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解析请求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进行检索获取结果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将结果返回给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线程结束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5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中文分词</a:t>
            </a:r>
            <a:endParaRPr lang="en-US" altLang="zh-CN" sz="2800" dirty="0" smtClean="0"/>
          </a:p>
          <a:p>
            <a:r>
              <a:rPr lang="zh-CN" altLang="en-US" sz="2800" dirty="0" smtClean="0"/>
              <a:t>倒排索引</a:t>
            </a:r>
            <a:endParaRPr lang="en-US" altLang="zh-CN" sz="2800" dirty="0" smtClean="0"/>
          </a:p>
          <a:p>
            <a:r>
              <a:rPr lang="zh-CN" altLang="en-US" sz="2800" dirty="0" smtClean="0"/>
              <a:t>检索服务器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同一句话</a:t>
            </a:r>
            <a:endParaRPr lang="en-US" altLang="zh-CN" dirty="0"/>
          </a:p>
          <a:p>
            <a:pPr lvl="1"/>
            <a:r>
              <a:rPr lang="zh-CN" altLang="en-US" i="0" dirty="0"/>
              <a:t>下雨天留客天留人不</a:t>
            </a:r>
            <a:r>
              <a:rPr lang="zh-CN" altLang="en-US" i="0" dirty="0" smtClean="0"/>
              <a:t>留</a:t>
            </a:r>
            <a:endParaRPr lang="en-US" altLang="zh-CN" dirty="0" smtClean="0"/>
          </a:p>
          <a:p>
            <a:r>
              <a:rPr lang="zh-CN" altLang="en-US" dirty="0" smtClean="0"/>
              <a:t>不同的分词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下雨，天留客，天留人不留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下雨天，留客天，留人不？留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60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为什么要进行中文分词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词是最小的能够独立活动的</a:t>
            </a:r>
            <a:r>
              <a:rPr lang="zh-CN" altLang="en-US" b="1" dirty="0"/>
              <a:t>有意义</a:t>
            </a:r>
            <a:r>
              <a:rPr lang="zh-CN" altLang="en-US" dirty="0"/>
              <a:t>的语言成分</a:t>
            </a:r>
          </a:p>
          <a:p>
            <a:r>
              <a:rPr lang="zh-CN" altLang="en-US" dirty="0"/>
              <a:t>英文单词之间是以</a:t>
            </a:r>
            <a:r>
              <a:rPr lang="zh-CN" altLang="en-US" b="1" dirty="0"/>
              <a:t>空格</a:t>
            </a:r>
            <a:r>
              <a:rPr lang="zh-CN" altLang="en-US" dirty="0"/>
              <a:t>作为自然分界符的</a:t>
            </a:r>
          </a:p>
          <a:p>
            <a:r>
              <a:rPr lang="zh-CN" altLang="en-US" dirty="0"/>
              <a:t>而汉语是以字为基本的书写单位，词语之间没有明显的区分标记</a:t>
            </a:r>
          </a:p>
          <a:p>
            <a:r>
              <a:rPr lang="zh-CN" altLang="en-US" dirty="0"/>
              <a:t>因此，中文词语分析是中文信息处理的</a:t>
            </a:r>
            <a:r>
              <a:rPr lang="zh-CN" altLang="en-US" b="1" dirty="0"/>
              <a:t>基础</a:t>
            </a:r>
            <a:r>
              <a:rPr lang="zh-CN" altLang="en-US" dirty="0"/>
              <a:t>与</a:t>
            </a:r>
            <a:r>
              <a:rPr lang="zh-CN" altLang="en-US" b="1" dirty="0"/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48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我们是如何实现的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599" y="2860589"/>
            <a:ext cx="4744995" cy="3006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信息奠基人香</a:t>
            </a:r>
            <a:r>
              <a:rPr lang="zh-CN" altLang="en-US" dirty="0" smtClean="0"/>
              <a:t>农认为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信息是用来消除随机不确定性的东西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TextShape 3"/>
          <p:cNvSpPr txBox="1">
            <a:spLocks noGrp="1"/>
          </p:cNvSpPr>
          <p:nvPr>
            <p:ph sz="half" idx="2"/>
          </p:nvPr>
        </p:nvSpPr>
        <p:spPr>
          <a:xfrm>
            <a:off x="6574830" y="2835875"/>
            <a:ext cx="4447786" cy="109357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 dirty="0">
                <a:latin typeface="等线" panose="02010600030101010101" charset="-122"/>
              </a:rPr>
              <a:t> </a:t>
            </a:r>
            <a:endParaRPr lang="zh-CN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98805"/>
            <a:ext cx="9601200" cy="30685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将至少有两个词冲突的区间定义为冲突区间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如：天空洞</a:t>
            </a:r>
          </a:p>
          <a:p>
            <a:pPr marL="0" indent="0" algn="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40</TotalTime>
  <Words>699</Words>
  <Application>Microsoft Office PowerPoint</Application>
  <PresentationFormat>宽屏</PresentationFormat>
  <Paragraphs>145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华文楷体</vt:lpstr>
      <vt:lpstr>微软雅黑 Light</vt:lpstr>
      <vt:lpstr>Arial</vt:lpstr>
      <vt:lpstr>Calibri</vt:lpstr>
      <vt:lpstr>Candara Light</vt:lpstr>
      <vt:lpstr>Franklin Gothic Book</vt:lpstr>
      <vt:lpstr>Crop</vt:lpstr>
      <vt:lpstr>数据结构报告</vt:lpstr>
      <vt:lpstr>A组部分</vt:lpstr>
      <vt:lpstr>我们做了什么</vt:lpstr>
      <vt:lpstr>中文分词</vt:lpstr>
      <vt:lpstr>一个例子</vt:lpstr>
      <vt:lpstr>为什么要进行中文分词</vt:lpstr>
      <vt:lpstr>我们是如何实现的</vt:lpstr>
      <vt:lpstr>信息量</vt:lpstr>
      <vt:lpstr>冲突区间</vt:lpstr>
      <vt:lpstr>冲突区间的计算过程</vt:lpstr>
      <vt:lpstr>分词</vt:lpstr>
      <vt:lpstr>算法</vt:lpstr>
      <vt:lpstr>流程图</vt:lpstr>
      <vt:lpstr>为什么需要冲突区间</vt:lpstr>
      <vt:lpstr>倒排索引</vt:lpstr>
      <vt:lpstr>三个部分</vt:lpstr>
      <vt:lpstr>索引的建立</vt:lpstr>
      <vt:lpstr>章节次序</vt:lpstr>
      <vt:lpstr>关键词的检索</vt:lpstr>
      <vt:lpstr>步骤</vt:lpstr>
      <vt:lpstr>打分 </vt:lpstr>
      <vt:lpstr>序列化与反序列化</vt:lpstr>
      <vt:lpstr>步骤</vt:lpstr>
      <vt:lpstr>序列化文件格式</vt:lpstr>
      <vt:lpstr>检索服务器</vt:lpstr>
      <vt:lpstr>检索服务器处理哪些任务</vt:lpstr>
      <vt:lpstr>PowerPoint 演示文稿</vt:lpstr>
      <vt:lpstr>B组部分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数据结构报告</dc:title>
  <dc:creator>许先生</dc:creator>
  <cp:lastModifiedBy>许先生</cp:lastModifiedBy>
  <cp:revision>8</cp:revision>
  <dcterms:created xsi:type="dcterms:W3CDTF">2019-07-02T02:03:33Z</dcterms:created>
  <dcterms:modified xsi:type="dcterms:W3CDTF">2019-07-02T02:45:44Z</dcterms:modified>
</cp:coreProperties>
</file>