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EB0F-26C1-E5F9-C092-FD8AE8BBD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1A3D8F-6BB8-5C50-9335-40CD6B814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54F19-778A-2698-4E9D-4A0684FB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41ABC-A8A4-CCD4-7364-C4F96641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88B30-3A49-76F4-671C-963AD4FE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E6119-8310-7008-4C71-2FE88788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9F1B40-591C-E523-311B-E2D7F6AB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99754-FB1F-D96E-CC89-7240A3DE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443CC-08A7-DBA4-359C-E93789ED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C8589-D825-68D1-1B7B-097E7832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1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F9F895-69FA-F22B-A978-3BABD7E0C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C5410-3FCE-0FA3-02CC-CE5EA1C7E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B2F58-718A-060D-7697-4BFCCBBA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193F4-8004-BBE7-3D50-2A1F7A5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CDA75-24E6-88AA-1181-0297C1FF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0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C847A-BE88-F134-B02E-E916E30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DB132-2761-80BB-2935-D06A2D94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6569F-7AAE-6036-A4AA-40BACA39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EE68D-E312-97C3-2494-FF1D3DC8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141B2-1199-15D4-D033-1C368F5B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7E4F0-584D-EC7A-1632-8538843B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C61FF-09E8-C52E-A01A-8C875302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7536E-AE43-6A35-F0A9-4925B88F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9B6EF-7F59-BA14-794D-15CAE8FE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6EB90-4808-F177-116B-8F3C5203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C6C4F-51B0-9D18-D8EF-58D0D822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F39B8-E432-95FF-7955-6893F8032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65158-74AA-8C7E-C8F9-D10A9C92D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9FD9C-983E-2CE3-446B-66638D2E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C323A-6096-626E-2736-39A14DD7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11B43-59CD-75D1-0E0D-F75BD73F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9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38BC4-92B1-D914-679A-DDAFE947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E0909-76E8-45C2-E67F-B9128241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81597-9A6E-AFDB-B35F-3DFD5AE0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C27686-928E-6E5A-D12A-E5AE3170C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5365F-F5DB-8371-8D03-FB92FE8C3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5CB2D-CCAF-7D9E-454B-115782C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523FE3-D81E-13E5-0390-61DF91D5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F3905-6F73-472C-8AAC-C05CB4FC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3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80944-E1BA-567C-77C9-AA6EBCF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149BF8-57A8-E168-2AB4-DF7C9F20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3B0D83-4C7A-D56A-DA65-9886A475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2A211-0024-5903-C777-F4F320F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5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E1E7B3-A0C1-2258-56B5-9D4B4F94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679009-354E-D50E-58DA-19DC06E2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15E955-9B6A-1B1B-F60C-3A861D80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0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CBE5-F614-4F40-6B90-0910305A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B0C27-981D-26C5-D8CB-2BA3981B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C1E82-1E27-993B-B638-00F733D67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17647-C25D-E8AC-36F6-CACE925C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16733-444D-A8C1-838D-CAA669BE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CFFF4-5189-40A5-BC8D-07D5BB22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0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B64EC-F472-0935-F62E-EE7DA730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26A6D4-55EE-BE83-841C-E89E321AA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399F47-88BA-66C5-F570-7E49D006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48CEC-6F53-C356-2F78-7DCBF98A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2AB53-AB45-1248-6846-08F5152F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E8B05-FAB1-5E77-B030-1E53632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FC9D6F-1E37-205A-20D1-051E13C2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929D9-19E6-8CE4-CF87-C0607E94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C81C1-73E6-8D94-B72D-402777546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49DE-DDE0-417E-8F05-55FFF3765943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1AB73-F439-ADA9-4C00-0405CD999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A21B0-CA0C-FBD7-40E4-8D745145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FBA7-AB0A-4FAE-B8F9-952EDF867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6D45BC-DAD5-6C45-D0D0-C7EC40EAC36B}"/>
              </a:ext>
            </a:extLst>
          </p:cNvPr>
          <p:cNvSpPr txBox="1"/>
          <p:nvPr/>
        </p:nvSpPr>
        <p:spPr>
          <a:xfrm>
            <a:off x="5410200" y="67725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运行微程序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830CF-F39E-EFCC-2082-E2054BB6C358}"/>
              </a:ext>
            </a:extLst>
          </p:cNvPr>
          <p:cNvSpPr/>
          <p:nvPr/>
        </p:nvSpPr>
        <p:spPr>
          <a:xfrm>
            <a:off x="5334000" y="685793"/>
            <a:ext cx="1523998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 -&gt; 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PC + 1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584DCC-4246-3973-436E-AEEF3C2AAAE9}"/>
              </a:ext>
            </a:extLst>
          </p:cNvPr>
          <p:cNvSpPr/>
          <p:nvPr/>
        </p:nvSpPr>
        <p:spPr>
          <a:xfrm>
            <a:off x="5333999" y="1501796"/>
            <a:ext cx="1523998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RAM -&gt; BUS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BUS -&gt; 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D82BE-F60E-44AC-1892-A374A97FA6B6}"/>
              </a:ext>
            </a:extLst>
          </p:cNvPr>
          <p:cNvSpPr/>
          <p:nvPr/>
        </p:nvSpPr>
        <p:spPr>
          <a:xfrm>
            <a:off x="389000" y="3464987"/>
            <a:ext cx="1181099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 -&gt; R0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ED97E1-EEC7-D41B-E57F-00A9577D1A6F}"/>
              </a:ext>
            </a:extLst>
          </p:cNvPr>
          <p:cNvSpPr/>
          <p:nvPr/>
        </p:nvSpPr>
        <p:spPr>
          <a:xfrm>
            <a:off x="2876553" y="3464987"/>
            <a:ext cx="1181099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 -&gt; 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PC + 1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33A763-3F73-DC0F-DA3B-005409821DC9}"/>
              </a:ext>
            </a:extLst>
          </p:cNvPr>
          <p:cNvSpPr/>
          <p:nvPr/>
        </p:nvSpPr>
        <p:spPr>
          <a:xfrm>
            <a:off x="5505450" y="3464987"/>
            <a:ext cx="1181099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 -&gt; 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PC + 1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0711CF-2370-BB36-6621-01C6A69075C7}"/>
              </a:ext>
            </a:extLst>
          </p:cNvPr>
          <p:cNvSpPr/>
          <p:nvPr/>
        </p:nvSpPr>
        <p:spPr>
          <a:xfrm>
            <a:off x="7842695" y="3464987"/>
            <a:ext cx="1181099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 -&gt; 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PC + 1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18600B-A63F-F5BC-B2A1-5067F013B154}"/>
              </a:ext>
            </a:extLst>
          </p:cNvPr>
          <p:cNvSpPr/>
          <p:nvPr/>
        </p:nvSpPr>
        <p:spPr>
          <a:xfrm>
            <a:off x="10377144" y="3464987"/>
            <a:ext cx="1181099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 -&gt; 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PC + 1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2D89D8-BA04-767C-CA9F-F36D8A8D7C06}"/>
              </a:ext>
            </a:extLst>
          </p:cNvPr>
          <p:cNvSpPr/>
          <p:nvPr/>
        </p:nvSpPr>
        <p:spPr>
          <a:xfrm>
            <a:off x="2702771" y="4346549"/>
            <a:ext cx="1528664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RAM -&gt; BUS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err="1">
                <a:solidFill>
                  <a:schemeClr val="tx1"/>
                </a:solidFill>
              </a:rPr>
              <a:t>BUS</a:t>
            </a:r>
            <a:r>
              <a:rPr lang="en-US" altLang="zh-CN" dirty="0">
                <a:solidFill>
                  <a:schemeClr val="tx1"/>
                </a:solidFill>
              </a:rPr>
              <a:t> -&gt; 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02B9D7-51AD-8309-8697-33C86759AE2F}"/>
              </a:ext>
            </a:extLst>
          </p:cNvPr>
          <p:cNvSpPr/>
          <p:nvPr/>
        </p:nvSpPr>
        <p:spPr>
          <a:xfrm>
            <a:off x="5334002" y="4346549"/>
            <a:ext cx="1523996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RAM -&gt; BUS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BUS -&gt; 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1FE0A2-6A5C-21BA-5C19-8817AFAA5514}"/>
              </a:ext>
            </a:extLst>
          </p:cNvPr>
          <p:cNvSpPr/>
          <p:nvPr/>
        </p:nvSpPr>
        <p:spPr>
          <a:xfrm>
            <a:off x="10199007" y="4346549"/>
            <a:ext cx="1537374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RAM -&gt; BUS</a:t>
            </a:r>
            <a:endParaRPr lang="zh-CN" altLang="zh-CN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BUS -&gt; AR</a:t>
            </a:r>
            <a:endParaRPr lang="zh-CN" altLang="zh-CN" dirty="0"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858975-60D3-2AFD-6657-51B2CF012E82}"/>
              </a:ext>
            </a:extLst>
          </p:cNvPr>
          <p:cNvSpPr/>
          <p:nvPr/>
        </p:nvSpPr>
        <p:spPr>
          <a:xfrm>
            <a:off x="2707439" y="5228111"/>
            <a:ext cx="1519328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R0 -&gt; BUS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err="1">
                <a:solidFill>
                  <a:schemeClr val="tx1"/>
                </a:solidFill>
              </a:rPr>
              <a:t>BUS</a:t>
            </a:r>
            <a:r>
              <a:rPr lang="en-US" altLang="zh-CN" dirty="0">
                <a:solidFill>
                  <a:schemeClr val="tx1"/>
                </a:solidFill>
              </a:rPr>
              <a:t> -&gt; 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407CC5-4154-75DF-542A-C4A8B4B61A65}"/>
              </a:ext>
            </a:extLst>
          </p:cNvPr>
          <p:cNvSpPr/>
          <p:nvPr/>
        </p:nvSpPr>
        <p:spPr>
          <a:xfrm>
            <a:off x="5334002" y="5228111"/>
            <a:ext cx="1523996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RAM -&gt; BUS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err="1">
                <a:solidFill>
                  <a:schemeClr val="tx1"/>
                </a:solidFill>
              </a:rPr>
              <a:t>BUS</a:t>
            </a:r>
            <a:r>
              <a:rPr lang="en-US" altLang="zh-CN" dirty="0">
                <a:solidFill>
                  <a:schemeClr val="tx1"/>
                </a:solidFill>
              </a:rPr>
              <a:t> -&gt;DR1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649BC7-BFCB-9E03-2887-EBA68711D154}"/>
              </a:ext>
            </a:extLst>
          </p:cNvPr>
          <p:cNvSpPr/>
          <p:nvPr/>
        </p:nvSpPr>
        <p:spPr>
          <a:xfrm>
            <a:off x="10199007" y="5228111"/>
            <a:ext cx="1537374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RAM -&gt; BUS</a:t>
            </a:r>
            <a:endParaRPr lang="zh-CN" altLang="zh-CN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BUS -&gt; DR1</a:t>
            </a:r>
            <a:endParaRPr lang="zh-CN" altLang="zh-CN" dirty="0">
              <a:effectLst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D975FB-D259-20D7-CF8E-C53C2D208765}"/>
              </a:ext>
            </a:extLst>
          </p:cNvPr>
          <p:cNvSpPr/>
          <p:nvPr/>
        </p:nvSpPr>
        <p:spPr>
          <a:xfrm>
            <a:off x="10199006" y="6109673"/>
            <a:ext cx="1537376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DR0 -&gt; 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8F06CB87-8E03-99CC-ACA9-94E9E7180BCC}"/>
              </a:ext>
            </a:extLst>
          </p:cNvPr>
          <p:cNvSpPr/>
          <p:nvPr/>
        </p:nvSpPr>
        <p:spPr>
          <a:xfrm>
            <a:off x="5505448" y="2238853"/>
            <a:ext cx="1181100" cy="44026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AE5837-39FF-5565-39A4-5655E4B9E6C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9" y="437057"/>
            <a:ext cx="1" cy="2487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44E1510-82D9-A1B4-2AF6-B141CC9CD7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5998" y="1253060"/>
            <a:ext cx="1" cy="2487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2020E00-955B-82D2-7C2F-1D9CAB0082C0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6095998" y="2069063"/>
            <a:ext cx="0" cy="169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6FF918-68A3-595B-E7AA-70225F9D5FBD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 flipH="1">
            <a:off x="979550" y="2679119"/>
            <a:ext cx="5116448" cy="785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2A2441-536E-2AA2-5278-B6238D3973C3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3467103" y="2679119"/>
            <a:ext cx="2628895" cy="785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9840E43-6887-9C23-E633-79780616205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6095998" y="2679119"/>
            <a:ext cx="2" cy="785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A6B082A-B37F-C4CF-8D73-A0FF984EF280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>
            <a:off x="6095998" y="2679119"/>
            <a:ext cx="2337247" cy="785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81431EA-EB7E-4944-299E-303343C68440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>
            <a:off x="6095998" y="2679119"/>
            <a:ext cx="4871696" cy="785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8F4F987-9014-E80E-794A-374AE7BA2CB9}"/>
              </a:ext>
            </a:extLst>
          </p:cNvPr>
          <p:cNvSpPr txBox="1"/>
          <p:nvPr/>
        </p:nvSpPr>
        <p:spPr>
          <a:xfrm>
            <a:off x="371932" y="302619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40B43B2-444E-BB8C-4A1C-486F523435D3}"/>
              </a:ext>
            </a:extLst>
          </p:cNvPr>
          <p:cNvSpPr txBox="1"/>
          <p:nvPr/>
        </p:nvSpPr>
        <p:spPr>
          <a:xfrm>
            <a:off x="3794717" y="320087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MOV</a:t>
            </a:r>
            <a:endParaRPr lang="zh-CN" altLang="en-US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882CA8D-6685-5247-51A5-A82DEB61435F}"/>
              </a:ext>
            </a:extLst>
          </p:cNvPr>
          <p:cNvSpPr txBox="1"/>
          <p:nvPr/>
        </p:nvSpPr>
        <p:spPr>
          <a:xfrm>
            <a:off x="5126675" y="3044834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ADD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324C65-4209-E3E3-DADA-2E7BF8391A3D}"/>
              </a:ext>
            </a:extLst>
          </p:cNvPr>
          <p:cNvSpPr txBox="1"/>
          <p:nvPr/>
        </p:nvSpPr>
        <p:spPr>
          <a:xfrm>
            <a:off x="6976485" y="3221048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SUB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4DB9D0F-598E-CEAC-E28E-00DE8A966BF7}"/>
              </a:ext>
            </a:extLst>
          </p:cNvPr>
          <p:cNvSpPr txBox="1"/>
          <p:nvPr/>
        </p:nvSpPr>
        <p:spPr>
          <a:xfrm>
            <a:off x="9583732" y="3169113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OUT</a:t>
            </a:r>
            <a:endParaRPr lang="zh-CN" altLang="en-US" sz="14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6E6B891-D731-C9F8-85A7-2415D0C7368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096000" y="4032254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88C8D13-7D81-F5FE-CE8B-FADEFB6EDCF2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096000" y="4913816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B64B12E-079B-E051-E16A-6E1F9A37C97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0967694" y="4032254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8344C23-437E-AA1B-B0AF-D196F69477C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0967694" y="4913816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F4875FC-C466-056A-3FCB-3A2CB222080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0967694" y="5795378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519933F-754E-445F-CD97-8AB9E84746CD}"/>
              </a:ext>
            </a:extLst>
          </p:cNvPr>
          <p:cNvSpPr/>
          <p:nvPr/>
        </p:nvSpPr>
        <p:spPr>
          <a:xfrm>
            <a:off x="5327312" y="6109672"/>
            <a:ext cx="1523996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R0 -&gt; DR0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3E08357-C39D-0405-6E17-15929C240264}"/>
              </a:ext>
            </a:extLst>
          </p:cNvPr>
          <p:cNvSpPr/>
          <p:nvPr/>
        </p:nvSpPr>
        <p:spPr>
          <a:xfrm>
            <a:off x="4954399" y="6991233"/>
            <a:ext cx="2283202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(DR0) + (DR1) -&gt; R0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F6F1188-BC7B-E77D-C0EF-833E332F8178}"/>
              </a:ext>
            </a:extLst>
          </p:cNvPr>
          <p:cNvCxnSpPr>
            <a:cxnSpLocks/>
            <a:stCxn id="17" idx="2"/>
            <a:endCxn id="86" idx="0"/>
          </p:cNvCxnSpPr>
          <p:nvPr/>
        </p:nvCxnSpPr>
        <p:spPr>
          <a:xfrm flipH="1">
            <a:off x="6089310" y="5795378"/>
            <a:ext cx="6690" cy="3142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0946550-3EF7-8E00-9AD5-002001A1C8A6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089310" y="6676939"/>
            <a:ext cx="6690" cy="3142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84B86F66-799C-E6C1-0168-F89E16F17A37}"/>
              </a:ext>
            </a:extLst>
          </p:cNvPr>
          <p:cNvSpPr/>
          <p:nvPr/>
        </p:nvSpPr>
        <p:spPr>
          <a:xfrm>
            <a:off x="7675988" y="4346549"/>
            <a:ext cx="1523996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RAM -&gt; BUS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BUS -&gt; IR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171CECC-D5F2-A56C-8B0C-2A43DB149B01}"/>
              </a:ext>
            </a:extLst>
          </p:cNvPr>
          <p:cNvSpPr/>
          <p:nvPr/>
        </p:nvSpPr>
        <p:spPr>
          <a:xfrm>
            <a:off x="7675988" y="5228111"/>
            <a:ext cx="1523996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RAM -&gt; BUS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err="1">
                <a:solidFill>
                  <a:schemeClr val="tx1"/>
                </a:solidFill>
              </a:rPr>
              <a:t>BUS</a:t>
            </a:r>
            <a:r>
              <a:rPr lang="en-US" altLang="zh-CN" dirty="0">
                <a:solidFill>
                  <a:schemeClr val="tx1"/>
                </a:solidFill>
              </a:rPr>
              <a:t> -&gt;DR1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B1BE966-E29B-BE43-DD5C-F244AF56D89F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8437986" y="4913816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ACC523CB-9A66-B000-3F55-12E05AB134EA}"/>
              </a:ext>
            </a:extLst>
          </p:cNvPr>
          <p:cNvSpPr/>
          <p:nvPr/>
        </p:nvSpPr>
        <p:spPr>
          <a:xfrm>
            <a:off x="7669298" y="6109672"/>
            <a:ext cx="1523996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R0 -&gt; DR0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349B8A3-C8E8-CB9D-46DE-593C91E5CBA0}"/>
              </a:ext>
            </a:extLst>
          </p:cNvPr>
          <p:cNvSpPr/>
          <p:nvPr/>
        </p:nvSpPr>
        <p:spPr>
          <a:xfrm>
            <a:off x="7296385" y="6991233"/>
            <a:ext cx="2283202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(DR0) - (DR1) -&gt; R0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796AE7C-C4DD-79B2-30D2-66BFFD7490F3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 flipH="1">
            <a:off x="8431296" y="5795378"/>
            <a:ext cx="6690" cy="3142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72CA6FC-0A82-F6C3-0ED3-C48425ED5FB5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8431296" y="6676939"/>
            <a:ext cx="6690" cy="3142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A689513-0214-E9BB-3254-52F07BE8CB65}"/>
              </a:ext>
            </a:extLst>
          </p:cNvPr>
          <p:cNvCxnSpPr>
            <a:cxnSpLocks/>
            <a:stCxn id="10" idx="2"/>
            <a:endCxn id="95" idx="0"/>
          </p:cNvCxnSpPr>
          <p:nvPr/>
        </p:nvCxnSpPr>
        <p:spPr>
          <a:xfrm>
            <a:off x="8433245" y="4032254"/>
            <a:ext cx="4741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3D9A09C-6A33-45EC-E55A-9E58D0D675E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467103" y="4032254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41B6751-9D66-4FDE-D9A8-5528BA41F9B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467103" y="4913816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955ED16-3A2E-3678-3F9E-950123F0F609}"/>
              </a:ext>
            </a:extLst>
          </p:cNvPr>
          <p:cNvSpPr txBox="1"/>
          <p:nvPr/>
        </p:nvSpPr>
        <p:spPr>
          <a:xfrm>
            <a:off x="293749" y="4294278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01</a:t>
            </a:r>
            <a:endParaRPr lang="zh-CN" altLang="en-US" sz="14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B4CC6E4-8662-E865-23C9-EB2397408ADD}"/>
              </a:ext>
            </a:extLst>
          </p:cNvPr>
          <p:cNvCxnSpPr>
            <a:stCxn id="7" idx="2"/>
            <a:endCxn id="121" idx="0"/>
          </p:cNvCxnSpPr>
          <p:nvPr/>
        </p:nvCxnSpPr>
        <p:spPr>
          <a:xfrm flipH="1">
            <a:off x="979549" y="4032254"/>
            <a:ext cx="1" cy="2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75F902C-1B01-2333-D946-6B1C8FFF137C}"/>
              </a:ext>
            </a:extLst>
          </p:cNvPr>
          <p:cNvSpPr txBox="1"/>
          <p:nvPr/>
        </p:nvSpPr>
        <p:spPr>
          <a:xfrm>
            <a:off x="2777415" y="6075525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01</a:t>
            </a:r>
            <a:endParaRPr lang="zh-CN" altLang="en-US" sz="1400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AF922F7B-B41C-EB4D-D2E3-5B2AB695BB22}"/>
              </a:ext>
            </a:extLst>
          </p:cNvPr>
          <p:cNvCxnSpPr>
            <a:cxnSpLocks/>
            <a:stCxn id="16" idx="2"/>
            <a:endCxn id="124" idx="0"/>
          </p:cNvCxnSpPr>
          <p:nvPr/>
        </p:nvCxnSpPr>
        <p:spPr>
          <a:xfrm flipH="1">
            <a:off x="3463215" y="5795378"/>
            <a:ext cx="3888" cy="28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B4BB7EB-D053-DF86-63BA-D76A8BA776D1}"/>
              </a:ext>
            </a:extLst>
          </p:cNvPr>
          <p:cNvSpPr txBox="1"/>
          <p:nvPr/>
        </p:nvSpPr>
        <p:spPr>
          <a:xfrm>
            <a:off x="5410200" y="782383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01</a:t>
            </a:r>
            <a:endParaRPr lang="zh-CN" altLang="en-US" sz="1400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89C3280-C317-D923-57AA-15ED7592762E}"/>
              </a:ext>
            </a:extLst>
          </p:cNvPr>
          <p:cNvCxnSpPr>
            <a:cxnSpLocks/>
            <a:stCxn id="87" idx="2"/>
            <a:endCxn id="131" idx="0"/>
          </p:cNvCxnSpPr>
          <p:nvPr/>
        </p:nvCxnSpPr>
        <p:spPr>
          <a:xfrm>
            <a:off x="6096000" y="7558500"/>
            <a:ext cx="0" cy="26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483D92B-8947-C4E8-AA7F-D47822B42483}"/>
              </a:ext>
            </a:extLst>
          </p:cNvPr>
          <p:cNvSpPr txBox="1"/>
          <p:nvPr/>
        </p:nvSpPr>
        <p:spPr>
          <a:xfrm>
            <a:off x="7745496" y="7795667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01</a:t>
            </a:r>
            <a:endParaRPr lang="zh-CN" altLang="en-US" sz="14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6445C5E-03B8-9874-E23F-2F5EC2B176BE}"/>
              </a:ext>
            </a:extLst>
          </p:cNvPr>
          <p:cNvSpPr txBox="1"/>
          <p:nvPr/>
        </p:nvSpPr>
        <p:spPr>
          <a:xfrm>
            <a:off x="10281893" y="6930632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01</a:t>
            </a:r>
            <a:endParaRPr lang="zh-CN" altLang="en-US" sz="1400" dirty="0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F8350CA-E06A-81EB-058E-D58ED1F3630E}"/>
              </a:ext>
            </a:extLst>
          </p:cNvPr>
          <p:cNvCxnSpPr>
            <a:cxnSpLocks/>
            <a:stCxn id="99" idx="2"/>
            <a:endCxn id="134" idx="0"/>
          </p:cNvCxnSpPr>
          <p:nvPr/>
        </p:nvCxnSpPr>
        <p:spPr>
          <a:xfrm flipH="1">
            <a:off x="8431296" y="7558500"/>
            <a:ext cx="6690" cy="2371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D3B515D8-EA06-D209-3A27-2A641FE9E419}"/>
              </a:ext>
            </a:extLst>
          </p:cNvPr>
          <p:cNvCxnSpPr>
            <a:cxnSpLocks/>
            <a:stCxn id="23" idx="2"/>
            <a:endCxn id="136" idx="0"/>
          </p:cNvCxnSpPr>
          <p:nvPr/>
        </p:nvCxnSpPr>
        <p:spPr>
          <a:xfrm flipH="1">
            <a:off x="10967693" y="6676940"/>
            <a:ext cx="1" cy="2536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F4907BA-BD25-C085-7B86-63E0983B8CEA}"/>
              </a:ext>
            </a:extLst>
          </p:cNvPr>
          <p:cNvSpPr txBox="1"/>
          <p:nvPr/>
        </p:nvSpPr>
        <p:spPr>
          <a:xfrm>
            <a:off x="5601014" y="399235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01   01ED82</a:t>
            </a:r>
            <a:endParaRPr lang="zh-CN" altLang="en-US" sz="1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F5BD006-0033-382A-29B0-52B1C2C65A41}"/>
              </a:ext>
            </a:extLst>
          </p:cNvPr>
          <p:cNvSpPr txBox="1"/>
          <p:nvPr/>
        </p:nvSpPr>
        <p:spPr>
          <a:xfrm>
            <a:off x="5601013" y="1209994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02   00C048</a:t>
            </a:r>
            <a:endParaRPr lang="zh-CN" altLang="en-US" sz="14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8C72380-B2A5-5668-32FC-EDDF43096E7D}"/>
              </a:ext>
            </a:extLst>
          </p:cNvPr>
          <p:cNvSpPr txBox="1"/>
          <p:nvPr/>
        </p:nvSpPr>
        <p:spPr>
          <a:xfrm>
            <a:off x="5601013" y="2041068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10   001001</a:t>
            </a:r>
            <a:endParaRPr lang="zh-CN" altLang="en-US" sz="14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5F4CE7C-C01B-154E-A15A-8B2FCB0C4272}"/>
              </a:ext>
            </a:extLst>
          </p:cNvPr>
          <p:cNvSpPr txBox="1"/>
          <p:nvPr/>
        </p:nvSpPr>
        <p:spPr>
          <a:xfrm>
            <a:off x="342104" y="3211321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10   001001</a:t>
            </a:r>
            <a:endParaRPr lang="zh-CN" altLang="en-US" sz="14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56878AC-A90F-36C9-6FF9-CF85317BE1B3}"/>
              </a:ext>
            </a:extLst>
          </p:cNvPr>
          <p:cNvSpPr txBox="1"/>
          <p:nvPr/>
        </p:nvSpPr>
        <p:spPr>
          <a:xfrm>
            <a:off x="2905061" y="3196565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11   01ED83</a:t>
            </a:r>
            <a:endParaRPr lang="zh-CN" altLang="en-US" sz="14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85DF967-2D89-DF23-F85D-6EBDC1F660AE}"/>
              </a:ext>
            </a:extLst>
          </p:cNvPr>
          <p:cNvSpPr txBox="1"/>
          <p:nvPr/>
        </p:nvSpPr>
        <p:spPr>
          <a:xfrm>
            <a:off x="3008823" y="4035920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03   00ED04</a:t>
            </a:r>
            <a:endParaRPr lang="zh-CN" altLang="en-US" sz="1400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B2FDBDD-9A27-A7BA-98DF-D45A8777BA4B}"/>
              </a:ext>
            </a:extLst>
          </p:cNvPr>
          <p:cNvSpPr txBox="1"/>
          <p:nvPr/>
        </p:nvSpPr>
        <p:spPr>
          <a:xfrm>
            <a:off x="2975062" y="4913587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04   038201</a:t>
            </a:r>
            <a:endParaRPr lang="zh-CN" altLang="en-US" sz="1400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B4BB974-671C-6973-76AA-73BF62AE7061}"/>
              </a:ext>
            </a:extLst>
          </p:cNvPr>
          <p:cNvSpPr txBox="1"/>
          <p:nvPr/>
        </p:nvSpPr>
        <p:spPr>
          <a:xfrm>
            <a:off x="5601335" y="4037645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05   00ED06</a:t>
            </a:r>
            <a:endParaRPr lang="zh-CN" altLang="en-US" sz="1400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9D07829-CAC9-5C88-A2CD-669E11E2A622}"/>
              </a:ext>
            </a:extLst>
          </p:cNvPr>
          <p:cNvSpPr txBox="1"/>
          <p:nvPr/>
        </p:nvSpPr>
        <p:spPr>
          <a:xfrm>
            <a:off x="5608257" y="4931507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06   00B007</a:t>
            </a:r>
            <a:endParaRPr lang="zh-CN" altLang="en-US" sz="14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858D0795-0FCC-53F5-55EA-856BA24B7999}"/>
              </a:ext>
            </a:extLst>
          </p:cNvPr>
          <p:cNvSpPr txBox="1"/>
          <p:nvPr/>
        </p:nvSpPr>
        <p:spPr>
          <a:xfrm>
            <a:off x="5616331" y="5818678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07   01A00D</a:t>
            </a:r>
            <a:endParaRPr lang="zh-CN" altLang="en-US" sz="14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BF454598-D209-A9D6-506C-F3F2E649458E}"/>
              </a:ext>
            </a:extLst>
          </p:cNvPr>
          <p:cNvSpPr txBox="1"/>
          <p:nvPr/>
        </p:nvSpPr>
        <p:spPr>
          <a:xfrm>
            <a:off x="5623041" y="6683456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15   919A01</a:t>
            </a:r>
            <a:endParaRPr lang="zh-CN" altLang="en-US" sz="14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A8D887C-F569-39FA-9471-BCFF1B8E5C5A}"/>
              </a:ext>
            </a:extLst>
          </p:cNvPr>
          <p:cNvSpPr txBox="1"/>
          <p:nvPr/>
        </p:nvSpPr>
        <p:spPr>
          <a:xfrm>
            <a:off x="7960566" y="4035844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16   00ED0E</a:t>
            </a:r>
            <a:endParaRPr lang="zh-CN" altLang="en-US" sz="14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7B74F677-CCC6-EBD4-1E20-A7E25E0B9577}"/>
              </a:ext>
            </a:extLst>
          </p:cNvPr>
          <p:cNvSpPr txBox="1"/>
          <p:nvPr/>
        </p:nvSpPr>
        <p:spPr>
          <a:xfrm>
            <a:off x="7979966" y="4920332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17   00B015</a:t>
            </a:r>
            <a:endParaRPr lang="zh-CN" altLang="en-US" sz="14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394EA2F-2AF8-E576-448F-27B5D94610E8}"/>
              </a:ext>
            </a:extLst>
          </p:cNvPr>
          <p:cNvSpPr txBox="1"/>
          <p:nvPr/>
        </p:nvSpPr>
        <p:spPr>
          <a:xfrm>
            <a:off x="7945404" y="5760073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25   01A016</a:t>
            </a:r>
            <a:endParaRPr lang="zh-CN" altLang="en-US" sz="14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C642A6A-FA3D-1A03-72AC-12A008226F3E}"/>
              </a:ext>
            </a:extLst>
          </p:cNvPr>
          <p:cNvSpPr txBox="1"/>
          <p:nvPr/>
        </p:nvSpPr>
        <p:spPr>
          <a:xfrm>
            <a:off x="7939907" y="667693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26   619A01</a:t>
            </a:r>
            <a:endParaRPr lang="zh-CN" altLang="en-US" sz="14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0C4EA29-EBFB-E6EB-3D3F-069AC2C0038D}"/>
              </a:ext>
            </a:extLst>
          </p:cNvPr>
          <p:cNvSpPr txBox="1"/>
          <p:nvPr/>
        </p:nvSpPr>
        <p:spPr>
          <a:xfrm>
            <a:off x="10484105" y="4030782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27   00ED18</a:t>
            </a:r>
            <a:endParaRPr lang="zh-CN" altLang="en-US" sz="14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21365B54-6196-6CD0-3BFD-4A12C49595F3}"/>
              </a:ext>
            </a:extLst>
          </p:cNvPr>
          <p:cNvSpPr txBox="1"/>
          <p:nvPr/>
        </p:nvSpPr>
        <p:spPr>
          <a:xfrm>
            <a:off x="10484103" y="4894511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30   00A019</a:t>
            </a:r>
            <a:endParaRPr lang="zh-CN" altLang="en-US" sz="14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645CFE5-C538-AD2A-4410-00DE8D9BC1FB}"/>
              </a:ext>
            </a:extLst>
          </p:cNvPr>
          <p:cNvSpPr txBox="1"/>
          <p:nvPr/>
        </p:nvSpPr>
        <p:spPr>
          <a:xfrm>
            <a:off x="10484103" y="5786898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31   070A01</a:t>
            </a:r>
            <a:endParaRPr lang="zh-CN" altLang="en-US" sz="14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3A36BAD-E915-70CA-26A9-32C74BBAD935}"/>
              </a:ext>
            </a:extLst>
          </p:cNvPr>
          <p:cNvSpPr txBox="1"/>
          <p:nvPr/>
        </p:nvSpPr>
        <p:spPr>
          <a:xfrm>
            <a:off x="5614055" y="320523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12   01ED85</a:t>
            </a:r>
            <a:endParaRPr lang="zh-CN" altLang="en-US" sz="14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F86B3E9-7212-FE0E-1479-3ABD87C54E13}"/>
              </a:ext>
            </a:extLst>
          </p:cNvPr>
          <p:cNvSpPr txBox="1"/>
          <p:nvPr/>
        </p:nvSpPr>
        <p:spPr>
          <a:xfrm>
            <a:off x="7942254" y="322041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13   01ED8E</a:t>
            </a:r>
            <a:endParaRPr lang="zh-CN" altLang="en-US" sz="14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B69592A-F0FF-7169-D2B4-67EA02F9C2B6}"/>
              </a:ext>
            </a:extLst>
          </p:cNvPr>
          <p:cNvSpPr txBox="1"/>
          <p:nvPr/>
        </p:nvSpPr>
        <p:spPr>
          <a:xfrm>
            <a:off x="10484104" y="320087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14   01ED97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308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2A9F99-6981-67FC-1602-F9B4DBD0B60C}"/>
              </a:ext>
            </a:extLst>
          </p:cNvPr>
          <p:cNvSpPr txBox="1"/>
          <p:nvPr/>
        </p:nvSpPr>
        <p:spPr>
          <a:xfrm>
            <a:off x="5302368" y="915038"/>
            <a:ext cx="16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操作台微程序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7766EB-2DCA-2FBA-162A-408D11E5BFB0}"/>
              </a:ext>
            </a:extLst>
          </p:cNvPr>
          <p:cNvSpPr/>
          <p:nvPr/>
        </p:nvSpPr>
        <p:spPr>
          <a:xfrm>
            <a:off x="5333999" y="1501796"/>
            <a:ext cx="1523998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R0 -&gt; DR0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C2B511-48AB-7167-A238-78739A6FFA85}"/>
              </a:ext>
            </a:extLst>
          </p:cNvPr>
          <p:cNvSpPr/>
          <p:nvPr/>
        </p:nvSpPr>
        <p:spPr>
          <a:xfrm>
            <a:off x="2876553" y="3464987"/>
            <a:ext cx="1181099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 -&gt; 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PC + 1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8FA48B-AB55-DF58-BB58-1ECBDFFE52BF}"/>
              </a:ext>
            </a:extLst>
          </p:cNvPr>
          <p:cNvSpPr/>
          <p:nvPr/>
        </p:nvSpPr>
        <p:spPr>
          <a:xfrm>
            <a:off x="5505450" y="3464987"/>
            <a:ext cx="1181099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 -&gt; 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PC + 1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8C88B8-E5C1-B81D-38CF-BE62D9B8DD89}"/>
              </a:ext>
            </a:extLst>
          </p:cNvPr>
          <p:cNvSpPr/>
          <p:nvPr/>
        </p:nvSpPr>
        <p:spPr>
          <a:xfrm>
            <a:off x="7842695" y="3464987"/>
            <a:ext cx="1181099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 -&gt; 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PC + 1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432BA2-6B7C-F132-E15A-B83F482F6B3B}"/>
              </a:ext>
            </a:extLst>
          </p:cNvPr>
          <p:cNvSpPr/>
          <p:nvPr/>
        </p:nvSpPr>
        <p:spPr>
          <a:xfrm>
            <a:off x="2702771" y="4346549"/>
            <a:ext cx="1528664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 -&gt; BUS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err="1">
                <a:solidFill>
                  <a:schemeClr val="tx1"/>
                </a:solidFill>
              </a:rPr>
              <a:t>BUS</a:t>
            </a:r>
            <a:r>
              <a:rPr lang="en-US" altLang="zh-CN" dirty="0">
                <a:solidFill>
                  <a:schemeClr val="tx1"/>
                </a:solidFill>
              </a:rPr>
              <a:t> -&gt; 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DA1C36-111A-3CDC-D3AA-980F50C8E7DD}"/>
              </a:ext>
            </a:extLst>
          </p:cNvPr>
          <p:cNvSpPr/>
          <p:nvPr/>
        </p:nvSpPr>
        <p:spPr>
          <a:xfrm>
            <a:off x="5334002" y="4346549"/>
            <a:ext cx="1523996" cy="567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 -&gt; BUS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BUS -&gt; 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1B04921D-B15E-0CB8-7363-3997C5504BB2}"/>
              </a:ext>
            </a:extLst>
          </p:cNvPr>
          <p:cNvSpPr/>
          <p:nvPr/>
        </p:nvSpPr>
        <p:spPr>
          <a:xfrm>
            <a:off x="5505448" y="2238853"/>
            <a:ext cx="1181100" cy="44026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P(4)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08FD6B-0BA1-A2B4-6920-ACA7F2877B8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095998" y="1253060"/>
            <a:ext cx="1" cy="2487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427D029-1E92-EA92-337A-A83D9C4F9B54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6095998" y="2069063"/>
            <a:ext cx="0" cy="169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3F12A8C-A237-C88B-A478-980A8CC642FD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 flipH="1">
            <a:off x="3467103" y="2679119"/>
            <a:ext cx="2628895" cy="785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D5E30C0-6698-07EA-DF52-787B82B4A864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6095998" y="2679119"/>
            <a:ext cx="2" cy="785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EB5D63-A45C-7B87-9EB7-0C98472F51CB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6095998" y="2679119"/>
            <a:ext cx="2337247" cy="785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BAAB9CE-9AE5-021C-7068-B03E90B5DED3}"/>
              </a:ext>
            </a:extLst>
          </p:cNvPr>
          <p:cNvSpPr txBox="1"/>
          <p:nvPr/>
        </p:nvSpPr>
        <p:spPr>
          <a:xfrm>
            <a:off x="2874468" y="2992073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KWE(01)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874A6EE-025A-E9A8-DD4D-611E2964DEF2}"/>
              </a:ext>
            </a:extLst>
          </p:cNvPr>
          <p:cNvSpPr txBox="1"/>
          <p:nvPr/>
        </p:nvSpPr>
        <p:spPr>
          <a:xfrm>
            <a:off x="5062254" y="2980824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KRD(00)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BC5F7A-10A7-D01E-A228-45633589B580}"/>
              </a:ext>
            </a:extLst>
          </p:cNvPr>
          <p:cNvSpPr txBox="1"/>
          <p:nvPr/>
        </p:nvSpPr>
        <p:spPr>
          <a:xfrm>
            <a:off x="7669298" y="3051350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RP(11)</a:t>
            </a:r>
            <a:endParaRPr lang="zh-CN" altLang="en-US" sz="14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5AF342C-D5AC-3B4B-91B2-3C209D21198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096000" y="4032254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3880E12-CF54-9A3C-F4B7-9D05C3C8DF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467103" y="4032254"/>
            <a:ext cx="0" cy="314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C939F3E-17F6-53C1-6140-7BFA135A0232}"/>
              </a:ext>
            </a:extLst>
          </p:cNvPr>
          <p:cNvSpPr txBox="1"/>
          <p:nvPr/>
        </p:nvSpPr>
        <p:spPr>
          <a:xfrm>
            <a:off x="5410200" y="782383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01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5E1E87A-A253-B37D-149F-C499F7FE9617}"/>
              </a:ext>
            </a:extLst>
          </p:cNvPr>
          <p:cNvSpPr txBox="1"/>
          <p:nvPr/>
        </p:nvSpPr>
        <p:spPr>
          <a:xfrm>
            <a:off x="5601012" y="1145990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00   018110</a:t>
            </a:r>
            <a:endParaRPr lang="zh-CN" altLang="en-US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4581518-88FA-563E-2AF2-DDC074DFF77C}"/>
              </a:ext>
            </a:extLst>
          </p:cNvPr>
          <p:cNvSpPr txBox="1"/>
          <p:nvPr/>
        </p:nvSpPr>
        <p:spPr>
          <a:xfrm>
            <a:off x="5601013" y="2041068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   91ED92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B3FB5C-1DB9-B933-603E-7AD915B65DF8}"/>
              </a:ext>
            </a:extLst>
          </p:cNvPr>
          <p:cNvSpPr txBox="1"/>
          <p:nvPr/>
        </p:nvSpPr>
        <p:spPr>
          <a:xfrm>
            <a:off x="2905061" y="3196565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21   01ED94</a:t>
            </a:r>
            <a:endParaRPr lang="zh-CN" altLang="en-US" sz="1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901E1C5-DE16-4299-FE0F-99C0EDA4ADD4}"/>
              </a:ext>
            </a:extLst>
          </p:cNvPr>
          <p:cNvSpPr txBox="1"/>
          <p:nvPr/>
        </p:nvSpPr>
        <p:spPr>
          <a:xfrm>
            <a:off x="2957905" y="4035398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24   062011</a:t>
            </a:r>
            <a:endParaRPr lang="zh-CN" altLang="en-US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19F5CB9-4120-C3F9-7992-9833B8E212CB}"/>
              </a:ext>
            </a:extLst>
          </p:cNvPr>
          <p:cNvSpPr txBox="1"/>
          <p:nvPr/>
        </p:nvSpPr>
        <p:spPr>
          <a:xfrm>
            <a:off x="5601335" y="4037645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22   00A010</a:t>
            </a:r>
            <a:endParaRPr lang="zh-CN" altLang="en-US" sz="14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2ED794A-5933-DBC1-FD45-8555CB3FCB18}"/>
              </a:ext>
            </a:extLst>
          </p:cNvPr>
          <p:cNvSpPr txBox="1"/>
          <p:nvPr/>
        </p:nvSpPr>
        <p:spPr>
          <a:xfrm>
            <a:off x="5614055" y="320523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   01ED92</a:t>
            </a:r>
            <a:endParaRPr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E5F5993-BE98-C8AF-70FE-CF90647C83CC}"/>
              </a:ext>
            </a:extLst>
          </p:cNvPr>
          <p:cNvSpPr txBox="1"/>
          <p:nvPr/>
        </p:nvSpPr>
        <p:spPr>
          <a:xfrm>
            <a:off x="7942254" y="3220419"/>
            <a:ext cx="137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23   008001</a:t>
            </a:r>
            <a:endParaRPr lang="zh-CN" altLang="en-US" sz="1400" dirty="0"/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3704A0C-EEE1-F2DD-F1D1-886623174C43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2589230" y="4035944"/>
            <a:ext cx="1165195" cy="590550"/>
          </a:xfrm>
          <a:prstGeom prst="bentConnector4">
            <a:avLst>
              <a:gd name="adj1" fmla="val -19619"/>
              <a:gd name="adj2" fmla="val 168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02789B38-20A4-58E7-3BAB-091FC6AD2027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5400000" flipH="1">
            <a:off x="5218127" y="4035944"/>
            <a:ext cx="1165195" cy="590550"/>
          </a:xfrm>
          <a:prstGeom prst="bentConnector4">
            <a:avLst>
              <a:gd name="adj1" fmla="val -19619"/>
              <a:gd name="adj2" fmla="val 167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A09263C-6A40-31E4-AE8E-F57027AF348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433245" y="4032254"/>
            <a:ext cx="0" cy="218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EF251A2F-3CBF-2C07-BDE9-0D9276BAD86A}"/>
              </a:ext>
            </a:extLst>
          </p:cNvPr>
          <p:cNvSpPr txBox="1"/>
          <p:nvPr/>
        </p:nvSpPr>
        <p:spPr>
          <a:xfrm>
            <a:off x="8238513" y="4189521"/>
            <a:ext cx="389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32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244</Words>
  <Application>Microsoft Office PowerPoint</Application>
  <PresentationFormat>宽屏</PresentationFormat>
  <Paragraphs>87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 JL</dc:creator>
  <cp:lastModifiedBy>MU JL</cp:lastModifiedBy>
  <cp:revision>2</cp:revision>
  <dcterms:created xsi:type="dcterms:W3CDTF">2022-11-09T15:40:03Z</dcterms:created>
  <dcterms:modified xsi:type="dcterms:W3CDTF">2022-11-10T05:12:11Z</dcterms:modified>
</cp:coreProperties>
</file>