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81125"/>
          </a:xfrm>
          <a:custGeom>
            <a:avLst/>
            <a:gdLst/>
            <a:ahLst/>
            <a:cxnLst/>
            <a:rect l="l" t="t" r="r" b="b"/>
            <a:pathLst>
              <a:path w="12192000" h="1381125">
                <a:moveTo>
                  <a:pt x="0" y="1380744"/>
                </a:moveTo>
                <a:lnTo>
                  <a:pt x="12192000" y="1380744"/>
                </a:lnTo>
                <a:lnTo>
                  <a:pt x="12192000" y="0"/>
                </a:lnTo>
                <a:lnTo>
                  <a:pt x="0" y="0"/>
                </a:lnTo>
                <a:lnTo>
                  <a:pt x="0" y="1380744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76755"/>
            <a:ext cx="12192000" cy="5381625"/>
          </a:xfrm>
          <a:custGeom>
            <a:avLst/>
            <a:gdLst/>
            <a:ahLst/>
            <a:cxnLst/>
            <a:rect l="l" t="t" r="r" b="b"/>
            <a:pathLst>
              <a:path w="12192000" h="5381625">
                <a:moveTo>
                  <a:pt x="0" y="5381243"/>
                </a:moveTo>
                <a:lnTo>
                  <a:pt x="12192000" y="5381243"/>
                </a:lnTo>
                <a:lnTo>
                  <a:pt x="12192000" y="0"/>
                </a:lnTo>
                <a:lnTo>
                  <a:pt x="0" y="0"/>
                </a:lnTo>
                <a:lnTo>
                  <a:pt x="0" y="5381243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80744"/>
            <a:ext cx="12192000" cy="960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3141" y="1974291"/>
            <a:ext cx="8665717" cy="193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7352" y="2132710"/>
            <a:ext cx="9344025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352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Learning</a:t>
            </a:r>
            <a:r>
              <a:rPr dirty="0" sz="4400" spc="-140"/>
              <a:t> </a:t>
            </a:r>
            <a:r>
              <a:rPr dirty="0" sz="4400" spc="-35"/>
              <a:t>Objectives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5913120" cy="43465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00"/>
                </a:solidFill>
                <a:latin typeface="Calibri"/>
                <a:cs typeface="Calibri"/>
              </a:rPr>
              <a:t>Terminology</a:t>
            </a:r>
            <a:r>
              <a:rPr dirty="0" sz="2800" spc="1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AFEF"/>
                </a:solidFill>
                <a:latin typeface="Calibri"/>
                <a:cs typeface="Calibri"/>
              </a:rPr>
              <a:t>Creating</a:t>
            </a:r>
            <a:r>
              <a:rPr dirty="0" sz="2800" spc="3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Databases,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Schemas,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92D050"/>
                </a:solidFill>
                <a:latin typeface="Calibri"/>
                <a:cs typeface="Calibri"/>
              </a:rPr>
              <a:t>Querying</a:t>
            </a:r>
            <a:r>
              <a:rPr dirty="0" sz="280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92D05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Filtering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Alias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Searching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Duplicated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Sorting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Grouping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Data-type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conversion…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628" y="2723388"/>
            <a:ext cx="450037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55695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Primary</a:t>
            </a:r>
            <a:r>
              <a:rPr dirty="0" sz="4400" spc="-140"/>
              <a:t> </a:t>
            </a:r>
            <a:r>
              <a:rPr dirty="0" sz="4400" spc="-20"/>
              <a:t>and</a:t>
            </a:r>
            <a:r>
              <a:rPr dirty="0" sz="4400" spc="-110"/>
              <a:t> </a:t>
            </a:r>
            <a:r>
              <a:rPr dirty="0" sz="4400" spc="-45"/>
              <a:t>Foreign</a:t>
            </a:r>
            <a:r>
              <a:rPr dirty="0" sz="4400" spc="-140"/>
              <a:t> </a:t>
            </a:r>
            <a:r>
              <a:rPr dirty="0" sz="4400" spc="-60"/>
              <a:t>Keys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064885" cy="2393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5B9BD4"/>
                </a:solidFill>
                <a:latin typeface="Calibri"/>
                <a:cs typeface="Calibri"/>
              </a:rPr>
              <a:t>Foreign</a:t>
            </a:r>
            <a:r>
              <a:rPr dirty="0" sz="2800" spc="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5B9BD4"/>
                </a:solidFill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navigate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C000"/>
                </a:solidFill>
                <a:latin typeface="Calibri"/>
                <a:cs typeface="Calibri"/>
              </a:rPr>
              <a:t>References</a:t>
            </a:r>
            <a:r>
              <a:rPr dirty="0" sz="24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735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Created from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group of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have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1759" y="1506092"/>
            <a:ext cx="880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86521" y="1947672"/>
          <a:ext cx="3230245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144905"/>
                <a:gridCol w="763269"/>
              </a:tblGrid>
              <a:tr h="346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PK/FK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467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b="1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OrderDate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Datetime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Amount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CustomerID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739885" y="4129278"/>
            <a:ext cx="1364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86521" y="4575809"/>
          <a:ext cx="3230245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144905"/>
                <a:gridCol w="763269"/>
              </a:tblGrid>
              <a:tr h="3467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PK/FK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7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varchar(30)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6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  <a:tr h="3466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Phone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varchar(30)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254" y="3422650"/>
            <a:ext cx="177292" cy="1849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4254" y="4984750"/>
            <a:ext cx="177292" cy="1833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297166" y="3496055"/>
            <a:ext cx="596900" cy="1638300"/>
          </a:xfrm>
          <a:custGeom>
            <a:avLst/>
            <a:gdLst/>
            <a:ahLst/>
            <a:cxnLst/>
            <a:rect l="l" t="t" r="r" b="b"/>
            <a:pathLst>
              <a:path w="596900" h="1638300">
                <a:moveTo>
                  <a:pt x="469900" y="1523873"/>
                </a:moveTo>
                <a:lnTo>
                  <a:pt x="469900" y="1638173"/>
                </a:lnTo>
                <a:lnTo>
                  <a:pt x="546100" y="1600073"/>
                </a:lnTo>
                <a:lnTo>
                  <a:pt x="488950" y="1600073"/>
                </a:lnTo>
                <a:lnTo>
                  <a:pt x="488950" y="1561973"/>
                </a:lnTo>
                <a:lnTo>
                  <a:pt x="546100" y="1561973"/>
                </a:lnTo>
                <a:lnTo>
                  <a:pt x="469900" y="1523873"/>
                </a:lnTo>
                <a:close/>
              </a:path>
              <a:path w="596900" h="1638300">
                <a:moveTo>
                  <a:pt x="596900" y="0"/>
                </a:moveTo>
                <a:lnTo>
                  <a:pt x="0" y="0"/>
                </a:lnTo>
                <a:lnTo>
                  <a:pt x="0" y="1600073"/>
                </a:lnTo>
                <a:lnTo>
                  <a:pt x="469900" y="1600073"/>
                </a:lnTo>
                <a:lnTo>
                  <a:pt x="469900" y="1581023"/>
                </a:lnTo>
                <a:lnTo>
                  <a:pt x="38100" y="1581023"/>
                </a:lnTo>
                <a:lnTo>
                  <a:pt x="19050" y="1561973"/>
                </a:lnTo>
                <a:lnTo>
                  <a:pt x="38100" y="1561973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596900" y="19050"/>
                </a:lnTo>
                <a:lnTo>
                  <a:pt x="596900" y="0"/>
                </a:lnTo>
                <a:close/>
              </a:path>
              <a:path w="596900" h="1638300">
                <a:moveTo>
                  <a:pt x="546100" y="1561973"/>
                </a:moveTo>
                <a:lnTo>
                  <a:pt x="488950" y="1561973"/>
                </a:lnTo>
                <a:lnTo>
                  <a:pt x="488950" y="1600073"/>
                </a:lnTo>
                <a:lnTo>
                  <a:pt x="546100" y="1600073"/>
                </a:lnTo>
                <a:lnTo>
                  <a:pt x="584200" y="1581023"/>
                </a:lnTo>
                <a:lnTo>
                  <a:pt x="546100" y="1561973"/>
                </a:lnTo>
                <a:close/>
              </a:path>
              <a:path w="596900" h="1638300">
                <a:moveTo>
                  <a:pt x="38100" y="1561973"/>
                </a:moveTo>
                <a:lnTo>
                  <a:pt x="19050" y="1561973"/>
                </a:lnTo>
                <a:lnTo>
                  <a:pt x="38100" y="1581023"/>
                </a:lnTo>
                <a:lnTo>
                  <a:pt x="38100" y="1561973"/>
                </a:lnTo>
                <a:close/>
              </a:path>
              <a:path w="596900" h="1638300">
                <a:moveTo>
                  <a:pt x="469900" y="1561973"/>
                </a:moveTo>
                <a:lnTo>
                  <a:pt x="38100" y="1561973"/>
                </a:lnTo>
                <a:lnTo>
                  <a:pt x="38100" y="1581023"/>
                </a:lnTo>
                <a:lnTo>
                  <a:pt x="469900" y="1581023"/>
                </a:lnTo>
                <a:lnTo>
                  <a:pt x="469900" y="1561973"/>
                </a:lnTo>
                <a:close/>
              </a:path>
              <a:path w="596900" h="1638300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596900" h="1638300">
                <a:moveTo>
                  <a:pt x="596900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596900" y="38100"/>
                </a:lnTo>
                <a:lnTo>
                  <a:pt x="59690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6555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Relational</a:t>
            </a:r>
            <a:r>
              <a:rPr dirty="0" sz="4400" spc="-110"/>
              <a:t> </a:t>
            </a:r>
            <a:r>
              <a:rPr dirty="0" sz="4400" spc="-35"/>
              <a:t>Model,</a:t>
            </a:r>
            <a:r>
              <a:rPr dirty="0" sz="4400" spc="-105"/>
              <a:t> </a:t>
            </a:r>
            <a:r>
              <a:rPr dirty="0" sz="4400" spc="-15"/>
              <a:t>ER</a:t>
            </a:r>
            <a:r>
              <a:rPr dirty="0" sz="4400" spc="-95"/>
              <a:t> </a:t>
            </a:r>
            <a:r>
              <a:rPr dirty="0" sz="4400" spc="-35"/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3941"/>
            <a:ext cx="8069580" cy="3823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504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100" spc="-15" b="1">
                <a:solidFill>
                  <a:srgbClr val="5B9BD4"/>
                </a:solidFill>
                <a:latin typeface="Calibri"/>
                <a:cs typeface="Calibri"/>
              </a:rPr>
              <a:t>Relational</a:t>
            </a:r>
            <a:r>
              <a:rPr dirty="0" sz="3100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3100" spc="-10" b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100">
              <a:latin typeface="Calibri"/>
              <a:cs typeface="Calibri"/>
            </a:endParaRPr>
          </a:p>
          <a:p>
            <a:pPr lvl="1" marL="698500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ts val="21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Distinguishable,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unique,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distinct</a:t>
            </a:r>
            <a:endParaRPr sz="1900">
              <a:latin typeface="Calibri"/>
              <a:cs typeface="Calibri"/>
            </a:endParaRPr>
          </a:p>
          <a:p>
            <a:pPr lvl="2" marL="1155700" marR="5080" indent="-228600">
              <a:lnSpc>
                <a:spcPct val="70000"/>
              </a:lnSpc>
              <a:spcBef>
                <a:spcPts val="5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AF50"/>
                </a:solidFill>
                <a:latin typeface="Calibri"/>
                <a:cs typeface="Calibri"/>
              </a:rPr>
              <a:t>same entity</a:t>
            </a:r>
            <a:r>
              <a:rPr dirty="0" sz="19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AF50"/>
                </a:solidFill>
                <a:latin typeface="Calibri"/>
                <a:cs typeface="Calibri"/>
              </a:rPr>
              <a:t>type</a:t>
            </a:r>
            <a:r>
              <a:rPr dirty="0" sz="1900" spc="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managed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C000"/>
                </a:solidFill>
                <a:latin typeface="Calibri"/>
                <a:cs typeface="Calibri"/>
              </a:rPr>
              <a:t>same </a:t>
            </a:r>
            <a:r>
              <a:rPr dirty="0" sz="1900" spc="-4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C000"/>
                </a:solidFill>
                <a:latin typeface="Calibri"/>
                <a:cs typeface="Calibri"/>
              </a:rPr>
              <a:t>table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ts val="258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600" spc="-20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ts val="210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AF50"/>
                </a:solidFill>
                <a:latin typeface="Calibri"/>
                <a:cs typeface="Calibri"/>
              </a:rPr>
              <a:t>characteristic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endParaRPr sz="1900">
              <a:latin typeface="Calibri"/>
              <a:cs typeface="Calibri"/>
            </a:endParaRPr>
          </a:p>
          <a:p>
            <a:pPr lvl="2" marL="1155700" indent="-229235">
              <a:lnSpc>
                <a:spcPts val="1964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dedicated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(relevant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type)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600" spc="-10" b="1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ts val="212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Describes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C000"/>
                </a:solidFill>
                <a:latin typeface="Calibri"/>
                <a:cs typeface="Calibri"/>
              </a:rPr>
              <a:t>association</a:t>
            </a:r>
            <a:r>
              <a:rPr dirty="0" sz="1900" spc="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endParaRPr sz="1900">
              <a:latin typeface="Calibri"/>
              <a:cs typeface="Calibri"/>
            </a:endParaRPr>
          </a:p>
          <a:p>
            <a:pPr lvl="3" marL="1612900" indent="-229235">
              <a:lnSpc>
                <a:spcPts val="2014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One-to-many</a:t>
            </a:r>
            <a:endParaRPr sz="1800">
              <a:latin typeface="Calibri"/>
              <a:cs typeface="Calibri"/>
            </a:endParaRPr>
          </a:p>
          <a:p>
            <a:pPr lvl="3" marL="1612900" indent="-229235">
              <a:lnSpc>
                <a:spcPts val="201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Many-to-many</a:t>
            </a:r>
            <a:endParaRPr sz="1800">
              <a:latin typeface="Calibri"/>
              <a:cs typeface="Calibri"/>
            </a:endParaRPr>
          </a:p>
          <a:p>
            <a:pPr lvl="3" marL="1612900" indent="-229235">
              <a:lnSpc>
                <a:spcPts val="209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One-to-one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6555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Relational</a:t>
            </a:r>
            <a:r>
              <a:rPr dirty="0" sz="4400" spc="-110"/>
              <a:t> </a:t>
            </a:r>
            <a:r>
              <a:rPr dirty="0" sz="4400" spc="-35"/>
              <a:t>Model,</a:t>
            </a:r>
            <a:r>
              <a:rPr dirty="0" sz="4400" spc="-105"/>
              <a:t> </a:t>
            </a:r>
            <a:r>
              <a:rPr dirty="0" sz="4400" spc="-15"/>
              <a:t>ER</a:t>
            </a:r>
            <a:r>
              <a:rPr dirty="0" sz="4400" spc="-95"/>
              <a:t> </a:t>
            </a:r>
            <a:r>
              <a:rPr dirty="0" sz="4400" spc="-35"/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972934" cy="12788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ERD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–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endParaRPr sz="2800">
              <a:latin typeface="Calibri"/>
              <a:cs typeface="Calibri"/>
            </a:endParaRPr>
          </a:p>
          <a:p>
            <a:pPr lvl="1" marL="767080" indent="-29781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Illustrates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“entities”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relational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9271" y="4340352"/>
            <a:ext cx="1574800" cy="713740"/>
          </a:xfrm>
          <a:prstGeom prst="rect">
            <a:avLst/>
          </a:prstGeom>
          <a:solidFill>
            <a:srgbClr val="00AF50"/>
          </a:solidFill>
          <a:ln w="12700">
            <a:solidFill>
              <a:srgbClr val="FFFFF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3404" y="4340352"/>
            <a:ext cx="1572895" cy="713740"/>
          </a:xfrm>
          <a:prstGeom prst="rect">
            <a:avLst/>
          </a:prstGeom>
          <a:solidFill>
            <a:srgbClr val="00AF50"/>
          </a:solidFill>
          <a:ln w="12700">
            <a:solidFill>
              <a:srgbClr val="FFFFF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1678" y="4297426"/>
            <a:ext cx="1214120" cy="799465"/>
            <a:chOff x="5551678" y="4297426"/>
            <a:chExt cx="1214120" cy="799465"/>
          </a:xfrm>
        </p:grpSpPr>
        <p:sp>
          <p:nvSpPr>
            <p:cNvPr id="7" name="object 7"/>
            <p:cNvSpPr/>
            <p:nvPr/>
          </p:nvSpPr>
          <p:spPr>
            <a:xfrm>
              <a:off x="5558028" y="4303776"/>
              <a:ext cx="1201420" cy="786765"/>
            </a:xfrm>
            <a:custGeom>
              <a:avLst/>
              <a:gdLst/>
              <a:ahLst/>
              <a:cxnLst/>
              <a:rect l="l" t="t" r="r" b="b"/>
              <a:pathLst>
                <a:path w="1201420" h="786764">
                  <a:moveTo>
                    <a:pt x="600456" y="0"/>
                  </a:moveTo>
                  <a:lnTo>
                    <a:pt x="0" y="393192"/>
                  </a:lnTo>
                  <a:lnTo>
                    <a:pt x="600456" y="786384"/>
                  </a:lnTo>
                  <a:lnTo>
                    <a:pt x="1200912" y="393192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58028" y="4303776"/>
              <a:ext cx="1201420" cy="786765"/>
            </a:xfrm>
            <a:custGeom>
              <a:avLst/>
              <a:gdLst/>
              <a:ahLst/>
              <a:cxnLst/>
              <a:rect l="l" t="t" r="r" b="b"/>
              <a:pathLst>
                <a:path w="1201420" h="786764">
                  <a:moveTo>
                    <a:pt x="0" y="393192"/>
                  </a:moveTo>
                  <a:lnTo>
                    <a:pt x="600456" y="0"/>
                  </a:lnTo>
                  <a:lnTo>
                    <a:pt x="1200912" y="393192"/>
                  </a:lnTo>
                  <a:lnTo>
                    <a:pt x="600456" y="786384"/>
                  </a:lnTo>
                  <a:lnTo>
                    <a:pt x="0" y="3931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084189" y="4533645"/>
            <a:ext cx="149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1202" y="3337305"/>
            <a:ext cx="1450340" cy="726440"/>
            <a:chOff x="981202" y="3337305"/>
            <a:chExt cx="1450340" cy="726440"/>
          </a:xfrm>
        </p:grpSpPr>
        <p:sp>
          <p:nvSpPr>
            <p:cNvPr id="11" name="object 11"/>
            <p:cNvSpPr/>
            <p:nvPr/>
          </p:nvSpPr>
          <p:spPr>
            <a:xfrm>
              <a:off x="987552" y="3343655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718566" y="0"/>
                  </a:moveTo>
                  <a:lnTo>
                    <a:pt x="656562" y="1308"/>
                  </a:lnTo>
                  <a:lnTo>
                    <a:pt x="596023" y="5163"/>
                  </a:lnTo>
                  <a:lnTo>
                    <a:pt x="537166" y="11458"/>
                  </a:lnTo>
                  <a:lnTo>
                    <a:pt x="480204" y="20085"/>
                  </a:lnTo>
                  <a:lnTo>
                    <a:pt x="425355" y="30937"/>
                  </a:lnTo>
                  <a:lnTo>
                    <a:pt x="372834" y="43907"/>
                  </a:lnTo>
                  <a:lnTo>
                    <a:pt x="322856" y="58889"/>
                  </a:lnTo>
                  <a:lnTo>
                    <a:pt x="275638" y="75775"/>
                  </a:lnTo>
                  <a:lnTo>
                    <a:pt x="231394" y="94459"/>
                  </a:lnTo>
                  <a:lnTo>
                    <a:pt x="190340" y="114833"/>
                  </a:lnTo>
                  <a:lnTo>
                    <a:pt x="152692" y="136790"/>
                  </a:lnTo>
                  <a:lnTo>
                    <a:pt x="118666" y="160224"/>
                  </a:lnTo>
                  <a:lnTo>
                    <a:pt x="88477" y="185028"/>
                  </a:lnTo>
                  <a:lnTo>
                    <a:pt x="40473" y="238315"/>
                  </a:lnTo>
                  <a:lnTo>
                    <a:pt x="10405" y="295796"/>
                  </a:lnTo>
                  <a:lnTo>
                    <a:pt x="0" y="356616"/>
                  </a:lnTo>
                  <a:lnTo>
                    <a:pt x="2637" y="387389"/>
                  </a:lnTo>
                  <a:lnTo>
                    <a:pt x="23089" y="446646"/>
                  </a:lnTo>
                  <a:lnTo>
                    <a:pt x="62340" y="502138"/>
                  </a:lnTo>
                  <a:lnTo>
                    <a:pt x="118666" y="553007"/>
                  </a:lnTo>
                  <a:lnTo>
                    <a:pt x="152692" y="576441"/>
                  </a:lnTo>
                  <a:lnTo>
                    <a:pt x="190340" y="598398"/>
                  </a:lnTo>
                  <a:lnTo>
                    <a:pt x="231394" y="618772"/>
                  </a:lnTo>
                  <a:lnTo>
                    <a:pt x="275638" y="637456"/>
                  </a:lnTo>
                  <a:lnTo>
                    <a:pt x="322856" y="654342"/>
                  </a:lnTo>
                  <a:lnTo>
                    <a:pt x="372834" y="669324"/>
                  </a:lnTo>
                  <a:lnTo>
                    <a:pt x="425355" y="682294"/>
                  </a:lnTo>
                  <a:lnTo>
                    <a:pt x="480204" y="693146"/>
                  </a:lnTo>
                  <a:lnTo>
                    <a:pt x="537166" y="701773"/>
                  </a:lnTo>
                  <a:lnTo>
                    <a:pt x="596023" y="708068"/>
                  </a:lnTo>
                  <a:lnTo>
                    <a:pt x="656562" y="711923"/>
                  </a:lnTo>
                  <a:lnTo>
                    <a:pt x="718566" y="713232"/>
                  </a:lnTo>
                  <a:lnTo>
                    <a:pt x="780569" y="711923"/>
                  </a:lnTo>
                  <a:lnTo>
                    <a:pt x="841108" y="708068"/>
                  </a:lnTo>
                  <a:lnTo>
                    <a:pt x="899965" y="701773"/>
                  </a:lnTo>
                  <a:lnTo>
                    <a:pt x="956927" y="693146"/>
                  </a:lnTo>
                  <a:lnTo>
                    <a:pt x="1011776" y="682294"/>
                  </a:lnTo>
                  <a:lnTo>
                    <a:pt x="1064297" y="669324"/>
                  </a:lnTo>
                  <a:lnTo>
                    <a:pt x="1114275" y="654342"/>
                  </a:lnTo>
                  <a:lnTo>
                    <a:pt x="1161493" y="637456"/>
                  </a:lnTo>
                  <a:lnTo>
                    <a:pt x="1205737" y="618772"/>
                  </a:lnTo>
                  <a:lnTo>
                    <a:pt x="1246791" y="598398"/>
                  </a:lnTo>
                  <a:lnTo>
                    <a:pt x="1284439" y="576441"/>
                  </a:lnTo>
                  <a:lnTo>
                    <a:pt x="1318465" y="553007"/>
                  </a:lnTo>
                  <a:lnTo>
                    <a:pt x="1348654" y="528203"/>
                  </a:lnTo>
                  <a:lnTo>
                    <a:pt x="1396658" y="474916"/>
                  </a:lnTo>
                  <a:lnTo>
                    <a:pt x="1426726" y="417435"/>
                  </a:lnTo>
                  <a:lnTo>
                    <a:pt x="1437131" y="356616"/>
                  </a:lnTo>
                  <a:lnTo>
                    <a:pt x="1434494" y="325842"/>
                  </a:lnTo>
                  <a:lnTo>
                    <a:pt x="1414042" y="266585"/>
                  </a:lnTo>
                  <a:lnTo>
                    <a:pt x="1374791" y="211093"/>
                  </a:lnTo>
                  <a:lnTo>
                    <a:pt x="1318465" y="160224"/>
                  </a:lnTo>
                  <a:lnTo>
                    <a:pt x="1284439" y="136790"/>
                  </a:lnTo>
                  <a:lnTo>
                    <a:pt x="1246791" y="114833"/>
                  </a:lnTo>
                  <a:lnTo>
                    <a:pt x="1205737" y="94459"/>
                  </a:lnTo>
                  <a:lnTo>
                    <a:pt x="1161493" y="75775"/>
                  </a:lnTo>
                  <a:lnTo>
                    <a:pt x="1114275" y="58889"/>
                  </a:lnTo>
                  <a:lnTo>
                    <a:pt x="1064297" y="43907"/>
                  </a:lnTo>
                  <a:lnTo>
                    <a:pt x="1011776" y="30937"/>
                  </a:lnTo>
                  <a:lnTo>
                    <a:pt x="956927" y="20085"/>
                  </a:lnTo>
                  <a:lnTo>
                    <a:pt x="899965" y="11458"/>
                  </a:lnTo>
                  <a:lnTo>
                    <a:pt x="841108" y="5163"/>
                  </a:lnTo>
                  <a:lnTo>
                    <a:pt x="780569" y="1308"/>
                  </a:lnTo>
                  <a:lnTo>
                    <a:pt x="718566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7552" y="3343655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0" y="356616"/>
                  </a:moveTo>
                  <a:lnTo>
                    <a:pt x="10405" y="295796"/>
                  </a:lnTo>
                  <a:lnTo>
                    <a:pt x="40473" y="238315"/>
                  </a:lnTo>
                  <a:lnTo>
                    <a:pt x="88477" y="185028"/>
                  </a:lnTo>
                  <a:lnTo>
                    <a:pt x="118666" y="160224"/>
                  </a:lnTo>
                  <a:lnTo>
                    <a:pt x="152692" y="136790"/>
                  </a:lnTo>
                  <a:lnTo>
                    <a:pt x="190340" y="114833"/>
                  </a:lnTo>
                  <a:lnTo>
                    <a:pt x="231394" y="94459"/>
                  </a:lnTo>
                  <a:lnTo>
                    <a:pt x="275638" y="75775"/>
                  </a:lnTo>
                  <a:lnTo>
                    <a:pt x="322856" y="58889"/>
                  </a:lnTo>
                  <a:lnTo>
                    <a:pt x="372834" y="43907"/>
                  </a:lnTo>
                  <a:lnTo>
                    <a:pt x="425355" y="30937"/>
                  </a:lnTo>
                  <a:lnTo>
                    <a:pt x="480204" y="20085"/>
                  </a:lnTo>
                  <a:lnTo>
                    <a:pt x="537166" y="11458"/>
                  </a:lnTo>
                  <a:lnTo>
                    <a:pt x="596023" y="5163"/>
                  </a:lnTo>
                  <a:lnTo>
                    <a:pt x="656562" y="1308"/>
                  </a:lnTo>
                  <a:lnTo>
                    <a:pt x="718566" y="0"/>
                  </a:lnTo>
                  <a:lnTo>
                    <a:pt x="780569" y="1308"/>
                  </a:lnTo>
                  <a:lnTo>
                    <a:pt x="841108" y="5163"/>
                  </a:lnTo>
                  <a:lnTo>
                    <a:pt x="899965" y="11458"/>
                  </a:lnTo>
                  <a:lnTo>
                    <a:pt x="956927" y="20085"/>
                  </a:lnTo>
                  <a:lnTo>
                    <a:pt x="1011776" y="30937"/>
                  </a:lnTo>
                  <a:lnTo>
                    <a:pt x="1064297" y="43907"/>
                  </a:lnTo>
                  <a:lnTo>
                    <a:pt x="1114275" y="58889"/>
                  </a:lnTo>
                  <a:lnTo>
                    <a:pt x="1161493" y="75775"/>
                  </a:lnTo>
                  <a:lnTo>
                    <a:pt x="1205737" y="94459"/>
                  </a:lnTo>
                  <a:lnTo>
                    <a:pt x="1246791" y="114833"/>
                  </a:lnTo>
                  <a:lnTo>
                    <a:pt x="1284439" y="136790"/>
                  </a:lnTo>
                  <a:lnTo>
                    <a:pt x="1318465" y="160224"/>
                  </a:lnTo>
                  <a:lnTo>
                    <a:pt x="1348654" y="185028"/>
                  </a:lnTo>
                  <a:lnTo>
                    <a:pt x="1396658" y="238315"/>
                  </a:lnTo>
                  <a:lnTo>
                    <a:pt x="1426726" y="295796"/>
                  </a:lnTo>
                  <a:lnTo>
                    <a:pt x="1437131" y="356616"/>
                  </a:lnTo>
                  <a:lnTo>
                    <a:pt x="1434494" y="387389"/>
                  </a:lnTo>
                  <a:lnTo>
                    <a:pt x="1414042" y="446646"/>
                  </a:lnTo>
                  <a:lnTo>
                    <a:pt x="1374791" y="502138"/>
                  </a:lnTo>
                  <a:lnTo>
                    <a:pt x="1318465" y="553007"/>
                  </a:lnTo>
                  <a:lnTo>
                    <a:pt x="1284439" y="576441"/>
                  </a:lnTo>
                  <a:lnTo>
                    <a:pt x="1246791" y="598398"/>
                  </a:lnTo>
                  <a:lnTo>
                    <a:pt x="1205737" y="618772"/>
                  </a:lnTo>
                  <a:lnTo>
                    <a:pt x="1161493" y="637456"/>
                  </a:lnTo>
                  <a:lnTo>
                    <a:pt x="1114275" y="654342"/>
                  </a:lnTo>
                  <a:lnTo>
                    <a:pt x="1064297" y="669324"/>
                  </a:lnTo>
                  <a:lnTo>
                    <a:pt x="1011776" y="682294"/>
                  </a:lnTo>
                  <a:lnTo>
                    <a:pt x="956927" y="693146"/>
                  </a:lnTo>
                  <a:lnTo>
                    <a:pt x="899965" y="701773"/>
                  </a:lnTo>
                  <a:lnTo>
                    <a:pt x="841108" y="708068"/>
                  </a:lnTo>
                  <a:lnTo>
                    <a:pt x="780569" y="711923"/>
                  </a:lnTo>
                  <a:lnTo>
                    <a:pt x="718566" y="713232"/>
                  </a:lnTo>
                  <a:lnTo>
                    <a:pt x="656562" y="711923"/>
                  </a:lnTo>
                  <a:lnTo>
                    <a:pt x="596023" y="708068"/>
                  </a:lnTo>
                  <a:lnTo>
                    <a:pt x="537166" y="701773"/>
                  </a:lnTo>
                  <a:lnTo>
                    <a:pt x="480204" y="693146"/>
                  </a:lnTo>
                  <a:lnTo>
                    <a:pt x="425355" y="682294"/>
                  </a:lnTo>
                  <a:lnTo>
                    <a:pt x="372834" y="669324"/>
                  </a:lnTo>
                  <a:lnTo>
                    <a:pt x="322856" y="654342"/>
                  </a:lnTo>
                  <a:lnTo>
                    <a:pt x="275638" y="637456"/>
                  </a:lnTo>
                  <a:lnTo>
                    <a:pt x="231394" y="618772"/>
                  </a:lnTo>
                  <a:lnTo>
                    <a:pt x="190340" y="598398"/>
                  </a:lnTo>
                  <a:lnTo>
                    <a:pt x="152692" y="576441"/>
                  </a:lnTo>
                  <a:lnTo>
                    <a:pt x="118666" y="553007"/>
                  </a:lnTo>
                  <a:lnTo>
                    <a:pt x="88477" y="528203"/>
                  </a:lnTo>
                  <a:lnTo>
                    <a:pt x="40473" y="474916"/>
                  </a:lnTo>
                  <a:lnTo>
                    <a:pt x="10405" y="417435"/>
                  </a:lnTo>
                  <a:lnTo>
                    <a:pt x="0" y="356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54582" y="3570223"/>
            <a:ext cx="7023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1202" y="4266946"/>
            <a:ext cx="1450340" cy="726440"/>
            <a:chOff x="981202" y="4266946"/>
            <a:chExt cx="1450340" cy="726440"/>
          </a:xfrm>
        </p:grpSpPr>
        <p:sp>
          <p:nvSpPr>
            <p:cNvPr id="15" name="object 15"/>
            <p:cNvSpPr/>
            <p:nvPr/>
          </p:nvSpPr>
          <p:spPr>
            <a:xfrm>
              <a:off x="987552" y="4273296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718566" y="0"/>
                  </a:moveTo>
                  <a:lnTo>
                    <a:pt x="656562" y="1308"/>
                  </a:lnTo>
                  <a:lnTo>
                    <a:pt x="596023" y="5163"/>
                  </a:lnTo>
                  <a:lnTo>
                    <a:pt x="537166" y="11458"/>
                  </a:lnTo>
                  <a:lnTo>
                    <a:pt x="480204" y="20085"/>
                  </a:lnTo>
                  <a:lnTo>
                    <a:pt x="425355" y="30937"/>
                  </a:lnTo>
                  <a:lnTo>
                    <a:pt x="372834" y="43907"/>
                  </a:lnTo>
                  <a:lnTo>
                    <a:pt x="322856" y="58889"/>
                  </a:lnTo>
                  <a:lnTo>
                    <a:pt x="275638" y="75775"/>
                  </a:lnTo>
                  <a:lnTo>
                    <a:pt x="231394" y="94459"/>
                  </a:lnTo>
                  <a:lnTo>
                    <a:pt x="190340" y="114833"/>
                  </a:lnTo>
                  <a:lnTo>
                    <a:pt x="152692" y="136790"/>
                  </a:lnTo>
                  <a:lnTo>
                    <a:pt x="118666" y="160224"/>
                  </a:lnTo>
                  <a:lnTo>
                    <a:pt x="88477" y="185028"/>
                  </a:lnTo>
                  <a:lnTo>
                    <a:pt x="40473" y="238315"/>
                  </a:lnTo>
                  <a:lnTo>
                    <a:pt x="10405" y="295796"/>
                  </a:lnTo>
                  <a:lnTo>
                    <a:pt x="0" y="356615"/>
                  </a:lnTo>
                  <a:lnTo>
                    <a:pt x="2637" y="387389"/>
                  </a:lnTo>
                  <a:lnTo>
                    <a:pt x="23089" y="446646"/>
                  </a:lnTo>
                  <a:lnTo>
                    <a:pt x="62340" y="502138"/>
                  </a:lnTo>
                  <a:lnTo>
                    <a:pt x="118666" y="553007"/>
                  </a:lnTo>
                  <a:lnTo>
                    <a:pt x="152692" y="576441"/>
                  </a:lnTo>
                  <a:lnTo>
                    <a:pt x="190340" y="598398"/>
                  </a:lnTo>
                  <a:lnTo>
                    <a:pt x="231394" y="618772"/>
                  </a:lnTo>
                  <a:lnTo>
                    <a:pt x="275638" y="637456"/>
                  </a:lnTo>
                  <a:lnTo>
                    <a:pt x="322856" y="654342"/>
                  </a:lnTo>
                  <a:lnTo>
                    <a:pt x="372834" y="669324"/>
                  </a:lnTo>
                  <a:lnTo>
                    <a:pt x="425355" y="682294"/>
                  </a:lnTo>
                  <a:lnTo>
                    <a:pt x="480204" y="693146"/>
                  </a:lnTo>
                  <a:lnTo>
                    <a:pt x="537166" y="701773"/>
                  </a:lnTo>
                  <a:lnTo>
                    <a:pt x="596023" y="708068"/>
                  </a:lnTo>
                  <a:lnTo>
                    <a:pt x="656562" y="711923"/>
                  </a:lnTo>
                  <a:lnTo>
                    <a:pt x="718566" y="713231"/>
                  </a:lnTo>
                  <a:lnTo>
                    <a:pt x="780569" y="711923"/>
                  </a:lnTo>
                  <a:lnTo>
                    <a:pt x="841108" y="708068"/>
                  </a:lnTo>
                  <a:lnTo>
                    <a:pt x="899965" y="701773"/>
                  </a:lnTo>
                  <a:lnTo>
                    <a:pt x="956927" y="693146"/>
                  </a:lnTo>
                  <a:lnTo>
                    <a:pt x="1011776" y="682294"/>
                  </a:lnTo>
                  <a:lnTo>
                    <a:pt x="1064297" y="669324"/>
                  </a:lnTo>
                  <a:lnTo>
                    <a:pt x="1114275" y="654342"/>
                  </a:lnTo>
                  <a:lnTo>
                    <a:pt x="1161493" y="637456"/>
                  </a:lnTo>
                  <a:lnTo>
                    <a:pt x="1205737" y="618772"/>
                  </a:lnTo>
                  <a:lnTo>
                    <a:pt x="1246791" y="598398"/>
                  </a:lnTo>
                  <a:lnTo>
                    <a:pt x="1284439" y="576441"/>
                  </a:lnTo>
                  <a:lnTo>
                    <a:pt x="1318465" y="553007"/>
                  </a:lnTo>
                  <a:lnTo>
                    <a:pt x="1348654" y="528203"/>
                  </a:lnTo>
                  <a:lnTo>
                    <a:pt x="1396658" y="474916"/>
                  </a:lnTo>
                  <a:lnTo>
                    <a:pt x="1426726" y="417435"/>
                  </a:lnTo>
                  <a:lnTo>
                    <a:pt x="1437131" y="356615"/>
                  </a:lnTo>
                  <a:lnTo>
                    <a:pt x="1434494" y="325842"/>
                  </a:lnTo>
                  <a:lnTo>
                    <a:pt x="1414042" y="266585"/>
                  </a:lnTo>
                  <a:lnTo>
                    <a:pt x="1374791" y="211093"/>
                  </a:lnTo>
                  <a:lnTo>
                    <a:pt x="1318465" y="160224"/>
                  </a:lnTo>
                  <a:lnTo>
                    <a:pt x="1284439" y="136790"/>
                  </a:lnTo>
                  <a:lnTo>
                    <a:pt x="1246791" y="114833"/>
                  </a:lnTo>
                  <a:lnTo>
                    <a:pt x="1205737" y="94459"/>
                  </a:lnTo>
                  <a:lnTo>
                    <a:pt x="1161493" y="75775"/>
                  </a:lnTo>
                  <a:lnTo>
                    <a:pt x="1114275" y="58889"/>
                  </a:lnTo>
                  <a:lnTo>
                    <a:pt x="1064297" y="43907"/>
                  </a:lnTo>
                  <a:lnTo>
                    <a:pt x="1011776" y="30937"/>
                  </a:lnTo>
                  <a:lnTo>
                    <a:pt x="956927" y="20085"/>
                  </a:lnTo>
                  <a:lnTo>
                    <a:pt x="899965" y="11458"/>
                  </a:lnTo>
                  <a:lnTo>
                    <a:pt x="841108" y="5163"/>
                  </a:lnTo>
                  <a:lnTo>
                    <a:pt x="780569" y="1308"/>
                  </a:lnTo>
                  <a:lnTo>
                    <a:pt x="718566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7552" y="4273296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0" y="356615"/>
                  </a:moveTo>
                  <a:lnTo>
                    <a:pt x="10405" y="295796"/>
                  </a:lnTo>
                  <a:lnTo>
                    <a:pt x="40473" y="238315"/>
                  </a:lnTo>
                  <a:lnTo>
                    <a:pt x="88477" y="185028"/>
                  </a:lnTo>
                  <a:lnTo>
                    <a:pt x="118666" y="160224"/>
                  </a:lnTo>
                  <a:lnTo>
                    <a:pt x="152692" y="136790"/>
                  </a:lnTo>
                  <a:lnTo>
                    <a:pt x="190340" y="114833"/>
                  </a:lnTo>
                  <a:lnTo>
                    <a:pt x="231394" y="94459"/>
                  </a:lnTo>
                  <a:lnTo>
                    <a:pt x="275638" y="75775"/>
                  </a:lnTo>
                  <a:lnTo>
                    <a:pt x="322856" y="58889"/>
                  </a:lnTo>
                  <a:lnTo>
                    <a:pt x="372834" y="43907"/>
                  </a:lnTo>
                  <a:lnTo>
                    <a:pt x="425355" y="30937"/>
                  </a:lnTo>
                  <a:lnTo>
                    <a:pt x="480204" y="20085"/>
                  </a:lnTo>
                  <a:lnTo>
                    <a:pt x="537166" y="11458"/>
                  </a:lnTo>
                  <a:lnTo>
                    <a:pt x="596023" y="5163"/>
                  </a:lnTo>
                  <a:lnTo>
                    <a:pt x="656562" y="1308"/>
                  </a:lnTo>
                  <a:lnTo>
                    <a:pt x="718566" y="0"/>
                  </a:lnTo>
                  <a:lnTo>
                    <a:pt x="780569" y="1308"/>
                  </a:lnTo>
                  <a:lnTo>
                    <a:pt x="841108" y="5163"/>
                  </a:lnTo>
                  <a:lnTo>
                    <a:pt x="899965" y="11458"/>
                  </a:lnTo>
                  <a:lnTo>
                    <a:pt x="956927" y="20085"/>
                  </a:lnTo>
                  <a:lnTo>
                    <a:pt x="1011776" y="30937"/>
                  </a:lnTo>
                  <a:lnTo>
                    <a:pt x="1064297" y="43907"/>
                  </a:lnTo>
                  <a:lnTo>
                    <a:pt x="1114275" y="58889"/>
                  </a:lnTo>
                  <a:lnTo>
                    <a:pt x="1161493" y="75775"/>
                  </a:lnTo>
                  <a:lnTo>
                    <a:pt x="1205737" y="94459"/>
                  </a:lnTo>
                  <a:lnTo>
                    <a:pt x="1246791" y="114833"/>
                  </a:lnTo>
                  <a:lnTo>
                    <a:pt x="1284439" y="136790"/>
                  </a:lnTo>
                  <a:lnTo>
                    <a:pt x="1318465" y="160224"/>
                  </a:lnTo>
                  <a:lnTo>
                    <a:pt x="1348654" y="185028"/>
                  </a:lnTo>
                  <a:lnTo>
                    <a:pt x="1396658" y="238315"/>
                  </a:lnTo>
                  <a:lnTo>
                    <a:pt x="1426726" y="295796"/>
                  </a:lnTo>
                  <a:lnTo>
                    <a:pt x="1437131" y="356615"/>
                  </a:lnTo>
                  <a:lnTo>
                    <a:pt x="1434494" y="387389"/>
                  </a:lnTo>
                  <a:lnTo>
                    <a:pt x="1414042" y="446646"/>
                  </a:lnTo>
                  <a:lnTo>
                    <a:pt x="1374791" y="502138"/>
                  </a:lnTo>
                  <a:lnTo>
                    <a:pt x="1318465" y="553007"/>
                  </a:lnTo>
                  <a:lnTo>
                    <a:pt x="1284439" y="576441"/>
                  </a:lnTo>
                  <a:lnTo>
                    <a:pt x="1246791" y="598398"/>
                  </a:lnTo>
                  <a:lnTo>
                    <a:pt x="1205737" y="618772"/>
                  </a:lnTo>
                  <a:lnTo>
                    <a:pt x="1161493" y="637456"/>
                  </a:lnTo>
                  <a:lnTo>
                    <a:pt x="1114275" y="654342"/>
                  </a:lnTo>
                  <a:lnTo>
                    <a:pt x="1064297" y="669324"/>
                  </a:lnTo>
                  <a:lnTo>
                    <a:pt x="1011776" y="682294"/>
                  </a:lnTo>
                  <a:lnTo>
                    <a:pt x="956927" y="693146"/>
                  </a:lnTo>
                  <a:lnTo>
                    <a:pt x="899965" y="701773"/>
                  </a:lnTo>
                  <a:lnTo>
                    <a:pt x="841108" y="708068"/>
                  </a:lnTo>
                  <a:lnTo>
                    <a:pt x="780569" y="711923"/>
                  </a:lnTo>
                  <a:lnTo>
                    <a:pt x="718566" y="713231"/>
                  </a:lnTo>
                  <a:lnTo>
                    <a:pt x="656562" y="711923"/>
                  </a:lnTo>
                  <a:lnTo>
                    <a:pt x="596023" y="708068"/>
                  </a:lnTo>
                  <a:lnTo>
                    <a:pt x="537166" y="701773"/>
                  </a:lnTo>
                  <a:lnTo>
                    <a:pt x="480204" y="693146"/>
                  </a:lnTo>
                  <a:lnTo>
                    <a:pt x="425355" y="682294"/>
                  </a:lnTo>
                  <a:lnTo>
                    <a:pt x="372834" y="669324"/>
                  </a:lnTo>
                  <a:lnTo>
                    <a:pt x="322856" y="654342"/>
                  </a:lnTo>
                  <a:lnTo>
                    <a:pt x="275638" y="637456"/>
                  </a:lnTo>
                  <a:lnTo>
                    <a:pt x="231394" y="618772"/>
                  </a:lnTo>
                  <a:lnTo>
                    <a:pt x="190340" y="598398"/>
                  </a:lnTo>
                  <a:lnTo>
                    <a:pt x="152692" y="576441"/>
                  </a:lnTo>
                  <a:lnTo>
                    <a:pt x="118666" y="553007"/>
                  </a:lnTo>
                  <a:lnTo>
                    <a:pt x="88477" y="528203"/>
                  </a:lnTo>
                  <a:lnTo>
                    <a:pt x="40473" y="474916"/>
                  </a:lnTo>
                  <a:lnTo>
                    <a:pt x="10405" y="417435"/>
                  </a:lnTo>
                  <a:lnTo>
                    <a:pt x="0" y="356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54582" y="4500117"/>
            <a:ext cx="7023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81202" y="5260594"/>
            <a:ext cx="1450340" cy="726440"/>
            <a:chOff x="981202" y="5260594"/>
            <a:chExt cx="1450340" cy="726440"/>
          </a:xfrm>
        </p:grpSpPr>
        <p:sp>
          <p:nvSpPr>
            <p:cNvPr id="19" name="object 19"/>
            <p:cNvSpPr/>
            <p:nvPr/>
          </p:nvSpPr>
          <p:spPr>
            <a:xfrm>
              <a:off x="987552" y="5266944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718566" y="0"/>
                  </a:moveTo>
                  <a:lnTo>
                    <a:pt x="656562" y="1308"/>
                  </a:lnTo>
                  <a:lnTo>
                    <a:pt x="596023" y="5163"/>
                  </a:lnTo>
                  <a:lnTo>
                    <a:pt x="537166" y="11458"/>
                  </a:lnTo>
                  <a:lnTo>
                    <a:pt x="480204" y="20085"/>
                  </a:lnTo>
                  <a:lnTo>
                    <a:pt x="425355" y="30937"/>
                  </a:lnTo>
                  <a:lnTo>
                    <a:pt x="372834" y="43907"/>
                  </a:lnTo>
                  <a:lnTo>
                    <a:pt x="322856" y="58889"/>
                  </a:lnTo>
                  <a:lnTo>
                    <a:pt x="275638" y="75775"/>
                  </a:lnTo>
                  <a:lnTo>
                    <a:pt x="231394" y="94459"/>
                  </a:lnTo>
                  <a:lnTo>
                    <a:pt x="190340" y="114833"/>
                  </a:lnTo>
                  <a:lnTo>
                    <a:pt x="152692" y="136790"/>
                  </a:lnTo>
                  <a:lnTo>
                    <a:pt x="118666" y="160224"/>
                  </a:lnTo>
                  <a:lnTo>
                    <a:pt x="88477" y="185028"/>
                  </a:lnTo>
                  <a:lnTo>
                    <a:pt x="40473" y="238315"/>
                  </a:lnTo>
                  <a:lnTo>
                    <a:pt x="10405" y="295796"/>
                  </a:lnTo>
                  <a:lnTo>
                    <a:pt x="0" y="356615"/>
                  </a:lnTo>
                  <a:lnTo>
                    <a:pt x="2637" y="387385"/>
                  </a:lnTo>
                  <a:lnTo>
                    <a:pt x="23089" y="446638"/>
                  </a:lnTo>
                  <a:lnTo>
                    <a:pt x="62340" y="502127"/>
                  </a:lnTo>
                  <a:lnTo>
                    <a:pt x="118666" y="552996"/>
                  </a:lnTo>
                  <a:lnTo>
                    <a:pt x="152692" y="576430"/>
                  </a:lnTo>
                  <a:lnTo>
                    <a:pt x="190340" y="598388"/>
                  </a:lnTo>
                  <a:lnTo>
                    <a:pt x="231394" y="618763"/>
                  </a:lnTo>
                  <a:lnTo>
                    <a:pt x="275638" y="637448"/>
                  </a:lnTo>
                  <a:lnTo>
                    <a:pt x="322856" y="654336"/>
                  </a:lnTo>
                  <a:lnTo>
                    <a:pt x="372834" y="669319"/>
                  </a:lnTo>
                  <a:lnTo>
                    <a:pt x="425355" y="682290"/>
                  </a:lnTo>
                  <a:lnTo>
                    <a:pt x="480204" y="693144"/>
                  </a:lnTo>
                  <a:lnTo>
                    <a:pt x="537166" y="701772"/>
                  </a:lnTo>
                  <a:lnTo>
                    <a:pt x="596023" y="708067"/>
                  </a:lnTo>
                  <a:lnTo>
                    <a:pt x="656562" y="711922"/>
                  </a:lnTo>
                  <a:lnTo>
                    <a:pt x="718566" y="713231"/>
                  </a:lnTo>
                  <a:lnTo>
                    <a:pt x="780569" y="711922"/>
                  </a:lnTo>
                  <a:lnTo>
                    <a:pt x="841108" y="708067"/>
                  </a:lnTo>
                  <a:lnTo>
                    <a:pt x="899965" y="701772"/>
                  </a:lnTo>
                  <a:lnTo>
                    <a:pt x="956927" y="693144"/>
                  </a:lnTo>
                  <a:lnTo>
                    <a:pt x="1011776" y="682290"/>
                  </a:lnTo>
                  <a:lnTo>
                    <a:pt x="1064297" y="669319"/>
                  </a:lnTo>
                  <a:lnTo>
                    <a:pt x="1114275" y="654336"/>
                  </a:lnTo>
                  <a:lnTo>
                    <a:pt x="1161493" y="637448"/>
                  </a:lnTo>
                  <a:lnTo>
                    <a:pt x="1205737" y="618763"/>
                  </a:lnTo>
                  <a:lnTo>
                    <a:pt x="1246791" y="598388"/>
                  </a:lnTo>
                  <a:lnTo>
                    <a:pt x="1284439" y="576430"/>
                  </a:lnTo>
                  <a:lnTo>
                    <a:pt x="1318465" y="552996"/>
                  </a:lnTo>
                  <a:lnTo>
                    <a:pt x="1348654" y="528192"/>
                  </a:lnTo>
                  <a:lnTo>
                    <a:pt x="1396658" y="474906"/>
                  </a:lnTo>
                  <a:lnTo>
                    <a:pt x="1426726" y="417429"/>
                  </a:lnTo>
                  <a:lnTo>
                    <a:pt x="1437131" y="356615"/>
                  </a:lnTo>
                  <a:lnTo>
                    <a:pt x="1434494" y="325842"/>
                  </a:lnTo>
                  <a:lnTo>
                    <a:pt x="1414042" y="266585"/>
                  </a:lnTo>
                  <a:lnTo>
                    <a:pt x="1374791" y="211093"/>
                  </a:lnTo>
                  <a:lnTo>
                    <a:pt x="1318465" y="160224"/>
                  </a:lnTo>
                  <a:lnTo>
                    <a:pt x="1284439" y="136790"/>
                  </a:lnTo>
                  <a:lnTo>
                    <a:pt x="1246791" y="114833"/>
                  </a:lnTo>
                  <a:lnTo>
                    <a:pt x="1205737" y="94459"/>
                  </a:lnTo>
                  <a:lnTo>
                    <a:pt x="1161493" y="75775"/>
                  </a:lnTo>
                  <a:lnTo>
                    <a:pt x="1114275" y="58889"/>
                  </a:lnTo>
                  <a:lnTo>
                    <a:pt x="1064297" y="43907"/>
                  </a:lnTo>
                  <a:lnTo>
                    <a:pt x="1011776" y="30937"/>
                  </a:lnTo>
                  <a:lnTo>
                    <a:pt x="956927" y="20085"/>
                  </a:lnTo>
                  <a:lnTo>
                    <a:pt x="899965" y="11458"/>
                  </a:lnTo>
                  <a:lnTo>
                    <a:pt x="841108" y="5163"/>
                  </a:lnTo>
                  <a:lnTo>
                    <a:pt x="780569" y="1308"/>
                  </a:lnTo>
                  <a:lnTo>
                    <a:pt x="718566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7552" y="5266944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39" h="713739">
                  <a:moveTo>
                    <a:pt x="0" y="356615"/>
                  </a:moveTo>
                  <a:lnTo>
                    <a:pt x="10405" y="295796"/>
                  </a:lnTo>
                  <a:lnTo>
                    <a:pt x="40473" y="238315"/>
                  </a:lnTo>
                  <a:lnTo>
                    <a:pt x="88477" y="185028"/>
                  </a:lnTo>
                  <a:lnTo>
                    <a:pt x="118666" y="160224"/>
                  </a:lnTo>
                  <a:lnTo>
                    <a:pt x="152692" y="136790"/>
                  </a:lnTo>
                  <a:lnTo>
                    <a:pt x="190340" y="114833"/>
                  </a:lnTo>
                  <a:lnTo>
                    <a:pt x="231394" y="94459"/>
                  </a:lnTo>
                  <a:lnTo>
                    <a:pt x="275638" y="75775"/>
                  </a:lnTo>
                  <a:lnTo>
                    <a:pt x="322856" y="58889"/>
                  </a:lnTo>
                  <a:lnTo>
                    <a:pt x="372834" y="43907"/>
                  </a:lnTo>
                  <a:lnTo>
                    <a:pt x="425355" y="30937"/>
                  </a:lnTo>
                  <a:lnTo>
                    <a:pt x="480204" y="20085"/>
                  </a:lnTo>
                  <a:lnTo>
                    <a:pt x="537166" y="11458"/>
                  </a:lnTo>
                  <a:lnTo>
                    <a:pt x="596023" y="5163"/>
                  </a:lnTo>
                  <a:lnTo>
                    <a:pt x="656562" y="1308"/>
                  </a:lnTo>
                  <a:lnTo>
                    <a:pt x="718566" y="0"/>
                  </a:lnTo>
                  <a:lnTo>
                    <a:pt x="780569" y="1308"/>
                  </a:lnTo>
                  <a:lnTo>
                    <a:pt x="841108" y="5163"/>
                  </a:lnTo>
                  <a:lnTo>
                    <a:pt x="899965" y="11458"/>
                  </a:lnTo>
                  <a:lnTo>
                    <a:pt x="956927" y="20085"/>
                  </a:lnTo>
                  <a:lnTo>
                    <a:pt x="1011776" y="30937"/>
                  </a:lnTo>
                  <a:lnTo>
                    <a:pt x="1064297" y="43907"/>
                  </a:lnTo>
                  <a:lnTo>
                    <a:pt x="1114275" y="58889"/>
                  </a:lnTo>
                  <a:lnTo>
                    <a:pt x="1161493" y="75775"/>
                  </a:lnTo>
                  <a:lnTo>
                    <a:pt x="1205737" y="94459"/>
                  </a:lnTo>
                  <a:lnTo>
                    <a:pt x="1246791" y="114833"/>
                  </a:lnTo>
                  <a:lnTo>
                    <a:pt x="1284439" y="136790"/>
                  </a:lnTo>
                  <a:lnTo>
                    <a:pt x="1318465" y="160224"/>
                  </a:lnTo>
                  <a:lnTo>
                    <a:pt x="1348654" y="185028"/>
                  </a:lnTo>
                  <a:lnTo>
                    <a:pt x="1396658" y="238315"/>
                  </a:lnTo>
                  <a:lnTo>
                    <a:pt x="1426726" y="295796"/>
                  </a:lnTo>
                  <a:lnTo>
                    <a:pt x="1437131" y="356615"/>
                  </a:lnTo>
                  <a:lnTo>
                    <a:pt x="1434494" y="387385"/>
                  </a:lnTo>
                  <a:lnTo>
                    <a:pt x="1414042" y="446638"/>
                  </a:lnTo>
                  <a:lnTo>
                    <a:pt x="1374791" y="502127"/>
                  </a:lnTo>
                  <a:lnTo>
                    <a:pt x="1318465" y="552996"/>
                  </a:lnTo>
                  <a:lnTo>
                    <a:pt x="1284439" y="576430"/>
                  </a:lnTo>
                  <a:lnTo>
                    <a:pt x="1246791" y="598388"/>
                  </a:lnTo>
                  <a:lnTo>
                    <a:pt x="1205737" y="618763"/>
                  </a:lnTo>
                  <a:lnTo>
                    <a:pt x="1161493" y="637448"/>
                  </a:lnTo>
                  <a:lnTo>
                    <a:pt x="1114275" y="654336"/>
                  </a:lnTo>
                  <a:lnTo>
                    <a:pt x="1064297" y="669319"/>
                  </a:lnTo>
                  <a:lnTo>
                    <a:pt x="1011776" y="682290"/>
                  </a:lnTo>
                  <a:lnTo>
                    <a:pt x="956927" y="693144"/>
                  </a:lnTo>
                  <a:lnTo>
                    <a:pt x="899965" y="701772"/>
                  </a:lnTo>
                  <a:lnTo>
                    <a:pt x="841108" y="708067"/>
                  </a:lnTo>
                  <a:lnTo>
                    <a:pt x="780569" y="711922"/>
                  </a:lnTo>
                  <a:lnTo>
                    <a:pt x="718566" y="713231"/>
                  </a:lnTo>
                  <a:lnTo>
                    <a:pt x="656562" y="711922"/>
                  </a:lnTo>
                  <a:lnTo>
                    <a:pt x="596023" y="708067"/>
                  </a:lnTo>
                  <a:lnTo>
                    <a:pt x="537166" y="701772"/>
                  </a:lnTo>
                  <a:lnTo>
                    <a:pt x="480204" y="693144"/>
                  </a:lnTo>
                  <a:lnTo>
                    <a:pt x="425355" y="682290"/>
                  </a:lnTo>
                  <a:lnTo>
                    <a:pt x="372834" y="669319"/>
                  </a:lnTo>
                  <a:lnTo>
                    <a:pt x="322856" y="654336"/>
                  </a:lnTo>
                  <a:lnTo>
                    <a:pt x="275638" y="637448"/>
                  </a:lnTo>
                  <a:lnTo>
                    <a:pt x="231394" y="618763"/>
                  </a:lnTo>
                  <a:lnTo>
                    <a:pt x="190340" y="598388"/>
                  </a:lnTo>
                  <a:lnTo>
                    <a:pt x="152692" y="576430"/>
                  </a:lnTo>
                  <a:lnTo>
                    <a:pt x="118666" y="552996"/>
                  </a:lnTo>
                  <a:lnTo>
                    <a:pt x="88477" y="528192"/>
                  </a:lnTo>
                  <a:lnTo>
                    <a:pt x="40473" y="474906"/>
                  </a:lnTo>
                  <a:lnTo>
                    <a:pt x="10405" y="417429"/>
                  </a:lnTo>
                  <a:lnTo>
                    <a:pt x="0" y="356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354582" y="5494121"/>
            <a:ext cx="7023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910318" y="3799078"/>
            <a:ext cx="1450340" cy="726440"/>
            <a:chOff x="9910318" y="3799078"/>
            <a:chExt cx="1450340" cy="726440"/>
          </a:xfrm>
        </p:grpSpPr>
        <p:sp>
          <p:nvSpPr>
            <p:cNvPr id="23" name="object 23"/>
            <p:cNvSpPr/>
            <p:nvPr/>
          </p:nvSpPr>
          <p:spPr>
            <a:xfrm>
              <a:off x="9916668" y="3805428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40" h="713739">
                  <a:moveTo>
                    <a:pt x="718565" y="0"/>
                  </a:moveTo>
                  <a:lnTo>
                    <a:pt x="656562" y="1308"/>
                  </a:lnTo>
                  <a:lnTo>
                    <a:pt x="596023" y="5163"/>
                  </a:lnTo>
                  <a:lnTo>
                    <a:pt x="537166" y="11458"/>
                  </a:lnTo>
                  <a:lnTo>
                    <a:pt x="480204" y="20085"/>
                  </a:lnTo>
                  <a:lnTo>
                    <a:pt x="425355" y="30937"/>
                  </a:lnTo>
                  <a:lnTo>
                    <a:pt x="372834" y="43907"/>
                  </a:lnTo>
                  <a:lnTo>
                    <a:pt x="322856" y="58889"/>
                  </a:lnTo>
                  <a:lnTo>
                    <a:pt x="275638" y="75775"/>
                  </a:lnTo>
                  <a:lnTo>
                    <a:pt x="231394" y="94459"/>
                  </a:lnTo>
                  <a:lnTo>
                    <a:pt x="190340" y="114833"/>
                  </a:lnTo>
                  <a:lnTo>
                    <a:pt x="152692" y="136790"/>
                  </a:lnTo>
                  <a:lnTo>
                    <a:pt x="118666" y="160224"/>
                  </a:lnTo>
                  <a:lnTo>
                    <a:pt x="88477" y="185028"/>
                  </a:lnTo>
                  <a:lnTo>
                    <a:pt x="40473" y="238315"/>
                  </a:lnTo>
                  <a:lnTo>
                    <a:pt x="10405" y="295796"/>
                  </a:lnTo>
                  <a:lnTo>
                    <a:pt x="0" y="356616"/>
                  </a:lnTo>
                  <a:lnTo>
                    <a:pt x="2637" y="387389"/>
                  </a:lnTo>
                  <a:lnTo>
                    <a:pt x="23089" y="446646"/>
                  </a:lnTo>
                  <a:lnTo>
                    <a:pt x="62340" y="502138"/>
                  </a:lnTo>
                  <a:lnTo>
                    <a:pt x="118666" y="553007"/>
                  </a:lnTo>
                  <a:lnTo>
                    <a:pt x="152692" y="576441"/>
                  </a:lnTo>
                  <a:lnTo>
                    <a:pt x="190340" y="598398"/>
                  </a:lnTo>
                  <a:lnTo>
                    <a:pt x="231394" y="618772"/>
                  </a:lnTo>
                  <a:lnTo>
                    <a:pt x="275638" y="637456"/>
                  </a:lnTo>
                  <a:lnTo>
                    <a:pt x="322856" y="654342"/>
                  </a:lnTo>
                  <a:lnTo>
                    <a:pt x="372834" y="669324"/>
                  </a:lnTo>
                  <a:lnTo>
                    <a:pt x="425355" y="682294"/>
                  </a:lnTo>
                  <a:lnTo>
                    <a:pt x="480204" y="693146"/>
                  </a:lnTo>
                  <a:lnTo>
                    <a:pt x="537166" y="701773"/>
                  </a:lnTo>
                  <a:lnTo>
                    <a:pt x="596023" y="708068"/>
                  </a:lnTo>
                  <a:lnTo>
                    <a:pt x="656562" y="711923"/>
                  </a:lnTo>
                  <a:lnTo>
                    <a:pt x="718565" y="713232"/>
                  </a:lnTo>
                  <a:lnTo>
                    <a:pt x="780569" y="711923"/>
                  </a:lnTo>
                  <a:lnTo>
                    <a:pt x="841108" y="708068"/>
                  </a:lnTo>
                  <a:lnTo>
                    <a:pt x="899965" y="701773"/>
                  </a:lnTo>
                  <a:lnTo>
                    <a:pt x="956927" y="693146"/>
                  </a:lnTo>
                  <a:lnTo>
                    <a:pt x="1011776" y="682294"/>
                  </a:lnTo>
                  <a:lnTo>
                    <a:pt x="1064297" y="669324"/>
                  </a:lnTo>
                  <a:lnTo>
                    <a:pt x="1114275" y="654342"/>
                  </a:lnTo>
                  <a:lnTo>
                    <a:pt x="1161493" y="637456"/>
                  </a:lnTo>
                  <a:lnTo>
                    <a:pt x="1205737" y="618772"/>
                  </a:lnTo>
                  <a:lnTo>
                    <a:pt x="1246791" y="598398"/>
                  </a:lnTo>
                  <a:lnTo>
                    <a:pt x="1284439" y="576441"/>
                  </a:lnTo>
                  <a:lnTo>
                    <a:pt x="1318465" y="553007"/>
                  </a:lnTo>
                  <a:lnTo>
                    <a:pt x="1348654" y="528203"/>
                  </a:lnTo>
                  <a:lnTo>
                    <a:pt x="1396658" y="474916"/>
                  </a:lnTo>
                  <a:lnTo>
                    <a:pt x="1426726" y="417435"/>
                  </a:lnTo>
                  <a:lnTo>
                    <a:pt x="1437131" y="356616"/>
                  </a:lnTo>
                  <a:lnTo>
                    <a:pt x="1434494" y="325842"/>
                  </a:lnTo>
                  <a:lnTo>
                    <a:pt x="1414042" y="266585"/>
                  </a:lnTo>
                  <a:lnTo>
                    <a:pt x="1374791" y="211093"/>
                  </a:lnTo>
                  <a:lnTo>
                    <a:pt x="1318465" y="160224"/>
                  </a:lnTo>
                  <a:lnTo>
                    <a:pt x="1284439" y="136790"/>
                  </a:lnTo>
                  <a:lnTo>
                    <a:pt x="1246791" y="114833"/>
                  </a:lnTo>
                  <a:lnTo>
                    <a:pt x="1205737" y="94459"/>
                  </a:lnTo>
                  <a:lnTo>
                    <a:pt x="1161493" y="75775"/>
                  </a:lnTo>
                  <a:lnTo>
                    <a:pt x="1114275" y="58889"/>
                  </a:lnTo>
                  <a:lnTo>
                    <a:pt x="1064297" y="43907"/>
                  </a:lnTo>
                  <a:lnTo>
                    <a:pt x="1011776" y="30937"/>
                  </a:lnTo>
                  <a:lnTo>
                    <a:pt x="956927" y="20085"/>
                  </a:lnTo>
                  <a:lnTo>
                    <a:pt x="899965" y="11458"/>
                  </a:lnTo>
                  <a:lnTo>
                    <a:pt x="841108" y="5163"/>
                  </a:lnTo>
                  <a:lnTo>
                    <a:pt x="780569" y="1308"/>
                  </a:lnTo>
                  <a:lnTo>
                    <a:pt x="718565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916668" y="3805428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40" h="713739">
                  <a:moveTo>
                    <a:pt x="0" y="356616"/>
                  </a:moveTo>
                  <a:lnTo>
                    <a:pt x="10405" y="295796"/>
                  </a:lnTo>
                  <a:lnTo>
                    <a:pt x="40473" y="238315"/>
                  </a:lnTo>
                  <a:lnTo>
                    <a:pt x="88477" y="185028"/>
                  </a:lnTo>
                  <a:lnTo>
                    <a:pt x="118666" y="160224"/>
                  </a:lnTo>
                  <a:lnTo>
                    <a:pt x="152692" y="136790"/>
                  </a:lnTo>
                  <a:lnTo>
                    <a:pt x="190340" y="114833"/>
                  </a:lnTo>
                  <a:lnTo>
                    <a:pt x="231394" y="94459"/>
                  </a:lnTo>
                  <a:lnTo>
                    <a:pt x="275638" y="75775"/>
                  </a:lnTo>
                  <a:lnTo>
                    <a:pt x="322856" y="58889"/>
                  </a:lnTo>
                  <a:lnTo>
                    <a:pt x="372834" y="43907"/>
                  </a:lnTo>
                  <a:lnTo>
                    <a:pt x="425355" y="30937"/>
                  </a:lnTo>
                  <a:lnTo>
                    <a:pt x="480204" y="20085"/>
                  </a:lnTo>
                  <a:lnTo>
                    <a:pt x="537166" y="11458"/>
                  </a:lnTo>
                  <a:lnTo>
                    <a:pt x="596023" y="5163"/>
                  </a:lnTo>
                  <a:lnTo>
                    <a:pt x="656562" y="1308"/>
                  </a:lnTo>
                  <a:lnTo>
                    <a:pt x="718565" y="0"/>
                  </a:lnTo>
                  <a:lnTo>
                    <a:pt x="780569" y="1308"/>
                  </a:lnTo>
                  <a:lnTo>
                    <a:pt x="841108" y="5163"/>
                  </a:lnTo>
                  <a:lnTo>
                    <a:pt x="899965" y="11458"/>
                  </a:lnTo>
                  <a:lnTo>
                    <a:pt x="956927" y="20085"/>
                  </a:lnTo>
                  <a:lnTo>
                    <a:pt x="1011776" y="30937"/>
                  </a:lnTo>
                  <a:lnTo>
                    <a:pt x="1064297" y="43907"/>
                  </a:lnTo>
                  <a:lnTo>
                    <a:pt x="1114275" y="58889"/>
                  </a:lnTo>
                  <a:lnTo>
                    <a:pt x="1161493" y="75775"/>
                  </a:lnTo>
                  <a:lnTo>
                    <a:pt x="1205737" y="94459"/>
                  </a:lnTo>
                  <a:lnTo>
                    <a:pt x="1246791" y="114833"/>
                  </a:lnTo>
                  <a:lnTo>
                    <a:pt x="1284439" y="136790"/>
                  </a:lnTo>
                  <a:lnTo>
                    <a:pt x="1318465" y="160224"/>
                  </a:lnTo>
                  <a:lnTo>
                    <a:pt x="1348654" y="185028"/>
                  </a:lnTo>
                  <a:lnTo>
                    <a:pt x="1396658" y="238315"/>
                  </a:lnTo>
                  <a:lnTo>
                    <a:pt x="1426726" y="295796"/>
                  </a:lnTo>
                  <a:lnTo>
                    <a:pt x="1437131" y="356616"/>
                  </a:lnTo>
                  <a:lnTo>
                    <a:pt x="1434494" y="387389"/>
                  </a:lnTo>
                  <a:lnTo>
                    <a:pt x="1414042" y="446646"/>
                  </a:lnTo>
                  <a:lnTo>
                    <a:pt x="1374791" y="502138"/>
                  </a:lnTo>
                  <a:lnTo>
                    <a:pt x="1318465" y="553007"/>
                  </a:lnTo>
                  <a:lnTo>
                    <a:pt x="1284439" y="576441"/>
                  </a:lnTo>
                  <a:lnTo>
                    <a:pt x="1246791" y="598398"/>
                  </a:lnTo>
                  <a:lnTo>
                    <a:pt x="1205737" y="618772"/>
                  </a:lnTo>
                  <a:lnTo>
                    <a:pt x="1161493" y="637456"/>
                  </a:lnTo>
                  <a:lnTo>
                    <a:pt x="1114275" y="654342"/>
                  </a:lnTo>
                  <a:lnTo>
                    <a:pt x="1064297" y="669324"/>
                  </a:lnTo>
                  <a:lnTo>
                    <a:pt x="1011776" y="682294"/>
                  </a:lnTo>
                  <a:lnTo>
                    <a:pt x="956927" y="693146"/>
                  </a:lnTo>
                  <a:lnTo>
                    <a:pt x="899965" y="701773"/>
                  </a:lnTo>
                  <a:lnTo>
                    <a:pt x="841108" y="708068"/>
                  </a:lnTo>
                  <a:lnTo>
                    <a:pt x="780569" y="711923"/>
                  </a:lnTo>
                  <a:lnTo>
                    <a:pt x="718565" y="713232"/>
                  </a:lnTo>
                  <a:lnTo>
                    <a:pt x="656562" y="711923"/>
                  </a:lnTo>
                  <a:lnTo>
                    <a:pt x="596023" y="708068"/>
                  </a:lnTo>
                  <a:lnTo>
                    <a:pt x="537166" y="701773"/>
                  </a:lnTo>
                  <a:lnTo>
                    <a:pt x="480204" y="693146"/>
                  </a:lnTo>
                  <a:lnTo>
                    <a:pt x="425355" y="682294"/>
                  </a:lnTo>
                  <a:lnTo>
                    <a:pt x="372834" y="669324"/>
                  </a:lnTo>
                  <a:lnTo>
                    <a:pt x="322856" y="654342"/>
                  </a:lnTo>
                  <a:lnTo>
                    <a:pt x="275638" y="637456"/>
                  </a:lnTo>
                  <a:lnTo>
                    <a:pt x="231394" y="618772"/>
                  </a:lnTo>
                  <a:lnTo>
                    <a:pt x="190340" y="598398"/>
                  </a:lnTo>
                  <a:lnTo>
                    <a:pt x="152692" y="576441"/>
                  </a:lnTo>
                  <a:lnTo>
                    <a:pt x="118666" y="553007"/>
                  </a:lnTo>
                  <a:lnTo>
                    <a:pt x="88477" y="528203"/>
                  </a:lnTo>
                  <a:lnTo>
                    <a:pt x="40473" y="474916"/>
                  </a:lnTo>
                  <a:lnTo>
                    <a:pt x="10405" y="417435"/>
                  </a:lnTo>
                  <a:lnTo>
                    <a:pt x="0" y="356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285603" y="4032250"/>
            <a:ext cx="701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910318" y="4763770"/>
            <a:ext cx="1450340" cy="726440"/>
            <a:chOff x="9910318" y="4763770"/>
            <a:chExt cx="1450340" cy="726440"/>
          </a:xfrm>
        </p:grpSpPr>
        <p:sp>
          <p:nvSpPr>
            <p:cNvPr id="27" name="object 27"/>
            <p:cNvSpPr/>
            <p:nvPr/>
          </p:nvSpPr>
          <p:spPr>
            <a:xfrm>
              <a:off x="9916668" y="4770120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40" h="713739">
                  <a:moveTo>
                    <a:pt x="718565" y="0"/>
                  </a:moveTo>
                  <a:lnTo>
                    <a:pt x="656562" y="1308"/>
                  </a:lnTo>
                  <a:lnTo>
                    <a:pt x="596023" y="5163"/>
                  </a:lnTo>
                  <a:lnTo>
                    <a:pt x="537166" y="11458"/>
                  </a:lnTo>
                  <a:lnTo>
                    <a:pt x="480204" y="20085"/>
                  </a:lnTo>
                  <a:lnTo>
                    <a:pt x="425355" y="30937"/>
                  </a:lnTo>
                  <a:lnTo>
                    <a:pt x="372834" y="43907"/>
                  </a:lnTo>
                  <a:lnTo>
                    <a:pt x="322856" y="58889"/>
                  </a:lnTo>
                  <a:lnTo>
                    <a:pt x="275638" y="75775"/>
                  </a:lnTo>
                  <a:lnTo>
                    <a:pt x="231394" y="94459"/>
                  </a:lnTo>
                  <a:lnTo>
                    <a:pt x="190340" y="114833"/>
                  </a:lnTo>
                  <a:lnTo>
                    <a:pt x="152692" y="136790"/>
                  </a:lnTo>
                  <a:lnTo>
                    <a:pt x="118666" y="160224"/>
                  </a:lnTo>
                  <a:lnTo>
                    <a:pt x="88477" y="185028"/>
                  </a:lnTo>
                  <a:lnTo>
                    <a:pt x="40473" y="238315"/>
                  </a:lnTo>
                  <a:lnTo>
                    <a:pt x="10405" y="295796"/>
                  </a:lnTo>
                  <a:lnTo>
                    <a:pt x="0" y="356615"/>
                  </a:lnTo>
                  <a:lnTo>
                    <a:pt x="2637" y="387389"/>
                  </a:lnTo>
                  <a:lnTo>
                    <a:pt x="23089" y="446646"/>
                  </a:lnTo>
                  <a:lnTo>
                    <a:pt x="62340" y="502138"/>
                  </a:lnTo>
                  <a:lnTo>
                    <a:pt x="118666" y="553007"/>
                  </a:lnTo>
                  <a:lnTo>
                    <a:pt x="152692" y="576441"/>
                  </a:lnTo>
                  <a:lnTo>
                    <a:pt x="190340" y="598398"/>
                  </a:lnTo>
                  <a:lnTo>
                    <a:pt x="231394" y="618772"/>
                  </a:lnTo>
                  <a:lnTo>
                    <a:pt x="275638" y="637456"/>
                  </a:lnTo>
                  <a:lnTo>
                    <a:pt x="322856" y="654342"/>
                  </a:lnTo>
                  <a:lnTo>
                    <a:pt x="372834" y="669324"/>
                  </a:lnTo>
                  <a:lnTo>
                    <a:pt x="425355" y="682294"/>
                  </a:lnTo>
                  <a:lnTo>
                    <a:pt x="480204" y="693146"/>
                  </a:lnTo>
                  <a:lnTo>
                    <a:pt x="537166" y="701773"/>
                  </a:lnTo>
                  <a:lnTo>
                    <a:pt x="596023" y="708068"/>
                  </a:lnTo>
                  <a:lnTo>
                    <a:pt x="656562" y="711923"/>
                  </a:lnTo>
                  <a:lnTo>
                    <a:pt x="718565" y="713231"/>
                  </a:lnTo>
                  <a:lnTo>
                    <a:pt x="780569" y="711923"/>
                  </a:lnTo>
                  <a:lnTo>
                    <a:pt x="841108" y="708068"/>
                  </a:lnTo>
                  <a:lnTo>
                    <a:pt x="899965" y="701773"/>
                  </a:lnTo>
                  <a:lnTo>
                    <a:pt x="956927" y="693146"/>
                  </a:lnTo>
                  <a:lnTo>
                    <a:pt x="1011776" y="682294"/>
                  </a:lnTo>
                  <a:lnTo>
                    <a:pt x="1064297" y="669324"/>
                  </a:lnTo>
                  <a:lnTo>
                    <a:pt x="1114275" y="654342"/>
                  </a:lnTo>
                  <a:lnTo>
                    <a:pt x="1161493" y="637456"/>
                  </a:lnTo>
                  <a:lnTo>
                    <a:pt x="1205737" y="618772"/>
                  </a:lnTo>
                  <a:lnTo>
                    <a:pt x="1246791" y="598398"/>
                  </a:lnTo>
                  <a:lnTo>
                    <a:pt x="1284439" y="576441"/>
                  </a:lnTo>
                  <a:lnTo>
                    <a:pt x="1318465" y="553007"/>
                  </a:lnTo>
                  <a:lnTo>
                    <a:pt x="1348654" y="528203"/>
                  </a:lnTo>
                  <a:lnTo>
                    <a:pt x="1396658" y="474916"/>
                  </a:lnTo>
                  <a:lnTo>
                    <a:pt x="1426726" y="417435"/>
                  </a:lnTo>
                  <a:lnTo>
                    <a:pt x="1437131" y="356615"/>
                  </a:lnTo>
                  <a:lnTo>
                    <a:pt x="1434494" y="325842"/>
                  </a:lnTo>
                  <a:lnTo>
                    <a:pt x="1414042" y="266585"/>
                  </a:lnTo>
                  <a:lnTo>
                    <a:pt x="1374791" y="211093"/>
                  </a:lnTo>
                  <a:lnTo>
                    <a:pt x="1318465" y="160224"/>
                  </a:lnTo>
                  <a:lnTo>
                    <a:pt x="1284439" y="136790"/>
                  </a:lnTo>
                  <a:lnTo>
                    <a:pt x="1246791" y="114833"/>
                  </a:lnTo>
                  <a:lnTo>
                    <a:pt x="1205737" y="94459"/>
                  </a:lnTo>
                  <a:lnTo>
                    <a:pt x="1161493" y="75775"/>
                  </a:lnTo>
                  <a:lnTo>
                    <a:pt x="1114275" y="58889"/>
                  </a:lnTo>
                  <a:lnTo>
                    <a:pt x="1064297" y="43907"/>
                  </a:lnTo>
                  <a:lnTo>
                    <a:pt x="1011776" y="30937"/>
                  </a:lnTo>
                  <a:lnTo>
                    <a:pt x="956927" y="20085"/>
                  </a:lnTo>
                  <a:lnTo>
                    <a:pt x="899965" y="11458"/>
                  </a:lnTo>
                  <a:lnTo>
                    <a:pt x="841108" y="5163"/>
                  </a:lnTo>
                  <a:lnTo>
                    <a:pt x="780569" y="1308"/>
                  </a:lnTo>
                  <a:lnTo>
                    <a:pt x="718565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916668" y="4770120"/>
              <a:ext cx="1437640" cy="713740"/>
            </a:xfrm>
            <a:custGeom>
              <a:avLst/>
              <a:gdLst/>
              <a:ahLst/>
              <a:cxnLst/>
              <a:rect l="l" t="t" r="r" b="b"/>
              <a:pathLst>
                <a:path w="1437640" h="713739">
                  <a:moveTo>
                    <a:pt x="0" y="356615"/>
                  </a:moveTo>
                  <a:lnTo>
                    <a:pt x="10405" y="295796"/>
                  </a:lnTo>
                  <a:lnTo>
                    <a:pt x="40473" y="238315"/>
                  </a:lnTo>
                  <a:lnTo>
                    <a:pt x="88477" y="185028"/>
                  </a:lnTo>
                  <a:lnTo>
                    <a:pt x="118666" y="160224"/>
                  </a:lnTo>
                  <a:lnTo>
                    <a:pt x="152692" y="136790"/>
                  </a:lnTo>
                  <a:lnTo>
                    <a:pt x="190340" y="114833"/>
                  </a:lnTo>
                  <a:lnTo>
                    <a:pt x="231394" y="94459"/>
                  </a:lnTo>
                  <a:lnTo>
                    <a:pt x="275638" y="75775"/>
                  </a:lnTo>
                  <a:lnTo>
                    <a:pt x="322856" y="58889"/>
                  </a:lnTo>
                  <a:lnTo>
                    <a:pt x="372834" y="43907"/>
                  </a:lnTo>
                  <a:lnTo>
                    <a:pt x="425355" y="30937"/>
                  </a:lnTo>
                  <a:lnTo>
                    <a:pt x="480204" y="20085"/>
                  </a:lnTo>
                  <a:lnTo>
                    <a:pt x="537166" y="11458"/>
                  </a:lnTo>
                  <a:lnTo>
                    <a:pt x="596023" y="5163"/>
                  </a:lnTo>
                  <a:lnTo>
                    <a:pt x="656562" y="1308"/>
                  </a:lnTo>
                  <a:lnTo>
                    <a:pt x="718565" y="0"/>
                  </a:lnTo>
                  <a:lnTo>
                    <a:pt x="780569" y="1308"/>
                  </a:lnTo>
                  <a:lnTo>
                    <a:pt x="841108" y="5163"/>
                  </a:lnTo>
                  <a:lnTo>
                    <a:pt x="899965" y="11458"/>
                  </a:lnTo>
                  <a:lnTo>
                    <a:pt x="956927" y="20085"/>
                  </a:lnTo>
                  <a:lnTo>
                    <a:pt x="1011776" y="30937"/>
                  </a:lnTo>
                  <a:lnTo>
                    <a:pt x="1064297" y="43907"/>
                  </a:lnTo>
                  <a:lnTo>
                    <a:pt x="1114275" y="58889"/>
                  </a:lnTo>
                  <a:lnTo>
                    <a:pt x="1161493" y="75775"/>
                  </a:lnTo>
                  <a:lnTo>
                    <a:pt x="1205737" y="94459"/>
                  </a:lnTo>
                  <a:lnTo>
                    <a:pt x="1246791" y="114833"/>
                  </a:lnTo>
                  <a:lnTo>
                    <a:pt x="1284439" y="136790"/>
                  </a:lnTo>
                  <a:lnTo>
                    <a:pt x="1318465" y="160224"/>
                  </a:lnTo>
                  <a:lnTo>
                    <a:pt x="1348654" y="185028"/>
                  </a:lnTo>
                  <a:lnTo>
                    <a:pt x="1396658" y="238315"/>
                  </a:lnTo>
                  <a:lnTo>
                    <a:pt x="1426726" y="295796"/>
                  </a:lnTo>
                  <a:lnTo>
                    <a:pt x="1437131" y="356615"/>
                  </a:lnTo>
                  <a:lnTo>
                    <a:pt x="1434494" y="387389"/>
                  </a:lnTo>
                  <a:lnTo>
                    <a:pt x="1414042" y="446646"/>
                  </a:lnTo>
                  <a:lnTo>
                    <a:pt x="1374791" y="502138"/>
                  </a:lnTo>
                  <a:lnTo>
                    <a:pt x="1318465" y="553007"/>
                  </a:lnTo>
                  <a:lnTo>
                    <a:pt x="1284439" y="576441"/>
                  </a:lnTo>
                  <a:lnTo>
                    <a:pt x="1246791" y="598398"/>
                  </a:lnTo>
                  <a:lnTo>
                    <a:pt x="1205737" y="618772"/>
                  </a:lnTo>
                  <a:lnTo>
                    <a:pt x="1161493" y="637456"/>
                  </a:lnTo>
                  <a:lnTo>
                    <a:pt x="1114275" y="654342"/>
                  </a:lnTo>
                  <a:lnTo>
                    <a:pt x="1064297" y="669324"/>
                  </a:lnTo>
                  <a:lnTo>
                    <a:pt x="1011776" y="682294"/>
                  </a:lnTo>
                  <a:lnTo>
                    <a:pt x="956927" y="693146"/>
                  </a:lnTo>
                  <a:lnTo>
                    <a:pt x="899965" y="701773"/>
                  </a:lnTo>
                  <a:lnTo>
                    <a:pt x="841108" y="708068"/>
                  </a:lnTo>
                  <a:lnTo>
                    <a:pt x="780569" y="711923"/>
                  </a:lnTo>
                  <a:lnTo>
                    <a:pt x="718565" y="713231"/>
                  </a:lnTo>
                  <a:lnTo>
                    <a:pt x="656562" y="711923"/>
                  </a:lnTo>
                  <a:lnTo>
                    <a:pt x="596023" y="708068"/>
                  </a:lnTo>
                  <a:lnTo>
                    <a:pt x="537166" y="701773"/>
                  </a:lnTo>
                  <a:lnTo>
                    <a:pt x="480204" y="693146"/>
                  </a:lnTo>
                  <a:lnTo>
                    <a:pt x="425355" y="682294"/>
                  </a:lnTo>
                  <a:lnTo>
                    <a:pt x="372834" y="669324"/>
                  </a:lnTo>
                  <a:lnTo>
                    <a:pt x="322856" y="654342"/>
                  </a:lnTo>
                  <a:lnTo>
                    <a:pt x="275638" y="637456"/>
                  </a:lnTo>
                  <a:lnTo>
                    <a:pt x="231394" y="618772"/>
                  </a:lnTo>
                  <a:lnTo>
                    <a:pt x="190340" y="598398"/>
                  </a:lnTo>
                  <a:lnTo>
                    <a:pt x="152692" y="576441"/>
                  </a:lnTo>
                  <a:lnTo>
                    <a:pt x="118666" y="553007"/>
                  </a:lnTo>
                  <a:lnTo>
                    <a:pt x="88477" y="528203"/>
                  </a:lnTo>
                  <a:lnTo>
                    <a:pt x="40473" y="474916"/>
                  </a:lnTo>
                  <a:lnTo>
                    <a:pt x="10405" y="417435"/>
                  </a:lnTo>
                  <a:lnTo>
                    <a:pt x="0" y="356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285603" y="4996637"/>
            <a:ext cx="7023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ibu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25445" y="3701034"/>
            <a:ext cx="895350" cy="1923414"/>
          </a:xfrm>
          <a:custGeom>
            <a:avLst/>
            <a:gdLst/>
            <a:ahLst/>
            <a:cxnLst/>
            <a:rect l="l" t="t" r="r" b="b"/>
            <a:pathLst>
              <a:path w="895350" h="1923414">
                <a:moveTo>
                  <a:pt x="0" y="0"/>
                </a:moveTo>
                <a:lnTo>
                  <a:pt x="895223" y="996696"/>
                </a:lnTo>
              </a:path>
              <a:path w="895350" h="1923414">
                <a:moveTo>
                  <a:pt x="0" y="929640"/>
                </a:moveTo>
                <a:lnTo>
                  <a:pt x="895223" y="996696"/>
                </a:lnTo>
              </a:path>
              <a:path w="895350" h="1923414">
                <a:moveTo>
                  <a:pt x="0" y="1923237"/>
                </a:moveTo>
                <a:lnTo>
                  <a:pt x="895223" y="99669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6933" y="4162805"/>
            <a:ext cx="920750" cy="965200"/>
          </a:xfrm>
          <a:custGeom>
            <a:avLst/>
            <a:gdLst/>
            <a:ahLst/>
            <a:cxnLst/>
            <a:rect l="l" t="t" r="r" b="b"/>
            <a:pathLst>
              <a:path w="920750" h="965200">
                <a:moveTo>
                  <a:pt x="920496" y="0"/>
                </a:moveTo>
                <a:lnTo>
                  <a:pt x="0" y="534924"/>
                </a:lnTo>
              </a:path>
              <a:path w="920750" h="965200">
                <a:moveTo>
                  <a:pt x="920496" y="964692"/>
                </a:moveTo>
                <a:lnTo>
                  <a:pt x="0" y="53492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94326" y="4697729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 h="0">
                <a:moveTo>
                  <a:pt x="1865376" y="0"/>
                </a:moveTo>
                <a:lnTo>
                  <a:pt x="2529840" y="0"/>
                </a:lnTo>
              </a:path>
              <a:path w="2529840" h="0">
                <a:moveTo>
                  <a:pt x="664463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50153" y="3855846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78155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/>
              <a:t>Schema,</a:t>
            </a:r>
            <a:r>
              <a:rPr dirty="0" sz="4400" spc="-80"/>
              <a:t> </a:t>
            </a:r>
            <a:r>
              <a:rPr dirty="0" sz="4400" spc="-50"/>
              <a:t>Metadata,</a:t>
            </a:r>
            <a:r>
              <a:rPr dirty="0" sz="4400" spc="-90"/>
              <a:t> </a:t>
            </a:r>
            <a:r>
              <a:rPr dirty="0" sz="4400" spc="-50"/>
              <a:t>Data</a:t>
            </a:r>
            <a:r>
              <a:rPr dirty="0" sz="4400" spc="-75"/>
              <a:t> </a:t>
            </a:r>
            <a:r>
              <a:rPr dirty="0" sz="4400" spc="-30"/>
              <a:t>Dictionary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8159115" cy="23425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Logical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logical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constraints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associations 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5">
                <a:solidFill>
                  <a:srgbClr val="FFFF00"/>
                </a:solidFill>
                <a:latin typeface="Calibri"/>
                <a:cs typeface="Calibri"/>
              </a:rPr>
              <a:t>group </a:t>
            </a:r>
            <a:r>
              <a:rPr dirty="0" sz="2400" spc="-5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6FAC46"/>
                </a:solidFill>
                <a:latin typeface="Calibri"/>
                <a:cs typeface="Calibri"/>
              </a:rPr>
              <a:t>related</a:t>
            </a:r>
            <a:r>
              <a:rPr dirty="0" sz="240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6FAC46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z="2400">
                <a:solidFill>
                  <a:srgbClr val="5B9BD4"/>
                </a:solidFill>
                <a:latin typeface="Calibri"/>
                <a:cs typeface="Calibri"/>
              </a:rPr>
              <a:t>blueprint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”-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schemas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C000"/>
                </a:solidFill>
                <a:latin typeface="Calibri"/>
                <a:cs typeface="Calibri"/>
              </a:rPr>
              <a:t>DB1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.Schema1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084935"/>
            <a:ext cx="5626100" cy="147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FFC000"/>
                </a:solidFill>
                <a:latin typeface="Calibri"/>
                <a:cs typeface="Calibri"/>
              </a:rPr>
              <a:t>DB1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.Schema2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C7C30"/>
                </a:solidFill>
                <a:latin typeface="Calibri"/>
                <a:cs typeface="Calibri"/>
              </a:rPr>
              <a:t>unique</a:t>
            </a:r>
            <a:r>
              <a:rPr dirty="0" sz="2400" spc="-15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C7C30"/>
                </a:solidFill>
                <a:latin typeface="Calibri"/>
                <a:cs typeface="Calibri"/>
              </a:rPr>
              <a:t>namespace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Qualify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2000" spc="-15">
                <a:solidFill>
                  <a:srgbClr val="00AF50"/>
                </a:solidFill>
                <a:latin typeface="Calibri"/>
                <a:cs typeface="Calibri"/>
              </a:rPr>
              <a:t>SCHEMA_NAME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000" spc="-15">
                <a:solidFill>
                  <a:srgbClr val="5B9BD4"/>
                </a:solidFill>
                <a:latin typeface="Calibri"/>
                <a:cs typeface="Calibri"/>
              </a:rPr>
              <a:t>TABLE_NAME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8631" y="3429000"/>
            <a:ext cx="1051560" cy="411480"/>
          </a:xfrm>
          <a:prstGeom prst="rect">
            <a:avLst/>
          </a:prstGeom>
          <a:solidFill>
            <a:srgbClr val="6F2F9F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5943" y="4270247"/>
            <a:ext cx="1009015" cy="411480"/>
          </a:xfrm>
          <a:prstGeom prst="rect">
            <a:avLst/>
          </a:prstGeom>
          <a:solidFill>
            <a:srgbClr val="538235"/>
          </a:solidFill>
          <a:ln w="12700">
            <a:solidFill>
              <a:srgbClr val="FFFFFF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6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9192" y="4270247"/>
            <a:ext cx="1009015" cy="411480"/>
          </a:xfrm>
          <a:prstGeom prst="rect">
            <a:avLst/>
          </a:prstGeom>
          <a:solidFill>
            <a:srgbClr val="538235"/>
          </a:solidFill>
          <a:ln w="12700">
            <a:solidFill>
              <a:srgbClr val="FFFFFF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6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1500" y="5044440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570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0471" y="5044440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570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4411" y="5044440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570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4052" y="5044440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570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01150" y="3841241"/>
            <a:ext cx="1603375" cy="429259"/>
          </a:xfrm>
          <a:custGeom>
            <a:avLst/>
            <a:gdLst/>
            <a:ahLst/>
            <a:cxnLst/>
            <a:rect l="l" t="t" r="r" b="b"/>
            <a:pathLst>
              <a:path w="1603375" h="429260">
                <a:moveTo>
                  <a:pt x="954024" y="0"/>
                </a:moveTo>
                <a:lnTo>
                  <a:pt x="0" y="429005"/>
                </a:lnTo>
              </a:path>
              <a:path w="1603375" h="429260">
                <a:moveTo>
                  <a:pt x="954024" y="0"/>
                </a:moveTo>
                <a:lnTo>
                  <a:pt x="1603248" y="42900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80881" y="4682490"/>
            <a:ext cx="919480" cy="362585"/>
          </a:xfrm>
          <a:custGeom>
            <a:avLst/>
            <a:gdLst/>
            <a:ahLst/>
            <a:cxnLst/>
            <a:rect l="l" t="t" r="r" b="b"/>
            <a:pathLst>
              <a:path w="919479" h="362585">
                <a:moveTo>
                  <a:pt x="620268" y="0"/>
                </a:moveTo>
                <a:lnTo>
                  <a:pt x="918972" y="362331"/>
                </a:lnTo>
              </a:path>
              <a:path w="919479" h="362585">
                <a:moveTo>
                  <a:pt x="627888" y="16764"/>
                </a:moveTo>
                <a:lnTo>
                  <a:pt x="0" y="3619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43793" y="4682490"/>
            <a:ext cx="929640" cy="362585"/>
          </a:xfrm>
          <a:custGeom>
            <a:avLst/>
            <a:gdLst/>
            <a:ahLst/>
            <a:cxnLst/>
            <a:rect l="l" t="t" r="r" b="b"/>
            <a:pathLst>
              <a:path w="929640" h="362585">
                <a:moveTo>
                  <a:pt x="260603" y="0"/>
                </a:moveTo>
                <a:lnTo>
                  <a:pt x="0" y="362331"/>
                </a:lnTo>
              </a:path>
              <a:path w="929640" h="362585">
                <a:moveTo>
                  <a:pt x="260603" y="0"/>
                </a:moveTo>
                <a:lnTo>
                  <a:pt x="929639" y="362331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78155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/>
              <a:t>Schema,</a:t>
            </a:r>
            <a:r>
              <a:rPr dirty="0" sz="4400" spc="-80"/>
              <a:t> </a:t>
            </a:r>
            <a:r>
              <a:rPr dirty="0" sz="4400" spc="-50"/>
              <a:t>Metadata,</a:t>
            </a:r>
            <a:r>
              <a:rPr dirty="0" sz="4400" spc="-90"/>
              <a:t> </a:t>
            </a:r>
            <a:r>
              <a:rPr dirty="0" sz="4400" spc="-50"/>
              <a:t>Data</a:t>
            </a:r>
            <a:r>
              <a:rPr dirty="0" sz="4400" spc="-75"/>
              <a:t> </a:t>
            </a:r>
            <a:r>
              <a:rPr dirty="0" sz="4400" spc="-30"/>
              <a:t>Dictionary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873240" cy="20643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Catalog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schemas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level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Qualify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dirty="0" sz="2400" spc="-25">
                <a:solidFill>
                  <a:srgbClr val="FFC000"/>
                </a:solidFill>
                <a:latin typeface="Calibri"/>
                <a:cs typeface="Calibri"/>
              </a:rPr>
              <a:t>CATALOG_NAME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00AF50"/>
                </a:solidFill>
                <a:latin typeface="Calibri"/>
                <a:cs typeface="Calibri"/>
              </a:rPr>
              <a:t>SCHEMA_NAME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5B9BD4"/>
                </a:solidFill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4776" y="4122420"/>
            <a:ext cx="1051560" cy="413384"/>
          </a:xfrm>
          <a:prstGeom prst="rect">
            <a:avLst/>
          </a:prstGeom>
          <a:solidFill>
            <a:srgbClr val="BE9000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088" y="4963667"/>
            <a:ext cx="1009015" cy="411480"/>
          </a:xfrm>
          <a:prstGeom prst="rect">
            <a:avLst/>
          </a:prstGeom>
          <a:solidFill>
            <a:srgbClr val="538235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335" y="4963667"/>
            <a:ext cx="1009015" cy="411480"/>
          </a:xfrm>
          <a:prstGeom prst="rect">
            <a:avLst/>
          </a:prstGeom>
          <a:solidFill>
            <a:srgbClr val="538235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7643" y="5737859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575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616" y="5737859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75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556" y="5737859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75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0195" y="5737859"/>
            <a:ext cx="777240" cy="41148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75"/>
              </a:spcBef>
            </a:pP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7293" y="4536185"/>
            <a:ext cx="1603375" cy="429259"/>
          </a:xfrm>
          <a:custGeom>
            <a:avLst/>
            <a:gdLst/>
            <a:ahLst/>
            <a:cxnLst/>
            <a:rect l="l" t="t" r="r" b="b"/>
            <a:pathLst>
              <a:path w="1603375" h="429260">
                <a:moveTo>
                  <a:pt x="954024" y="0"/>
                </a:moveTo>
                <a:lnTo>
                  <a:pt x="0" y="429006"/>
                </a:lnTo>
              </a:path>
              <a:path w="1603375" h="429260">
                <a:moveTo>
                  <a:pt x="954024" y="0"/>
                </a:moveTo>
                <a:lnTo>
                  <a:pt x="1603248" y="4290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47026" y="5375909"/>
            <a:ext cx="919480" cy="363855"/>
          </a:xfrm>
          <a:custGeom>
            <a:avLst/>
            <a:gdLst/>
            <a:ahLst/>
            <a:cxnLst/>
            <a:rect l="l" t="t" r="r" b="b"/>
            <a:pathLst>
              <a:path w="919479" h="363854">
                <a:moveTo>
                  <a:pt x="620268" y="0"/>
                </a:moveTo>
                <a:lnTo>
                  <a:pt x="918972" y="362356"/>
                </a:lnTo>
              </a:path>
              <a:path w="919479" h="363854">
                <a:moveTo>
                  <a:pt x="627888" y="18287"/>
                </a:moveTo>
                <a:lnTo>
                  <a:pt x="0" y="36342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09938" y="5375909"/>
            <a:ext cx="929640" cy="362585"/>
          </a:xfrm>
          <a:custGeom>
            <a:avLst/>
            <a:gdLst/>
            <a:ahLst/>
            <a:cxnLst/>
            <a:rect l="l" t="t" r="r" b="b"/>
            <a:pathLst>
              <a:path w="929640" h="362585">
                <a:moveTo>
                  <a:pt x="260603" y="0"/>
                </a:moveTo>
                <a:lnTo>
                  <a:pt x="0" y="362356"/>
                </a:lnTo>
              </a:path>
              <a:path w="929640" h="362585">
                <a:moveTo>
                  <a:pt x="260603" y="0"/>
                </a:moveTo>
                <a:lnTo>
                  <a:pt x="929639" y="36235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747247" y="4125467"/>
            <a:ext cx="1051560" cy="411480"/>
          </a:xfrm>
          <a:prstGeom prst="rect">
            <a:avLst/>
          </a:prstGeom>
          <a:solidFill>
            <a:srgbClr val="BE9000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69780" y="3229355"/>
            <a:ext cx="1051560" cy="411480"/>
          </a:xfrm>
          <a:prstGeom prst="rect">
            <a:avLst/>
          </a:prstGeom>
          <a:solidFill>
            <a:srgbClr val="6F2F9F"/>
          </a:solidFill>
          <a:ln w="12700">
            <a:solidFill>
              <a:srgbClr val="FFFFF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21318" y="3641597"/>
            <a:ext cx="2253615" cy="484505"/>
          </a:xfrm>
          <a:custGeom>
            <a:avLst/>
            <a:gdLst/>
            <a:ahLst/>
            <a:cxnLst/>
            <a:rect l="l" t="t" r="r" b="b"/>
            <a:pathLst>
              <a:path w="2253615" h="484504">
                <a:moveTo>
                  <a:pt x="1175003" y="0"/>
                </a:moveTo>
                <a:lnTo>
                  <a:pt x="2253106" y="484250"/>
                </a:lnTo>
              </a:path>
              <a:path w="2253615" h="484504">
                <a:moveTo>
                  <a:pt x="1175003" y="0"/>
                </a:moveTo>
                <a:lnTo>
                  <a:pt x="0" y="48183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6644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/>
              <a:t>Metadata</a:t>
            </a:r>
            <a:r>
              <a:rPr dirty="0" sz="4400" spc="-110"/>
              <a:t> </a:t>
            </a:r>
            <a:r>
              <a:rPr dirty="0" sz="4400" spc="-20"/>
              <a:t>and</a:t>
            </a:r>
            <a:r>
              <a:rPr dirty="0" sz="4400" spc="-105"/>
              <a:t> </a:t>
            </a:r>
            <a:r>
              <a:rPr dirty="0" sz="4400" spc="-50"/>
              <a:t>Data</a:t>
            </a:r>
            <a:r>
              <a:rPr dirty="0" sz="4400" spc="-90"/>
              <a:t> </a:t>
            </a:r>
            <a:r>
              <a:rPr dirty="0" sz="4400" spc="-25"/>
              <a:t>Dictionary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8178165" cy="352615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</a:rPr>
              <a:t>structure</a:t>
            </a:r>
            <a:r>
              <a:rPr dirty="0" sz="24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6FAC46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tables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schema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Data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 Dictionary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managed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dedicated</a:t>
            </a:r>
            <a:r>
              <a:rPr dirty="0" sz="2400" spc="-1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tables</a:t>
            </a:r>
            <a:r>
              <a:rPr dirty="0" sz="2400" spc="-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50"/>
                </a:solidFill>
                <a:latin typeface="Calibri"/>
                <a:cs typeface="Calibri"/>
              </a:rPr>
              <a:t>data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dictionary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4542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Null</a:t>
            </a:r>
            <a:r>
              <a:rPr dirty="0" sz="4400" spc="-150"/>
              <a:t> </a:t>
            </a:r>
            <a:r>
              <a:rPr dirty="0" sz="4400" spc="-70"/>
              <a:t>Values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405880" cy="364362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Null</a:t>
            </a:r>
            <a:r>
              <a:rPr dirty="0" sz="2800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5B9BD4"/>
                </a:solidFill>
                <a:latin typeface="Calibri"/>
                <a:cs typeface="Calibri"/>
              </a:rPr>
              <a:t>Value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“nothing”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absence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mark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00"/>
                </a:solidFill>
                <a:latin typeface="Calibri"/>
                <a:cs typeface="Calibri"/>
              </a:rPr>
              <a:t>missing</a:t>
            </a:r>
            <a:r>
              <a:rPr dirty="0" sz="2400" spc="-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columns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inserting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(with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data)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Options</a:t>
            </a:r>
            <a:endParaRPr sz="24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Reject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endParaRPr sz="20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mark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marker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1698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60"/>
              <a:t>Indexes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7774940" cy="29679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index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00"/>
                </a:solidFill>
                <a:latin typeface="Calibri"/>
                <a:cs typeface="Calibri"/>
              </a:rPr>
              <a:t>NOT</a:t>
            </a:r>
            <a:r>
              <a:rPr dirty="0" sz="24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saved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 specific</a:t>
            </a:r>
            <a:r>
              <a:rPr dirty="0" sz="2400" spc="-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50"/>
                </a:solidFill>
                <a:latin typeface="Calibri"/>
                <a:cs typeface="Calibri"/>
              </a:rPr>
              <a:t>order</a:t>
            </a:r>
            <a:r>
              <a:rPr dirty="0" sz="2400" spc="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sorted</a:t>
            </a:r>
            <a:r>
              <a:rPr dirty="0" sz="2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ordered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10,000,000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endParaRPr sz="20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00"/>
                </a:solidFill>
                <a:latin typeface="Calibri"/>
                <a:cs typeface="Calibri"/>
              </a:rPr>
              <a:t>table</a:t>
            </a:r>
            <a:r>
              <a:rPr dirty="0" sz="1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scan</a:t>
            </a:r>
            <a:endParaRPr sz="18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Inefficient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time-consuming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process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mechanism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 locate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1698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60"/>
              <a:t>Indexes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684385" cy="12261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index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special</a:t>
            </a:r>
            <a:r>
              <a:rPr dirty="0" sz="2400" spc="-1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support</a:t>
            </a:r>
            <a:r>
              <a:rPr dirty="0" sz="2400" spc="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rows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specific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Organizes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EC7C30"/>
                </a:solidFill>
                <a:latin typeface="Calibri"/>
                <a:cs typeface="Calibri"/>
              </a:rPr>
              <a:t>specified</a:t>
            </a:r>
            <a:r>
              <a:rPr dirty="0" sz="200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EC7C30"/>
                </a:solidFill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546" y="3705733"/>
          <a:ext cx="2312670" cy="2609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/>
                <a:gridCol w="86868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Ava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Bob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David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Emma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Oliver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William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73826" y="3696970"/>
          <a:ext cx="5393055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19"/>
                <a:gridCol w="1464945"/>
                <a:gridCol w="1540510"/>
                <a:gridCol w="1536700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Phone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David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Oliver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Ava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William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Bob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Emma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…..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89959" y="4237863"/>
            <a:ext cx="1933575" cy="1919605"/>
          </a:xfrm>
          <a:custGeom>
            <a:avLst/>
            <a:gdLst/>
            <a:ahLst/>
            <a:cxnLst/>
            <a:rect l="l" t="t" r="r" b="b"/>
            <a:pathLst>
              <a:path w="1933575" h="1919604">
                <a:moveTo>
                  <a:pt x="1933067" y="1486408"/>
                </a:moveTo>
                <a:lnTo>
                  <a:pt x="1918182" y="1465541"/>
                </a:lnTo>
                <a:lnTo>
                  <a:pt x="1877441" y="1408366"/>
                </a:lnTo>
                <a:lnTo>
                  <a:pt x="1864055" y="1433614"/>
                </a:lnTo>
                <a:lnTo>
                  <a:pt x="1579753" y="1282801"/>
                </a:lnTo>
                <a:lnTo>
                  <a:pt x="1795399" y="1193317"/>
                </a:lnTo>
                <a:lnTo>
                  <a:pt x="1806321" y="1219581"/>
                </a:lnTo>
                <a:lnTo>
                  <a:pt x="1856727" y="1161415"/>
                </a:lnTo>
                <a:lnTo>
                  <a:pt x="1869059" y="1147191"/>
                </a:lnTo>
                <a:lnTo>
                  <a:pt x="1773428" y="1140460"/>
                </a:lnTo>
                <a:lnTo>
                  <a:pt x="1784400" y="1166876"/>
                </a:lnTo>
                <a:lnTo>
                  <a:pt x="1546974" y="1265415"/>
                </a:lnTo>
                <a:lnTo>
                  <a:pt x="1512747" y="1247267"/>
                </a:lnTo>
                <a:lnTo>
                  <a:pt x="1512747" y="1279613"/>
                </a:lnTo>
                <a:lnTo>
                  <a:pt x="969632" y="1505000"/>
                </a:lnTo>
                <a:lnTo>
                  <a:pt x="389039" y="1278559"/>
                </a:lnTo>
                <a:lnTo>
                  <a:pt x="918171" y="964158"/>
                </a:lnTo>
                <a:lnTo>
                  <a:pt x="1512747" y="1279613"/>
                </a:lnTo>
                <a:lnTo>
                  <a:pt x="1512747" y="1247267"/>
                </a:lnTo>
                <a:lnTo>
                  <a:pt x="946924" y="947077"/>
                </a:lnTo>
                <a:lnTo>
                  <a:pt x="1520837" y="606069"/>
                </a:lnTo>
                <a:lnTo>
                  <a:pt x="1783969" y="708672"/>
                </a:lnTo>
                <a:lnTo>
                  <a:pt x="1773555" y="735330"/>
                </a:lnTo>
                <a:lnTo>
                  <a:pt x="1869059" y="726567"/>
                </a:lnTo>
                <a:lnTo>
                  <a:pt x="1857578" y="713867"/>
                </a:lnTo>
                <a:lnTo>
                  <a:pt x="1804797" y="655447"/>
                </a:lnTo>
                <a:lnTo>
                  <a:pt x="1794357" y="682117"/>
                </a:lnTo>
                <a:lnTo>
                  <a:pt x="1551952" y="587578"/>
                </a:lnTo>
                <a:lnTo>
                  <a:pt x="1839201" y="416902"/>
                </a:lnTo>
                <a:lnTo>
                  <a:pt x="1853819" y="441452"/>
                </a:lnTo>
                <a:lnTo>
                  <a:pt x="1890039" y="385064"/>
                </a:lnTo>
                <a:lnTo>
                  <a:pt x="1905635" y="360807"/>
                </a:lnTo>
                <a:lnTo>
                  <a:pt x="1810004" y="367792"/>
                </a:lnTo>
                <a:lnTo>
                  <a:pt x="1824621" y="392379"/>
                </a:lnTo>
                <a:lnTo>
                  <a:pt x="1518234" y="574433"/>
                </a:lnTo>
                <a:lnTo>
                  <a:pt x="1487119" y="562305"/>
                </a:lnTo>
                <a:lnTo>
                  <a:pt x="1487119" y="592924"/>
                </a:lnTo>
                <a:lnTo>
                  <a:pt x="917422" y="931430"/>
                </a:lnTo>
                <a:lnTo>
                  <a:pt x="380492" y="646582"/>
                </a:lnTo>
                <a:lnTo>
                  <a:pt x="983284" y="396455"/>
                </a:lnTo>
                <a:lnTo>
                  <a:pt x="1487119" y="592924"/>
                </a:lnTo>
                <a:lnTo>
                  <a:pt x="1487119" y="562305"/>
                </a:lnTo>
                <a:lnTo>
                  <a:pt x="1021372" y="380644"/>
                </a:lnTo>
                <a:lnTo>
                  <a:pt x="1795399" y="59461"/>
                </a:lnTo>
                <a:lnTo>
                  <a:pt x="1806321" y="85725"/>
                </a:lnTo>
                <a:lnTo>
                  <a:pt x="1856727" y="27559"/>
                </a:lnTo>
                <a:lnTo>
                  <a:pt x="1869059" y="13335"/>
                </a:lnTo>
                <a:lnTo>
                  <a:pt x="1773428" y="6604"/>
                </a:lnTo>
                <a:lnTo>
                  <a:pt x="1784400" y="33020"/>
                </a:lnTo>
                <a:lnTo>
                  <a:pt x="982891" y="365633"/>
                </a:lnTo>
                <a:lnTo>
                  <a:pt x="45466" y="0"/>
                </a:lnTo>
                <a:lnTo>
                  <a:pt x="35052" y="26670"/>
                </a:lnTo>
                <a:lnTo>
                  <a:pt x="944791" y="381444"/>
                </a:lnTo>
                <a:lnTo>
                  <a:pt x="347738" y="629208"/>
                </a:lnTo>
                <a:lnTo>
                  <a:pt x="13462" y="451866"/>
                </a:lnTo>
                <a:lnTo>
                  <a:pt x="0" y="477012"/>
                </a:lnTo>
                <a:lnTo>
                  <a:pt x="313575" y="643394"/>
                </a:lnTo>
                <a:lnTo>
                  <a:pt x="34798" y="759079"/>
                </a:lnTo>
                <a:lnTo>
                  <a:pt x="45720" y="785495"/>
                </a:lnTo>
                <a:lnTo>
                  <a:pt x="346329" y="660768"/>
                </a:lnTo>
                <a:lnTo>
                  <a:pt x="888682" y="948512"/>
                </a:lnTo>
                <a:lnTo>
                  <a:pt x="355346" y="1265415"/>
                </a:lnTo>
                <a:lnTo>
                  <a:pt x="18034" y="1133856"/>
                </a:lnTo>
                <a:lnTo>
                  <a:pt x="7620" y="1160526"/>
                </a:lnTo>
                <a:lnTo>
                  <a:pt x="324129" y="1283970"/>
                </a:lnTo>
                <a:lnTo>
                  <a:pt x="5588" y="1473238"/>
                </a:lnTo>
                <a:lnTo>
                  <a:pt x="20066" y="1497799"/>
                </a:lnTo>
                <a:lnTo>
                  <a:pt x="357822" y="1297114"/>
                </a:lnTo>
                <a:lnTo>
                  <a:pt x="931481" y="1520837"/>
                </a:lnTo>
                <a:lnTo>
                  <a:pt x="34798" y="1892947"/>
                </a:lnTo>
                <a:lnTo>
                  <a:pt x="45720" y="1919338"/>
                </a:lnTo>
                <a:lnTo>
                  <a:pt x="969949" y="1535836"/>
                </a:lnTo>
                <a:lnTo>
                  <a:pt x="1756537" y="1842579"/>
                </a:lnTo>
                <a:lnTo>
                  <a:pt x="1746123" y="1869211"/>
                </a:lnTo>
                <a:lnTo>
                  <a:pt x="1841627" y="1860423"/>
                </a:lnTo>
                <a:lnTo>
                  <a:pt x="1830184" y="1847773"/>
                </a:lnTo>
                <a:lnTo>
                  <a:pt x="1777365" y="1789341"/>
                </a:lnTo>
                <a:lnTo>
                  <a:pt x="1766951" y="1815960"/>
                </a:lnTo>
                <a:lnTo>
                  <a:pt x="1008100" y="1520012"/>
                </a:lnTo>
                <a:lnTo>
                  <a:pt x="1545526" y="1297000"/>
                </a:lnTo>
                <a:lnTo>
                  <a:pt x="1850669" y="1458887"/>
                </a:lnTo>
                <a:lnTo>
                  <a:pt x="1837309" y="1484096"/>
                </a:lnTo>
                <a:lnTo>
                  <a:pt x="1933067" y="148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3746" y="3251072"/>
            <a:ext cx="216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Index</a:t>
            </a:r>
            <a:r>
              <a:rPr dirty="0" sz="1800" spc="-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00"/>
                </a:solidFill>
                <a:latin typeface="Calibri"/>
                <a:cs typeface="Calibri"/>
              </a:rPr>
              <a:t>Table</a:t>
            </a:r>
            <a:r>
              <a:rPr dirty="0" sz="1800" spc="-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“Name”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5386" y="3306571"/>
            <a:ext cx="1387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134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Partitions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7813040" cy="29133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Big</a:t>
            </a:r>
            <a:r>
              <a:rPr dirty="0" sz="2800" spc="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Era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HUGE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challenge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Collect,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Store,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Process…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5B9BD4"/>
                </a:solidFill>
                <a:latin typeface="Calibri"/>
                <a:cs typeface="Calibri"/>
              </a:rPr>
              <a:t>Partitioning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strategy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handle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Breaking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large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into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pieces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730" rIns="0" bIns="0" rtlCol="0" vert="horz">
            <a:spAutoFit/>
          </a:bodyPr>
          <a:lstStyle/>
          <a:p>
            <a:pPr marL="4982210" marR="5080">
              <a:lnSpc>
                <a:spcPts val="7130"/>
              </a:lnSpc>
              <a:spcBef>
                <a:spcPts val="990"/>
              </a:spcBef>
            </a:pPr>
            <a:r>
              <a:rPr dirty="0" spc="-70"/>
              <a:t>Database, </a:t>
            </a:r>
            <a:r>
              <a:rPr dirty="0" spc="-65"/>
              <a:t> </a:t>
            </a:r>
            <a:r>
              <a:rPr dirty="0" spc="-55"/>
              <a:t>DMBS,</a:t>
            </a:r>
            <a:r>
              <a:rPr dirty="0" spc="-170"/>
              <a:t> </a:t>
            </a:r>
            <a:r>
              <a:rPr dirty="0" spc="-45"/>
              <a:t>SQL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172200" cy="6858000"/>
            <a:chOff x="0" y="0"/>
            <a:chExt cx="61722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200" cy="6858000"/>
            </a:xfrm>
            <a:custGeom>
              <a:avLst/>
              <a:gdLst/>
              <a:ahLst/>
              <a:cxnLst/>
              <a:rect l="l" t="t" r="r" b="b"/>
              <a:pathLst>
                <a:path w="6172200" h="6858000">
                  <a:moveTo>
                    <a:pt x="6103112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764536" y="6857999"/>
                  </a:lnTo>
                  <a:lnTo>
                    <a:pt x="2896362" y="6782205"/>
                  </a:lnTo>
                  <a:lnTo>
                    <a:pt x="2937183" y="6757202"/>
                  </a:lnTo>
                  <a:lnTo>
                    <a:pt x="2977813" y="6731921"/>
                  </a:lnTo>
                  <a:lnTo>
                    <a:pt x="3018252" y="6706364"/>
                  </a:lnTo>
                  <a:lnTo>
                    <a:pt x="3058499" y="6680530"/>
                  </a:lnTo>
                  <a:lnTo>
                    <a:pt x="3098552" y="6654423"/>
                  </a:lnTo>
                  <a:lnTo>
                    <a:pt x="3138409" y="6628042"/>
                  </a:lnTo>
                  <a:lnTo>
                    <a:pt x="3178070" y="6601390"/>
                  </a:lnTo>
                  <a:lnTo>
                    <a:pt x="3217533" y="6574467"/>
                  </a:lnTo>
                  <a:lnTo>
                    <a:pt x="3256796" y="6547275"/>
                  </a:lnTo>
                  <a:lnTo>
                    <a:pt x="3295859" y="6519816"/>
                  </a:lnTo>
                  <a:lnTo>
                    <a:pt x="3334720" y="6492090"/>
                  </a:lnTo>
                  <a:lnTo>
                    <a:pt x="3373378" y="6464099"/>
                  </a:lnTo>
                  <a:lnTo>
                    <a:pt x="3411832" y="6435845"/>
                  </a:lnTo>
                  <a:lnTo>
                    <a:pt x="3450079" y="6407328"/>
                  </a:lnTo>
                  <a:lnTo>
                    <a:pt x="3488119" y="6378550"/>
                  </a:lnTo>
                  <a:lnTo>
                    <a:pt x="3525951" y="6349513"/>
                  </a:lnTo>
                  <a:lnTo>
                    <a:pt x="3563572" y="6320216"/>
                  </a:lnTo>
                  <a:lnTo>
                    <a:pt x="3600983" y="6290663"/>
                  </a:lnTo>
                  <a:lnTo>
                    <a:pt x="3638181" y="6260854"/>
                  </a:lnTo>
                  <a:lnTo>
                    <a:pt x="3675165" y="6230791"/>
                  </a:lnTo>
                  <a:lnTo>
                    <a:pt x="3711934" y="6200475"/>
                  </a:lnTo>
                  <a:lnTo>
                    <a:pt x="3748486" y="6169907"/>
                  </a:lnTo>
                  <a:lnTo>
                    <a:pt x="3784821" y="6139088"/>
                  </a:lnTo>
                  <a:lnTo>
                    <a:pt x="3820936" y="6108020"/>
                  </a:lnTo>
                  <a:lnTo>
                    <a:pt x="3856831" y="6076705"/>
                  </a:lnTo>
                  <a:lnTo>
                    <a:pt x="3892504" y="6045143"/>
                  </a:lnTo>
                  <a:lnTo>
                    <a:pt x="3927954" y="6013336"/>
                  </a:lnTo>
                  <a:lnTo>
                    <a:pt x="3963179" y="5981285"/>
                  </a:lnTo>
                  <a:lnTo>
                    <a:pt x="3998179" y="5948991"/>
                  </a:lnTo>
                  <a:lnTo>
                    <a:pt x="4032952" y="5916457"/>
                  </a:lnTo>
                  <a:lnTo>
                    <a:pt x="4067496" y="5883682"/>
                  </a:lnTo>
                  <a:lnTo>
                    <a:pt x="4101810" y="5850669"/>
                  </a:lnTo>
                  <a:lnTo>
                    <a:pt x="4135894" y="5817419"/>
                  </a:lnTo>
                  <a:lnTo>
                    <a:pt x="4169745" y="5783933"/>
                  </a:lnTo>
                  <a:lnTo>
                    <a:pt x="4203362" y="5750212"/>
                  </a:lnTo>
                  <a:lnTo>
                    <a:pt x="4236744" y="5716259"/>
                  </a:lnTo>
                  <a:lnTo>
                    <a:pt x="4269889" y="5682073"/>
                  </a:lnTo>
                  <a:lnTo>
                    <a:pt x="4302797" y="5647657"/>
                  </a:lnTo>
                  <a:lnTo>
                    <a:pt x="4335466" y="5613011"/>
                  </a:lnTo>
                  <a:lnTo>
                    <a:pt x="4367895" y="5578138"/>
                  </a:lnTo>
                  <a:lnTo>
                    <a:pt x="4400081" y="5543038"/>
                  </a:lnTo>
                  <a:lnTo>
                    <a:pt x="4432025" y="5507713"/>
                  </a:lnTo>
                  <a:lnTo>
                    <a:pt x="4463725" y="5472164"/>
                  </a:lnTo>
                  <a:lnTo>
                    <a:pt x="4495178" y="5436392"/>
                  </a:lnTo>
                  <a:lnTo>
                    <a:pt x="4526385" y="5400399"/>
                  </a:lnTo>
                  <a:lnTo>
                    <a:pt x="4557344" y="5364186"/>
                  </a:lnTo>
                  <a:lnTo>
                    <a:pt x="4588052" y="5327755"/>
                  </a:lnTo>
                  <a:lnTo>
                    <a:pt x="4618510" y="5291106"/>
                  </a:lnTo>
                  <a:lnTo>
                    <a:pt x="4648716" y="5254241"/>
                  </a:lnTo>
                  <a:lnTo>
                    <a:pt x="4678667" y="5217162"/>
                  </a:lnTo>
                  <a:lnTo>
                    <a:pt x="4708364" y="5179869"/>
                  </a:lnTo>
                  <a:lnTo>
                    <a:pt x="4737805" y="5142364"/>
                  </a:lnTo>
                  <a:lnTo>
                    <a:pt x="4766988" y="5104649"/>
                  </a:lnTo>
                  <a:lnTo>
                    <a:pt x="4795912" y="5066724"/>
                  </a:lnTo>
                  <a:lnTo>
                    <a:pt x="4824576" y="5028591"/>
                  </a:lnTo>
                  <a:lnTo>
                    <a:pt x="4852978" y="4990252"/>
                  </a:lnTo>
                  <a:lnTo>
                    <a:pt x="4881117" y="4951707"/>
                  </a:lnTo>
                  <a:lnTo>
                    <a:pt x="4908992" y="4912958"/>
                  </a:lnTo>
                  <a:lnTo>
                    <a:pt x="4936601" y="4874007"/>
                  </a:lnTo>
                  <a:lnTo>
                    <a:pt x="4963944" y="4834854"/>
                  </a:lnTo>
                  <a:lnTo>
                    <a:pt x="4991018" y="4795501"/>
                  </a:lnTo>
                  <a:lnTo>
                    <a:pt x="5017823" y="4755949"/>
                  </a:lnTo>
                  <a:lnTo>
                    <a:pt x="5044357" y="4716200"/>
                  </a:lnTo>
                  <a:lnTo>
                    <a:pt x="5070619" y="4676255"/>
                  </a:lnTo>
                  <a:lnTo>
                    <a:pt x="5096607" y="4636115"/>
                  </a:lnTo>
                  <a:lnTo>
                    <a:pt x="5122320" y="4595782"/>
                  </a:lnTo>
                  <a:lnTo>
                    <a:pt x="5147757" y="4555256"/>
                  </a:lnTo>
                  <a:lnTo>
                    <a:pt x="5172917" y="4514540"/>
                  </a:lnTo>
                  <a:lnTo>
                    <a:pt x="5197798" y="4473634"/>
                  </a:lnTo>
                  <a:lnTo>
                    <a:pt x="5222398" y="4432540"/>
                  </a:lnTo>
                  <a:lnTo>
                    <a:pt x="5246718" y="4391260"/>
                  </a:lnTo>
                  <a:lnTo>
                    <a:pt x="5270754" y="4349794"/>
                  </a:lnTo>
                  <a:lnTo>
                    <a:pt x="5294506" y="4308144"/>
                  </a:lnTo>
                  <a:lnTo>
                    <a:pt x="5317973" y="4266311"/>
                  </a:lnTo>
                  <a:lnTo>
                    <a:pt x="5341153" y="4224296"/>
                  </a:lnTo>
                  <a:lnTo>
                    <a:pt x="5364045" y="4182101"/>
                  </a:lnTo>
                  <a:lnTo>
                    <a:pt x="5386647" y="4139728"/>
                  </a:lnTo>
                  <a:lnTo>
                    <a:pt x="5408959" y="4097177"/>
                  </a:lnTo>
                  <a:lnTo>
                    <a:pt x="5430978" y="4054450"/>
                  </a:lnTo>
                  <a:lnTo>
                    <a:pt x="5452705" y="4011547"/>
                  </a:lnTo>
                  <a:lnTo>
                    <a:pt x="5474136" y="3968472"/>
                  </a:lnTo>
                  <a:lnTo>
                    <a:pt x="5495271" y="3925224"/>
                  </a:lnTo>
                  <a:lnTo>
                    <a:pt x="5516109" y="3881805"/>
                  </a:lnTo>
                  <a:lnTo>
                    <a:pt x="5536649" y="3838217"/>
                  </a:lnTo>
                  <a:lnTo>
                    <a:pt x="5556888" y="3794461"/>
                  </a:lnTo>
                  <a:lnTo>
                    <a:pt x="5576826" y="3750537"/>
                  </a:lnTo>
                  <a:lnTo>
                    <a:pt x="5596461" y="3706448"/>
                  </a:lnTo>
                  <a:lnTo>
                    <a:pt x="5615792" y="3662195"/>
                  </a:lnTo>
                  <a:lnTo>
                    <a:pt x="5634818" y="3617779"/>
                  </a:lnTo>
                  <a:lnTo>
                    <a:pt x="5653537" y="3573201"/>
                  </a:lnTo>
                  <a:lnTo>
                    <a:pt x="5671948" y="3528463"/>
                  </a:lnTo>
                  <a:lnTo>
                    <a:pt x="5690050" y="3483566"/>
                  </a:lnTo>
                  <a:lnTo>
                    <a:pt x="5707841" y="3438512"/>
                  </a:lnTo>
                  <a:lnTo>
                    <a:pt x="5725320" y="3393301"/>
                  </a:lnTo>
                  <a:lnTo>
                    <a:pt x="5742486" y="3347935"/>
                  </a:lnTo>
                  <a:lnTo>
                    <a:pt x="5759337" y="3302415"/>
                  </a:lnTo>
                  <a:lnTo>
                    <a:pt x="5775872" y="3256743"/>
                  </a:lnTo>
                  <a:lnTo>
                    <a:pt x="5792090" y="3210921"/>
                  </a:lnTo>
                  <a:lnTo>
                    <a:pt x="5807990" y="3164948"/>
                  </a:lnTo>
                  <a:lnTo>
                    <a:pt x="5823569" y="3118827"/>
                  </a:lnTo>
                  <a:lnTo>
                    <a:pt x="5838827" y="3072560"/>
                  </a:lnTo>
                  <a:lnTo>
                    <a:pt x="5853763" y="3026146"/>
                  </a:lnTo>
                  <a:lnTo>
                    <a:pt x="5868374" y="2979588"/>
                  </a:lnTo>
                  <a:lnTo>
                    <a:pt x="5882661" y="2932887"/>
                  </a:lnTo>
                  <a:lnTo>
                    <a:pt x="5896621" y="2886045"/>
                  </a:lnTo>
                  <a:lnTo>
                    <a:pt x="5910253" y="2839062"/>
                  </a:lnTo>
                  <a:lnTo>
                    <a:pt x="5923555" y="2791940"/>
                  </a:lnTo>
                  <a:lnTo>
                    <a:pt x="5936528" y="2744680"/>
                  </a:lnTo>
                  <a:lnTo>
                    <a:pt x="5949168" y="2697284"/>
                  </a:lnTo>
                  <a:lnTo>
                    <a:pt x="5961475" y="2649752"/>
                  </a:lnTo>
                  <a:lnTo>
                    <a:pt x="5973448" y="2602087"/>
                  </a:lnTo>
                  <a:lnTo>
                    <a:pt x="5985084" y="2554290"/>
                  </a:lnTo>
                  <a:lnTo>
                    <a:pt x="5996384" y="2506361"/>
                  </a:lnTo>
                  <a:lnTo>
                    <a:pt x="6007345" y="2458303"/>
                  </a:lnTo>
                  <a:lnTo>
                    <a:pt x="6017966" y="2410116"/>
                  </a:lnTo>
                  <a:lnTo>
                    <a:pt x="6028247" y="2361802"/>
                  </a:lnTo>
                  <a:lnTo>
                    <a:pt x="6038184" y="2313363"/>
                  </a:lnTo>
                  <a:lnTo>
                    <a:pt x="6047778" y="2264799"/>
                  </a:lnTo>
                  <a:lnTo>
                    <a:pt x="6057027" y="2216111"/>
                  </a:lnTo>
                  <a:lnTo>
                    <a:pt x="6065929" y="2167302"/>
                  </a:lnTo>
                  <a:lnTo>
                    <a:pt x="6074484" y="2118373"/>
                  </a:lnTo>
                  <a:lnTo>
                    <a:pt x="6082689" y="2069324"/>
                  </a:lnTo>
                  <a:lnTo>
                    <a:pt x="6090544" y="2020157"/>
                  </a:lnTo>
                  <a:lnTo>
                    <a:pt x="6098047" y="1970874"/>
                  </a:lnTo>
                  <a:lnTo>
                    <a:pt x="6105197" y="1921476"/>
                  </a:lnTo>
                  <a:lnTo>
                    <a:pt x="6111993" y="1871964"/>
                  </a:lnTo>
                  <a:lnTo>
                    <a:pt x="6118433" y="1822339"/>
                  </a:lnTo>
                  <a:lnTo>
                    <a:pt x="6124516" y="1772603"/>
                  </a:lnTo>
                  <a:lnTo>
                    <a:pt x="6130240" y="1722757"/>
                  </a:lnTo>
                  <a:lnTo>
                    <a:pt x="6135605" y="1672803"/>
                  </a:lnTo>
                  <a:lnTo>
                    <a:pt x="6140609" y="1622741"/>
                  </a:lnTo>
                  <a:lnTo>
                    <a:pt x="6145250" y="1572574"/>
                  </a:lnTo>
                  <a:lnTo>
                    <a:pt x="6149528" y="1522302"/>
                  </a:lnTo>
                  <a:lnTo>
                    <a:pt x="6153441" y="1471927"/>
                  </a:lnTo>
                  <a:lnTo>
                    <a:pt x="6156987" y="1421449"/>
                  </a:lnTo>
                  <a:lnTo>
                    <a:pt x="6160166" y="1370872"/>
                  </a:lnTo>
                  <a:lnTo>
                    <a:pt x="6162975" y="1320194"/>
                  </a:lnTo>
                  <a:lnTo>
                    <a:pt x="6165415" y="1269419"/>
                  </a:lnTo>
                  <a:lnTo>
                    <a:pt x="6167482" y="1218548"/>
                  </a:lnTo>
                  <a:lnTo>
                    <a:pt x="6169177" y="1167581"/>
                  </a:lnTo>
                  <a:lnTo>
                    <a:pt x="6170498" y="1116520"/>
                  </a:lnTo>
                  <a:lnTo>
                    <a:pt x="6171442" y="1065366"/>
                  </a:lnTo>
                  <a:lnTo>
                    <a:pt x="6172010" y="1014121"/>
                  </a:lnTo>
                  <a:lnTo>
                    <a:pt x="6172200" y="962787"/>
                  </a:lnTo>
                  <a:lnTo>
                    <a:pt x="6172017" y="912510"/>
                  </a:lnTo>
                  <a:lnTo>
                    <a:pt x="6171471" y="862320"/>
                  </a:lnTo>
                  <a:lnTo>
                    <a:pt x="6170562" y="812217"/>
                  </a:lnTo>
                  <a:lnTo>
                    <a:pt x="6169291" y="762203"/>
                  </a:lnTo>
                  <a:lnTo>
                    <a:pt x="6167661" y="712277"/>
                  </a:lnTo>
                  <a:lnTo>
                    <a:pt x="6165672" y="662441"/>
                  </a:lnTo>
                  <a:lnTo>
                    <a:pt x="6163326" y="612695"/>
                  </a:lnTo>
                  <a:lnTo>
                    <a:pt x="6160624" y="563041"/>
                  </a:lnTo>
                  <a:lnTo>
                    <a:pt x="6157568" y="513479"/>
                  </a:lnTo>
                  <a:lnTo>
                    <a:pt x="6154159" y="464010"/>
                  </a:lnTo>
                  <a:lnTo>
                    <a:pt x="6150398" y="414635"/>
                  </a:lnTo>
                  <a:lnTo>
                    <a:pt x="6146287" y="365354"/>
                  </a:lnTo>
                  <a:lnTo>
                    <a:pt x="6141828" y="316169"/>
                  </a:lnTo>
                  <a:lnTo>
                    <a:pt x="6137021" y="267080"/>
                  </a:lnTo>
                  <a:lnTo>
                    <a:pt x="610311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24880" cy="6858000"/>
            </a:xfrm>
            <a:custGeom>
              <a:avLst/>
              <a:gdLst/>
              <a:ahLst/>
              <a:cxnLst/>
              <a:rect l="l" t="t" r="r" b="b"/>
              <a:pathLst>
                <a:path w="6024880" h="6858000">
                  <a:moveTo>
                    <a:pt x="595401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437130" y="6857999"/>
                  </a:lnTo>
                  <a:lnTo>
                    <a:pt x="2550033" y="6800151"/>
                  </a:lnTo>
                  <a:lnTo>
                    <a:pt x="2592174" y="6777061"/>
                  </a:lnTo>
                  <a:lnTo>
                    <a:pt x="2634130" y="6753675"/>
                  </a:lnTo>
                  <a:lnTo>
                    <a:pt x="2675898" y="6729996"/>
                  </a:lnTo>
                  <a:lnTo>
                    <a:pt x="2717477" y="6706024"/>
                  </a:lnTo>
                  <a:lnTo>
                    <a:pt x="2758867" y="6681761"/>
                  </a:lnTo>
                  <a:lnTo>
                    <a:pt x="2800064" y="6657209"/>
                  </a:lnTo>
                  <a:lnTo>
                    <a:pt x="2841069" y="6632368"/>
                  </a:lnTo>
                  <a:lnTo>
                    <a:pt x="2881880" y="6607241"/>
                  </a:lnTo>
                  <a:lnTo>
                    <a:pt x="2922495" y="6581828"/>
                  </a:lnTo>
                  <a:lnTo>
                    <a:pt x="2962913" y="6556131"/>
                  </a:lnTo>
                  <a:lnTo>
                    <a:pt x="3003132" y="6530151"/>
                  </a:lnTo>
                  <a:lnTo>
                    <a:pt x="3043151" y="6503890"/>
                  </a:lnTo>
                  <a:lnTo>
                    <a:pt x="3082969" y="6477349"/>
                  </a:lnTo>
                  <a:lnTo>
                    <a:pt x="3122585" y="6450530"/>
                  </a:lnTo>
                  <a:lnTo>
                    <a:pt x="3161996" y="6423433"/>
                  </a:lnTo>
                  <a:lnTo>
                    <a:pt x="3201202" y="6396061"/>
                  </a:lnTo>
                  <a:lnTo>
                    <a:pt x="3240200" y="6368415"/>
                  </a:lnTo>
                  <a:lnTo>
                    <a:pt x="3278991" y="6340496"/>
                  </a:lnTo>
                  <a:lnTo>
                    <a:pt x="3317572" y="6312305"/>
                  </a:lnTo>
                  <a:lnTo>
                    <a:pt x="3355941" y="6283844"/>
                  </a:lnTo>
                  <a:lnTo>
                    <a:pt x="3394099" y="6255115"/>
                  </a:lnTo>
                  <a:lnTo>
                    <a:pt x="3432042" y="6226118"/>
                  </a:lnTo>
                  <a:lnTo>
                    <a:pt x="3469770" y="6196856"/>
                  </a:lnTo>
                  <a:lnTo>
                    <a:pt x="3507281" y="6167329"/>
                  </a:lnTo>
                  <a:lnTo>
                    <a:pt x="3544574" y="6137539"/>
                  </a:lnTo>
                  <a:lnTo>
                    <a:pt x="3581648" y="6107487"/>
                  </a:lnTo>
                  <a:lnTo>
                    <a:pt x="3618501" y="6077175"/>
                  </a:lnTo>
                  <a:lnTo>
                    <a:pt x="3655132" y="6046604"/>
                  </a:lnTo>
                  <a:lnTo>
                    <a:pt x="3691539" y="6015775"/>
                  </a:lnTo>
                  <a:lnTo>
                    <a:pt x="3727720" y="5984691"/>
                  </a:lnTo>
                  <a:lnTo>
                    <a:pt x="3763676" y="5953352"/>
                  </a:lnTo>
                  <a:lnTo>
                    <a:pt x="3799403" y="5921759"/>
                  </a:lnTo>
                  <a:lnTo>
                    <a:pt x="3834901" y="5889915"/>
                  </a:lnTo>
                  <a:lnTo>
                    <a:pt x="3870169" y="5857820"/>
                  </a:lnTo>
                  <a:lnTo>
                    <a:pt x="3905204" y="5825475"/>
                  </a:lnTo>
                  <a:lnTo>
                    <a:pt x="3940006" y="5792884"/>
                  </a:lnTo>
                  <a:lnTo>
                    <a:pt x="3974573" y="5760046"/>
                  </a:lnTo>
                  <a:lnTo>
                    <a:pt x="4008904" y="5726963"/>
                  </a:lnTo>
                  <a:lnTo>
                    <a:pt x="4042997" y="5693636"/>
                  </a:lnTo>
                  <a:lnTo>
                    <a:pt x="4076851" y="5660068"/>
                  </a:lnTo>
                  <a:lnTo>
                    <a:pt x="4110465" y="5626258"/>
                  </a:lnTo>
                  <a:lnTo>
                    <a:pt x="4143837" y="5592210"/>
                  </a:lnTo>
                  <a:lnTo>
                    <a:pt x="4176965" y="5557923"/>
                  </a:lnTo>
                  <a:lnTo>
                    <a:pt x="4209849" y="5523400"/>
                  </a:lnTo>
                  <a:lnTo>
                    <a:pt x="4242487" y="5488642"/>
                  </a:lnTo>
                  <a:lnTo>
                    <a:pt x="4274877" y="5453650"/>
                  </a:lnTo>
                  <a:lnTo>
                    <a:pt x="4307018" y="5418426"/>
                  </a:lnTo>
                  <a:lnTo>
                    <a:pt x="4338910" y="5382970"/>
                  </a:lnTo>
                  <a:lnTo>
                    <a:pt x="4370549" y="5347286"/>
                  </a:lnTo>
                  <a:lnTo>
                    <a:pt x="4401936" y="5311373"/>
                  </a:lnTo>
                  <a:lnTo>
                    <a:pt x="4433068" y="5275233"/>
                  </a:lnTo>
                  <a:lnTo>
                    <a:pt x="4463944" y="5238868"/>
                  </a:lnTo>
                  <a:lnTo>
                    <a:pt x="4494563" y="5202279"/>
                  </a:lnTo>
                  <a:lnTo>
                    <a:pt x="4524923" y="5165468"/>
                  </a:lnTo>
                  <a:lnTo>
                    <a:pt x="4555024" y="5128435"/>
                  </a:lnTo>
                  <a:lnTo>
                    <a:pt x="4584863" y="5091183"/>
                  </a:lnTo>
                  <a:lnTo>
                    <a:pt x="4614439" y="5053712"/>
                  </a:lnTo>
                  <a:lnTo>
                    <a:pt x="4643750" y="5016025"/>
                  </a:lnTo>
                  <a:lnTo>
                    <a:pt x="4672797" y="4978122"/>
                  </a:lnTo>
                  <a:lnTo>
                    <a:pt x="4701576" y="4940004"/>
                  </a:lnTo>
                  <a:lnTo>
                    <a:pt x="4730086" y="4901674"/>
                  </a:lnTo>
                  <a:lnTo>
                    <a:pt x="4758327" y="4863133"/>
                  </a:lnTo>
                  <a:lnTo>
                    <a:pt x="4786297" y="4824382"/>
                  </a:lnTo>
                  <a:lnTo>
                    <a:pt x="4813994" y="4785422"/>
                  </a:lnTo>
                  <a:lnTo>
                    <a:pt x="4841417" y="4746254"/>
                  </a:lnTo>
                  <a:lnTo>
                    <a:pt x="4868565" y="4706882"/>
                  </a:lnTo>
                  <a:lnTo>
                    <a:pt x="4895435" y="4667304"/>
                  </a:lnTo>
                  <a:lnTo>
                    <a:pt x="4922028" y="4627524"/>
                  </a:lnTo>
                  <a:lnTo>
                    <a:pt x="4948341" y="4587542"/>
                  </a:lnTo>
                  <a:lnTo>
                    <a:pt x="4974373" y="4547361"/>
                  </a:lnTo>
                  <a:lnTo>
                    <a:pt x="5000122" y="4506980"/>
                  </a:lnTo>
                  <a:lnTo>
                    <a:pt x="5025588" y="4466402"/>
                  </a:lnTo>
                  <a:lnTo>
                    <a:pt x="5050769" y="4425628"/>
                  </a:lnTo>
                  <a:lnTo>
                    <a:pt x="5075662" y="4384659"/>
                  </a:lnTo>
                  <a:lnTo>
                    <a:pt x="5100268" y="4343497"/>
                  </a:lnTo>
                  <a:lnTo>
                    <a:pt x="5124585" y="4302144"/>
                  </a:lnTo>
                  <a:lnTo>
                    <a:pt x="5148610" y="4260600"/>
                  </a:lnTo>
                  <a:lnTo>
                    <a:pt x="5172344" y="4218867"/>
                  </a:lnTo>
                  <a:lnTo>
                    <a:pt x="5195784" y="4176946"/>
                  </a:lnTo>
                  <a:lnTo>
                    <a:pt x="5218929" y="4134839"/>
                  </a:lnTo>
                  <a:lnTo>
                    <a:pt x="5241777" y="4092548"/>
                  </a:lnTo>
                  <a:lnTo>
                    <a:pt x="5264328" y="4050073"/>
                  </a:lnTo>
                  <a:lnTo>
                    <a:pt x="5286579" y="4007416"/>
                  </a:lnTo>
                  <a:lnTo>
                    <a:pt x="5308530" y="3964578"/>
                  </a:lnTo>
                  <a:lnTo>
                    <a:pt x="5330179" y="3921561"/>
                  </a:lnTo>
                  <a:lnTo>
                    <a:pt x="5351525" y="3878367"/>
                  </a:lnTo>
                  <a:lnTo>
                    <a:pt x="5372565" y="3834996"/>
                  </a:lnTo>
                  <a:lnTo>
                    <a:pt x="5393300" y="3791450"/>
                  </a:lnTo>
                  <a:lnTo>
                    <a:pt x="5413727" y="3747730"/>
                  </a:lnTo>
                  <a:lnTo>
                    <a:pt x="5433845" y="3703838"/>
                  </a:lnTo>
                  <a:lnTo>
                    <a:pt x="5453653" y="3659776"/>
                  </a:lnTo>
                  <a:lnTo>
                    <a:pt x="5473149" y="3615544"/>
                  </a:lnTo>
                  <a:lnTo>
                    <a:pt x="5492331" y="3571144"/>
                  </a:lnTo>
                  <a:lnTo>
                    <a:pt x="5511199" y="3526577"/>
                  </a:lnTo>
                  <a:lnTo>
                    <a:pt x="5529751" y="3481845"/>
                  </a:lnTo>
                  <a:lnTo>
                    <a:pt x="5547986" y="3436949"/>
                  </a:lnTo>
                  <a:lnTo>
                    <a:pt x="5565902" y="3391891"/>
                  </a:lnTo>
                  <a:lnTo>
                    <a:pt x="5583498" y="3346672"/>
                  </a:lnTo>
                  <a:lnTo>
                    <a:pt x="5600772" y="3301293"/>
                  </a:lnTo>
                  <a:lnTo>
                    <a:pt x="5617724" y="3255756"/>
                  </a:lnTo>
                  <a:lnTo>
                    <a:pt x="5634351" y="3210062"/>
                  </a:lnTo>
                  <a:lnTo>
                    <a:pt x="5650652" y="3164213"/>
                  </a:lnTo>
                  <a:lnTo>
                    <a:pt x="5666626" y="3118210"/>
                  </a:lnTo>
                  <a:lnTo>
                    <a:pt x="5682271" y="3072054"/>
                  </a:lnTo>
                  <a:lnTo>
                    <a:pt x="5697587" y="3025746"/>
                  </a:lnTo>
                  <a:lnTo>
                    <a:pt x="5712571" y="2979289"/>
                  </a:lnTo>
                  <a:lnTo>
                    <a:pt x="5727222" y="2932684"/>
                  </a:lnTo>
                  <a:lnTo>
                    <a:pt x="5741540" y="2885931"/>
                  </a:lnTo>
                  <a:lnTo>
                    <a:pt x="5755521" y="2839033"/>
                  </a:lnTo>
                  <a:lnTo>
                    <a:pt x="5769166" y="2791990"/>
                  </a:lnTo>
                  <a:lnTo>
                    <a:pt x="5782473" y="2744805"/>
                  </a:lnTo>
                  <a:lnTo>
                    <a:pt x="5795439" y="2697478"/>
                  </a:lnTo>
                  <a:lnTo>
                    <a:pt x="5808065" y="2650012"/>
                  </a:lnTo>
                  <a:lnTo>
                    <a:pt x="5820348" y="2602406"/>
                  </a:lnTo>
                  <a:lnTo>
                    <a:pt x="5832287" y="2554663"/>
                  </a:lnTo>
                  <a:lnTo>
                    <a:pt x="5843881" y="2506785"/>
                  </a:lnTo>
                  <a:lnTo>
                    <a:pt x="5855128" y="2458772"/>
                  </a:lnTo>
                  <a:lnTo>
                    <a:pt x="5866027" y="2410625"/>
                  </a:lnTo>
                  <a:lnTo>
                    <a:pt x="5876576" y="2362348"/>
                  </a:lnTo>
                  <a:lnTo>
                    <a:pt x="5886774" y="2313939"/>
                  </a:lnTo>
                  <a:lnTo>
                    <a:pt x="5896620" y="2265403"/>
                  </a:lnTo>
                  <a:lnTo>
                    <a:pt x="5906113" y="2216738"/>
                  </a:lnTo>
                  <a:lnTo>
                    <a:pt x="5915250" y="2167948"/>
                  </a:lnTo>
                  <a:lnTo>
                    <a:pt x="5924031" y="2119032"/>
                  </a:lnTo>
                  <a:lnTo>
                    <a:pt x="5932454" y="2069994"/>
                  </a:lnTo>
                  <a:lnTo>
                    <a:pt x="5940517" y="2020833"/>
                  </a:lnTo>
                  <a:lnTo>
                    <a:pt x="5948220" y="1971553"/>
                  </a:lnTo>
                  <a:lnTo>
                    <a:pt x="5955560" y="1922153"/>
                  </a:lnTo>
                  <a:lnTo>
                    <a:pt x="5962538" y="1872635"/>
                  </a:lnTo>
                  <a:lnTo>
                    <a:pt x="5969150" y="1823001"/>
                  </a:lnTo>
                  <a:lnTo>
                    <a:pt x="5975396" y="1773252"/>
                  </a:lnTo>
                  <a:lnTo>
                    <a:pt x="5981274" y="1723390"/>
                  </a:lnTo>
                  <a:lnTo>
                    <a:pt x="5986783" y="1673416"/>
                  </a:lnTo>
                  <a:lnTo>
                    <a:pt x="5991922" y="1623330"/>
                  </a:lnTo>
                  <a:lnTo>
                    <a:pt x="5996688" y="1573136"/>
                  </a:lnTo>
                  <a:lnTo>
                    <a:pt x="6001082" y="1522834"/>
                  </a:lnTo>
                  <a:lnTo>
                    <a:pt x="6005101" y="1472425"/>
                  </a:lnTo>
                  <a:lnTo>
                    <a:pt x="6008743" y="1421911"/>
                  </a:lnTo>
                  <a:lnTo>
                    <a:pt x="6012008" y="1371293"/>
                  </a:lnTo>
                  <a:lnTo>
                    <a:pt x="6014894" y="1320573"/>
                  </a:lnTo>
                  <a:lnTo>
                    <a:pt x="6017400" y="1269753"/>
                  </a:lnTo>
                  <a:lnTo>
                    <a:pt x="6019525" y="1218832"/>
                  </a:lnTo>
                  <a:lnTo>
                    <a:pt x="6021266" y="1167814"/>
                  </a:lnTo>
                  <a:lnTo>
                    <a:pt x="6022622" y="1116698"/>
                  </a:lnTo>
                  <a:lnTo>
                    <a:pt x="6023593" y="1065488"/>
                  </a:lnTo>
                  <a:lnTo>
                    <a:pt x="6024177" y="1014183"/>
                  </a:lnTo>
                  <a:lnTo>
                    <a:pt x="6024372" y="962787"/>
                  </a:lnTo>
                  <a:lnTo>
                    <a:pt x="6024167" y="909963"/>
                  </a:lnTo>
                  <a:lnTo>
                    <a:pt x="6023552" y="857236"/>
                  </a:lnTo>
                  <a:lnTo>
                    <a:pt x="6022530" y="804607"/>
                  </a:lnTo>
                  <a:lnTo>
                    <a:pt x="6021100" y="752078"/>
                  </a:lnTo>
                  <a:lnTo>
                    <a:pt x="6019264" y="699651"/>
                  </a:lnTo>
                  <a:lnTo>
                    <a:pt x="6017023" y="647327"/>
                  </a:lnTo>
                  <a:lnTo>
                    <a:pt x="6014378" y="595108"/>
                  </a:lnTo>
                  <a:lnTo>
                    <a:pt x="6011330" y="542996"/>
                  </a:lnTo>
                  <a:lnTo>
                    <a:pt x="6007880" y="490992"/>
                  </a:lnTo>
                  <a:lnTo>
                    <a:pt x="6004030" y="439099"/>
                  </a:lnTo>
                  <a:lnTo>
                    <a:pt x="5999779" y="387318"/>
                  </a:lnTo>
                  <a:lnTo>
                    <a:pt x="5995129" y="335650"/>
                  </a:lnTo>
                  <a:lnTo>
                    <a:pt x="5990082" y="284099"/>
                  </a:lnTo>
                  <a:lnTo>
                    <a:pt x="5954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489204"/>
              <a:ext cx="3924300" cy="4511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134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Partitions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64764" y="3552444"/>
            <a:ext cx="1198245" cy="276479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marR="227329" indent="-11747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ginal 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971" y="3581400"/>
            <a:ext cx="1198245" cy="844550"/>
          </a:xfrm>
          <a:prstGeom prst="rect">
            <a:avLst/>
          </a:prstGeom>
          <a:solidFill>
            <a:srgbClr val="00AF50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971" y="4526279"/>
            <a:ext cx="1198245" cy="845819"/>
          </a:xfrm>
          <a:prstGeom prst="rect">
            <a:avLst/>
          </a:prstGeom>
          <a:solidFill>
            <a:srgbClr val="6F2F9F"/>
          </a:solidFill>
          <a:ln w="12700">
            <a:solidFill>
              <a:srgbClr val="FFFFF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971" y="5472684"/>
            <a:ext cx="1198245" cy="84455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2023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765757"/>
            <a:ext cx="8963660" cy="169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 b="1">
                <a:solidFill>
                  <a:srgbClr val="5B9BD4"/>
                </a:solidFill>
                <a:latin typeface="Calibri"/>
                <a:cs typeface="Calibri"/>
              </a:rPr>
              <a:t>Partitioning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partition/s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00"/>
                </a:solidFill>
                <a:latin typeface="Calibri"/>
                <a:cs typeface="Calibri"/>
              </a:rPr>
              <a:t>instead</a:t>
            </a:r>
            <a:r>
              <a:rPr dirty="0" sz="22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Based on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alibri"/>
                <a:cs typeface="Calibri"/>
              </a:rPr>
              <a:t>partition</a:t>
            </a:r>
            <a:r>
              <a:rPr dirty="0" sz="220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00AF50"/>
                </a:solidFill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algn="ctr" marL="236854">
              <a:lnSpc>
                <a:spcPct val="100000"/>
              </a:lnSpc>
              <a:tabLst>
                <a:tab pos="314515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IoT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Table	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Partitioning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00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7382" y="4690617"/>
            <a:ext cx="1366520" cy="488315"/>
            <a:chOff x="4707382" y="4690617"/>
            <a:chExt cx="1366520" cy="488315"/>
          </a:xfrm>
        </p:grpSpPr>
        <p:sp>
          <p:nvSpPr>
            <p:cNvPr id="9" name="object 9"/>
            <p:cNvSpPr/>
            <p:nvPr/>
          </p:nvSpPr>
          <p:spPr>
            <a:xfrm>
              <a:off x="4713732" y="4696967"/>
              <a:ext cx="1353820" cy="475615"/>
            </a:xfrm>
            <a:custGeom>
              <a:avLst/>
              <a:gdLst/>
              <a:ahLst/>
              <a:cxnLst/>
              <a:rect l="l" t="t" r="r" b="b"/>
              <a:pathLst>
                <a:path w="1353820" h="475614">
                  <a:moveTo>
                    <a:pt x="1115567" y="0"/>
                  </a:moveTo>
                  <a:lnTo>
                    <a:pt x="1115567" y="118871"/>
                  </a:lnTo>
                  <a:lnTo>
                    <a:pt x="0" y="118871"/>
                  </a:lnTo>
                  <a:lnTo>
                    <a:pt x="0" y="356615"/>
                  </a:lnTo>
                  <a:lnTo>
                    <a:pt x="1115567" y="356615"/>
                  </a:lnTo>
                  <a:lnTo>
                    <a:pt x="1115567" y="475487"/>
                  </a:lnTo>
                  <a:lnTo>
                    <a:pt x="1353312" y="237743"/>
                  </a:lnTo>
                  <a:lnTo>
                    <a:pt x="1115567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3732" y="4696967"/>
              <a:ext cx="1353820" cy="475615"/>
            </a:xfrm>
            <a:custGeom>
              <a:avLst/>
              <a:gdLst/>
              <a:ahLst/>
              <a:cxnLst/>
              <a:rect l="l" t="t" r="r" b="b"/>
              <a:pathLst>
                <a:path w="1353820" h="475614">
                  <a:moveTo>
                    <a:pt x="0" y="118871"/>
                  </a:moveTo>
                  <a:lnTo>
                    <a:pt x="1115567" y="118871"/>
                  </a:lnTo>
                  <a:lnTo>
                    <a:pt x="1115567" y="0"/>
                  </a:lnTo>
                  <a:lnTo>
                    <a:pt x="1353312" y="237743"/>
                  </a:lnTo>
                  <a:lnTo>
                    <a:pt x="1115567" y="475487"/>
                  </a:lnTo>
                  <a:lnTo>
                    <a:pt x="1115567" y="356615"/>
                  </a:lnTo>
                  <a:lnTo>
                    <a:pt x="0" y="356615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546085" y="3862578"/>
            <a:ext cx="70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Table-1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6085" y="4787645"/>
            <a:ext cx="70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Table-2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6085" y="5712663"/>
            <a:ext cx="70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Table-3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134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Partitions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785609" cy="20643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5B9BD4"/>
                </a:solidFill>
                <a:latin typeface="Calibri"/>
                <a:cs typeface="Calibri"/>
              </a:rPr>
              <a:t>Optimized</a:t>
            </a:r>
            <a:r>
              <a:rPr dirty="0" sz="2800" spc="-4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table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partitioned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Admin?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filtering</a:t>
            </a:r>
            <a:r>
              <a:rPr dirty="0" sz="240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Calibri"/>
                <a:cs typeface="Calibri"/>
              </a:rPr>
              <a:t>logic</a:t>
            </a:r>
            <a:r>
              <a:rPr dirty="0" sz="240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partitioning</a:t>
            </a:r>
            <a:r>
              <a:rPr dirty="0" sz="2400" spc="-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exaction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time!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Cost-effective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4442" y="1403731"/>
            <a:ext cx="4096385" cy="33540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810"/>
              </a:spcBef>
            </a:pPr>
            <a:r>
              <a:rPr dirty="0" sz="5900" spc="-60">
                <a:solidFill>
                  <a:srgbClr val="92D050"/>
                </a:solidFill>
                <a:latin typeface="Calibri Light"/>
                <a:cs typeface="Calibri Light"/>
              </a:rPr>
              <a:t>Creating </a:t>
            </a:r>
            <a:r>
              <a:rPr dirty="0" sz="5900" spc="-55">
                <a:solidFill>
                  <a:srgbClr val="92D050"/>
                </a:solidFill>
                <a:latin typeface="Calibri Light"/>
                <a:cs typeface="Calibri Light"/>
              </a:rPr>
              <a:t> </a:t>
            </a:r>
            <a:r>
              <a:rPr dirty="0" sz="5900" spc="-60">
                <a:solidFill>
                  <a:srgbClr val="FFFFFF"/>
                </a:solidFill>
                <a:latin typeface="Calibri Light"/>
                <a:cs typeface="Calibri Light"/>
              </a:rPr>
              <a:t>Databases, </a:t>
            </a:r>
            <a:r>
              <a:rPr dirty="0" sz="59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5900" spc="-50">
                <a:solidFill>
                  <a:srgbClr val="FFFFFF"/>
                </a:solidFill>
                <a:latin typeface="Calibri Light"/>
                <a:cs typeface="Calibri Light"/>
              </a:rPr>
              <a:t>Schemas,</a:t>
            </a:r>
            <a:r>
              <a:rPr dirty="0" sz="5900" spc="-1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5900" spc="-30">
                <a:solidFill>
                  <a:srgbClr val="FFFFFF"/>
                </a:solidFill>
                <a:latin typeface="Calibri Light"/>
                <a:cs typeface="Calibri Light"/>
              </a:rPr>
              <a:t>and </a:t>
            </a:r>
            <a:r>
              <a:rPr dirty="0" sz="5900" spc="-13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5900" spc="-114">
                <a:solidFill>
                  <a:srgbClr val="FFFFFF"/>
                </a:solidFill>
                <a:latin typeface="Calibri Light"/>
                <a:cs typeface="Calibri Light"/>
              </a:rPr>
              <a:t>Tables</a:t>
            </a:r>
            <a:endParaRPr sz="59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172200" cy="6858000"/>
            <a:chOff x="0" y="0"/>
            <a:chExt cx="61722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200" cy="6858000"/>
            </a:xfrm>
            <a:custGeom>
              <a:avLst/>
              <a:gdLst/>
              <a:ahLst/>
              <a:cxnLst/>
              <a:rect l="l" t="t" r="r" b="b"/>
              <a:pathLst>
                <a:path w="6172200" h="6858000">
                  <a:moveTo>
                    <a:pt x="6103112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764536" y="6857999"/>
                  </a:lnTo>
                  <a:lnTo>
                    <a:pt x="2896362" y="6782205"/>
                  </a:lnTo>
                  <a:lnTo>
                    <a:pt x="2937183" y="6757202"/>
                  </a:lnTo>
                  <a:lnTo>
                    <a:pt x="2977813" y="6731921"/>
                  </a:lnTo>
                  <a:lnTo>
                    <a:pt x="3018252" y="6706364"/>
                  </a:lnTo>
                  <a:lnTo>
                    <a:pt x="3058499" y="6680530"/>
                  </a:lnTo>
                  <a:lnTo>
                    <a:pt x="3098552" y="6654423"/>
                  </a:lnTo>
                  <a:lnTo>
                    <a:pt x="3138409" y="6628042"/>
                  </a:lnTo>
                  <a:lnTo>
                    <a:pt x="3178070" y="6601390"/>
                  </a:lnTo>
                  <a:lnTo>
                    <a:pt x="3217533" y="6574467"/>
                  </a:lnTo>
                  <a:lnTo>
                    <a:pt x="3256796" y="6547275"/>
                  </a:lnTo>
                  <a:lnTo>
                    <a:pt x="3295859" y="6519816"/>
                  </a:lnTo>
                  <a:lnTo>
                    <a:pt x="3334720" y="6492090"/>
                  </a:lnTo>
                  <a:lnTo>
                    <a:pt x="3373378" y="6464099"/>
                  </a:lnTo>
                  <a:lnTo>
                    <a:pt x="3411832" y="6435845"/>
                  </a:lnTo>
                  <a:lnTo>
                    <a:pt x="3450079" y="6407328"/>
                  </a:lnTo>
                  <a:lnTo>
                    <a:pt x="3488119" y="6378550"/>
                  </a:lnTo>
                  <a:lnTo>
                    <a:pt x="3525951" y="6349513"/>
                  </a:lnTo>
                  <a:lnTo>
                    <a:pt x="3563572" y="6320216"/>
                  </a:lnTo>
                  <a:lnTo>
                    <a:pt x="3600983" y="6290663"/>
                  </a:lnTo>
                  <a:lnTo>
                    <a:pt x="3638181" y="6260854"/>
                  </a:lnTo>
                  <a:lnTo>
                    <a:pt x="3675165" y="6230791"/>
                  </a:lnTo>
                  <a:lnTo>
                    <a:pt x="3711934" y="6200475"/>
                  </a:lnTo>
                  <a:lnTo>
                    <a:pt x="3748486" y="6169907"/>
                  </a:lnTo>
                  <a:lnTo>
                    <a:pt x="3784821" y="6139088"/>
                  </a:lnTo>
                  <a:lnTo>
                    <a:pt x="3820936" y="6108020"/>
                  </a:lnTo>
                  <a:lnTo>
                    <a:pt x="3856831" y="6076705"/>
                  </a:lnTo>
                  <a:lnTo>
                    <a:pt x="3892504" y="6045143"/>
                  </a:lnTo>
                  <a:lnTo>
                    <a:pt x="3927954" y="6013336"/>
                  </a:lnTo>
                  <a:lnTo>
                    <a:pt x="3963179" y="5981285"/>
                  </a:lnTo>
                  <a:lnTo>
                    <a:pt x="3998179" y="5948991"/>
                  </a:lnTo>
                  <a:lnTo>
                    <a:pt x="4032952" y="5916457"/>
                  </a:lnTo>
                  <a:lnTo>
                    <a:pt x="4067496" y="5883682"/>
                  </a:lnTo>
                  <a:lnTo>
                    <a:pt x="4101810" y="5850669"/>
                  </a:lnTo>
                  <a:lnTo>
                    <a:pt x="4135894" y="5817419"/>
                  </a:lnTo>
                  <a:lnTo>
                    <a:pt x="4169745" y="5783933"/>
                  </a:lnTo>
                  <a:lnTo>
                    <a:pt x="4203362" y="5750212"/>
                  </a:lnTo>
                  <a:lnTo>
                    <a:pt x="4236744" y="5716259"/>
                  </a:lnTo>
                  <a:lnTo>
                    <a:pt x="4269889" y="5682073"/>
                  </a:lnTo>
                  <a:lnTo>
                    <a:pt x="4302797" y="5647657"/>
                  </a:lnTo>
                  <a:lnTo>
                    <a:pt x="4335466" y="5613011"/>
                  </a:lnTo>
                  <a:lnTo>
                    <a:pt x="4367895" y="5578138"/>
                  </a:lnTo>
                  <a:lnTo>
                    <a:pt x="4400081" y="5543038"/>
                  </a:lnTo>
                  <a:lnTo>
                    <a:pt x="4432025" y="5507713"/>
                  </a:lnTo>
                  <a:lnTo>
                    <a:pt x="4463725" y="5472164"/>
                  </a:lnTo>
                  <a:lnTo>
                    <a:pt x="4495178" y="5436392"/>
                  </a:lnTo>
                  <a:lnTo>
                    <a:pt x="4526385" y="5400399"/>
                  </a:lnTo>
                  <a:lnTo>
                    <a:pt x="4557344" y="5364186"/>
                  </a:lnTo>
                  <a:lnTo>
                    <a:pt x="4588052" y="5327755"/>
                  </a:lnTo>
                  <a:lnTo>
                    <a:pt x="4618510" y="5291106"/>
                  </a:lnTo>
                  <a:lnTo>
                    <a:pt x="4648716" y="5254241"/>
                  </a:lnTo>
                  <a:lnTo>
                    <a:pt x="4678667" y="5217162"/>
                  </a:lnTo>
                  <a:lnTo>
                    <a:pt x="4708364" y="5179869"/>
                  </a:lnTo>
                  <a:lnTo>
                    <a:pt x="4737805" y="5142364"/>
                  </a:lnTo>
                  <a:lnTo>
                    <a:pt x="4766988" y="5104649"/>
                  </a:lnTo>
                  <a:lnTo>
                    <a:pt x="4795912" y="5066724"/>
                  </a:lnTo>
                  <a:lnTo>
                    <a:pt x="4824576" y="5028591"/>
                  </a:lnTo>
                  <a:lnTo>
                    <a:pt x="4852978" y="4990252"/>
                  </a:lnTo>
                  <a:lnTo>
                    <a:pt x="4881117" y="4951707"/>
                  </a:lnTo>
                  <a:lnTo>
                    <a:pt x="4908992" y="4912958"/>
                  </a:lnTo>
                  <a:lnTo>
                    <a:pt x="4936601" y="4874007"/>
                  </a:lnTo>
                  <a:lnTo>
                    <a:pt x="4963944" y="4834854"/>
                  </a:lnTo>
                  <a:lnTo>
                    <a:pt x="4991018" y="4795501"/>
                  </a:lnTo>
                  <a:lnTo>
                    <a:pt x="5017823" y="4755949"/>
                  </a:lnTo>
                  <a:lnTo>
                    <a:pt x="5044357" y="4716200"/>
                  </a:lnTo>
                  <a:lnTo>
                    <a:pt x="5070619" y="4676255"/>
                  </a:lnTo>
                  <a:lnTo>
                    <a:pt x="5096607" y="4636115"/>
                  </a:lnTo>
                  <a:lnTo>
                    <a:pt x="5122320" y="4595782"/>
                  </a:lnTo>
                  <a:lnTo>
                    <a:pt x="5147757" y="4555256"/>
                  </a:lnTo>
                  <a:lnTo>
                    <a:pt x="5172917" y="4514540"/>
                  </a:lnTo>
                  <a:lnTo>
                    <a:pt x="5197798" y="4473634"/>
                  </a:lnTo>
                  <a:lnTo>
                    <a:pt x="5222398" y="4432540"/>
                  </a:lnTo>
                  <a:lnTo>
                    <a:pt x="5246718" y="4391260"/>
                  </a:lnTo>
                  <a:lnTo>
                    <a:pt x="5270754" y="4349794"/>
                  </a:lnTo>
                  <a:lnTo>
                    <a:pt x="5294506" y="4308144"/>
                  </a:lnTo>
                  <a:lnTo>
                    <a:pt x="5317973" y="4266311"/>
                  </a:lnTo>
                  <a:lnTo>
                    <a:pt x="5341153" y="4224296"/>
                  </a:lnTo>
                  <a:lnTo>
                    <a:pt x="5364045" y="4182101"/>
                  </a:lnTo>
                  <a:lnTo>
                    <a:pt x="5386647" y="4139728"/>
                  </a:lnTo>
                  <a:lnTo>
                    <a:pt x="5408959" y="4097177"/>
                  </a:lnTo>
                  <a:lnTo>
                    <a:pt x="5430978" y="4054450"/>
                  </a:lnTo>
                  <a:lnTo>
                    <a:pt x="5452705" y="4011547"/>
                  </a:lnTo>
                  <a:lnTo>
                    <a:pt x="5474136" y="3968472"/>
                  </a:lnTo>
                  <a:lnTo>
                    <a:pt x="5495271" y="3925224"/>
                  </a:lnTo>
                  <a:lnTo>
                    <a:pt x="5516109" y="3881805"/>
                  </a:lnTo>
                  <a:lnTo>
                    <a:pt x="5536649" y="3838217"/>
                  </a:lnTo>
                  <a:lnTo>
                    <a:pt x="5556888" y="3794461"/>
                  </a:lnTo>
                  <a:lnTo>
                    <a:pt x="5576826" y="3750537"/>
                  </a:lnTo>
                  <a:lnTo>
                    <a:pt x="5596461" y="3706448"/>
                  </a:lnTo>
                  <a:lnTo>
                    <a:pt x="5615792" y="3662195"/>
                  </a:lnTo>
                  <a:lnTo>
                    <a:pt x="5634818" y="3617779"/>
                  </a:lnTo>
                  <a:lnTo>
                    <a:pt x="5653537" y="3573201"/>
                  </a:lnTo>
                  <a:lnTo>
                    <a:pt x="5671948" y="3528463"/>
                  </a:lnTo>
                  <a:lnTo>
                    <a:pt x="5690050" y="3483566"/>
                  </a:lnTo>
                  <a:lnTo>
                    <a:pt x="5707841" y="3438512"/>
                  </a:lnTo>
                  <a:lnTo>
                    <a:pt x="5725320" y="3393301"/>
                  </a:lnTo>
                  <a:lnTo>
                    <a:pt x="5742486" y="3347935"/>
                  </a:lnTo>
                  <a:lnTo>
                    <a:pt x="5759337" y="3302415"/>
                  </a:lnTo>
                  <a:lnTo>
                    <a:pt x="5775872" y="3256743"/>
                  </a:lnTo>
                  <a:lnTo>
                    <a:pt x="5792090" y="3210921"/>
                  </a:lnTo>
                  <a:lnTo>
                    <a:pt x="5807990" y="3164948"/>
                  </a:lnTo>
                  <a:lnTo>
                    <a:pt x="5823569" y="3118827"/>
                  </a:lnTo>
                  <a:lnTo>
                    <a:pt x="5838827" y="3072560"/>
                  </a:lnTo>
                  <a:lnTo>
                    <a:pt x="5853763" y="3026146"/>
                  </a:lnTo>
                  <a:lnTo>
                    <a:pt x="5868374" y="2979588"/>
                  </a:lnTo>
                  <a:lnTo>
                    <a:pt x="5882661" y="2932887"/>
                  </a:lnTo>
                  <a:lnTo>
                    <a:pt x="5896621" y="2886045"/>
                  </a:lnTo>
                  <a:lnTo>
                    <a:pt x="5910253" y="2839062"/>
                  </a:lnTo>
                  <a:lnTo>
                    <a:pt x="5923555" y="2791940"/>
                  </a:lnTo>
                  <a:lnTo>
                    <a:pt x="5936528" y="2744680"/>
                  </a:lnTo>
                  <a:lnTo>
                    <a:pt x="5949168" y="2697284"/>
                  </a:lnTo>
                  <a:lnTo>
                    <a:pt x="5961475" y="2649752"/>
                  </a:lnTo>
                  <a:lnTo>
                    <a:pt x="5973448" y="2602087"/>
                  </a:lnTo>
                  <a:lnTo>
                    <a:pt x="5985084" y="2554290"/>
                  </a:lnTo>
                  <a:lnTo>
                    <a:pt x="5996384" y="2506361"/>
                  </a:lnTo>
                  <a:lnTo>
                    <a:pt x="6007345" y="2458303"/>
                  </a:lnTo>
                  <a:lnTo>
                    <a:pt x="6017966" y="2410116"/>
                  </a:lnTo>
                  <a:lnTo>
                    <a:pt x="6028247" y="2361802"/>
                  </a:lnTo>
                  <a:lnTo>
                    <a:pt x="6038184" y="2313363"/>
                  </a:lnTo>
                  <a:lnTo>
                    <a:pt x="6047778" y="2264799"/>
                  </a:lnTo>
                  <a:lnTo>
                    <a:pt x="6057027" y="2216111"/>
                  </a:lnTo>
                  <a:lnTo>
                    <a:pt x="6065929" y="2167302"/>
                  </a:lnTo>
                  <a:lnTo>
                    <a:pt x="6074484" y="2118373"/>
                  </a:lnTo>
                  <a:lnTo>
                    <a:pt x="6082689" y="2069324"/>
                  </a:lnTo>
                  <a:lnTo>
                    <a:pt x="6090544" y="2020157"/>
                  </a:lnTo>
                  <a:lnTo>
                    <a:pt x="6098047" y="1970874"/>
                  </a:lnTo>
                  <a:lnTo>
                    <a:pt x="6105197" y="1921476"/>
                  </a:lnTo>
                  <a:lnTo>
                    <a:pt x="6111993" y="1871964"/>
                  </a:lnTo>
                  <a:lnTo>
                    <a:pt x="6118433" y="1822339"/>
                  </a:lnTo>
                  <a:lnTo>
                    <a:pt x="6124516" y="1772603"/>
                  </a:lnTo>
                  <a:lnTo>
                    <a:pt x="6130240" y="1722757"/>
                  </a:lnTo>
                  <a:lnTo>
                    <a:pt x="6135605" y="1672803"/>
                  </a:lnTo>
                  <a:lnTo>
                    <a:pt x="6140609" y="1622741"/>
                  </a:lnTo>
                  <a:lnTo>
                    <a:pt x="6145250" y="1572574"/>
                  </a:lnTo>
                  <a:lnTo>
                    <a:pt x="6149528" y="1522302"/>
                  </a:lnTo>
                  <a:lnTo>
                    <a:pt x="6153441" y="1471927"/>
                  </a:lnTo>
                  <a:lnTo>
                    <a:pt x="6156987" y="1421449"/>
                  </a:lnTo>
                  <a:lnTo>
                    <a:pt x="6160166" y="1370872"/>
                  </a:lnTo>
                  <a:lnTo>
                    <a:pt x="6162975" y="1320194"/>
                  </a:lnTo>
                  <a:lnTo>
                    <a:pt x="6165415" y="1269419"/>
                  </a:lnTo>
                  <a:lnTo>
                    <a:pt x="6167482" y="1218548"/>
                  </a:lnTo>
                  <a:lnTo>
                    <a:pt x="6169177" y="1167581"/>
                  </a:lnTo>
                  <a:lnTo>
                    <a:pt x="6170498" y="1116520"/>
                  </a:lnTo>
                  <a:lnTo>
                    <a:pt x="6171442" y="1065366"/>
                  </a:lnTo>
                  <a:lnTo>
                    <a:pt x="6172010" y="1014121"/>
                  </a:lnTo>
                  <a:lnTo>
                    <a:pt x="6172200" y="962787"/>
                  </a:lnTo>
                  <a:lnTo>
                    <a:pt x="6172017" y="912510"/>
                  </a:lnTo>
                  <a:lnTo>
                    <a:pt x="6171471" y="862320"/>
                  </a:lnTo>
                  <a:lnTo>
                    <a:pt x="6170562" y="812217"/>
                  </a:lnTo>
                  <a:lnTo>
                    <a:pt x="6169291" y="762203"/>
                  </a:lnTo>
                  <a:lnTo>
                    <a:pt x="6167661" y="712277"/>
                  </a:lnTo>
                  <a:lnTo>
                    <a:pt x="6165672" y="662441"/>
                  </a:lnTo>
                  <a:lnTo>
                    <a:pt x="6163326" y="612695"/>
                  </a:lnTo>
                  <a:lnTo>
                    <a:pt x="6160624" y="563041"/>
                  </a:lnTo>
                  <a:lnTo>
                    <a:pt x="6157568" y="513479"/>
                  </a:lnTo>
                  <a:lnTo>
                    <a:pt x="6154159" y="464010"/>
                  </a:lnTo>
                  <a:lnTo>
                    <a:pt x="6150398" y="414635"/>
                  </a:lnTo>
                  <a:lnTo>
                    <a:pt x="6146287" y="365354"/>
                  </a:lnTo>
                  <a:lnTo>
                    <a:pt x="6141828" y="316169"/>
                  </a:lnTo>
                  <a:lnTo>
                    <a:pt x="6137021" y="267080"/>
                  </a:lnTo>
                  <a:lnTo>
                    <a:pt x="610311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24880" cy="6858000"/>
            </a:xfrm>
            <a:custGeom>
              <a:avLst/>
              <a:gdLst/>
              <a:ahLst/>
              <a:cxnLst/>
              <a:rect l="l" t="t" r="r" b="b"/>
              <a:pathLst>
                <a:path w="6024880" h="6858000">
                  <a:moveTo>
                    <a:pt x="595401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437130" y="6857999"/>
                  </a:lnTo>
                  <a:lnTo>
                    <a:pt x="2550033" y="6800151"/>
                  </a:lnTo>
                  <a:lnTo>
                    <a:pt x="2592174" y="6777061"/>
                  </a:lnTo>
                  <a:lnTo>
                    <a:pt x="2634130" y="6753675"/>
                  </a:lnTo>
                  <a:lnTo>
                    <a:pt x="2675898" y="6729996"/>
                  </a:lnTo>
                  <a:lnTo>
                    <a:pt x="2717477" y="6706024"/>
                  </a:lnTo>
                  <a:lnTo>
                    <a:pt x="2758867" y="6681761"/>
                  </a:lnTo>
                  <a:lnTo>
                    <a:pt x="2800064" y="6657209"/>
                  </a:lnTo>
                  <a:lnTo>
                    <a:pt x="2841069" y="6632368"/>
                  </a:lnTo>
                  <a:lnTo>
                    <a:pt x="2881880" y="6607241"/>
                  </a:lnTo>
                  <a:lnTo>
                    <a:pt x="2922495" y="6581828"/>
                  </a:lnTo>
                  <a:lnTo>
                    <a:pt x="2962913" y="6556131"/>
                  </a:lnTo>
                  <a:lnTo>
                    <a:pt x="3003132" y="6530151"/>
                  </a:lnTo>
                  <a:lnTo>
                    <a:pt x="3043151" y="6503890"/>
                  </a:lnTo>
                  <a:lnTo>
                    <a:pt x="3082969" y="6477349"/>
                  </a:lnTo>
                  <a:lnTo>
                    <a:pt x="3122585" y="6450530"/>
                  </a:lnTo>
                  <a:lnTo>
                    <a:pt x="3161996" y="6423433"/>
                  </a:lnTo>
                  <a:lnTo>
                    <a:pt x="3201202" y="6396061"/>
                  </a:lnTo>
                  <a:lnTo>
                    <a:pt x="3240200" y="6368415"/>
                  </a:lnTo>
                  <a:lnTo>
                    <a:pt x="3278991" y="6340496"/>
                  </a:lnTo>
                  <a:lnTo>
                    <a:pt x="3317572" y="6312305"/>
                  </a:lnTo>
                  <a:lnTo>
                    <a:pt x="3355941" y="6283844"/>
                  </a:lnTo>
                  <a:lnTo>
                    <a:pt x="3394099" y="6255115"/>
                  </a:lnTo>
                  <a:lnTo>
                    <a:pt x="3432042" y="6226118"/>
                  </a:lnTo>
                  <a:lnTo>
                    <a:pt x="3469770" y="6196856"/>
                  </a:lnTo>
                  <a:lnTo>
                    <a:pt x="3507281" y="6167329"/>
                  </a:lnTo>
                  <a:lnTo>
                    <a:pt x="3544574" y="6137539"/>
                  </a:lnTo>
                  <a:lnTo>
                    <a:pt x="3581648" y="6107487"/>
                  </a:lnTo>
                  <a:lnTo>
                    <a:pt x="3618501" y="6077175"/>
                  </a:lnTo>
                  <a:lnTo>
                    <a:pt x="3655132" y="6046604"/>
                  </a:lnTo>
                  <a:lnTo>
                    <a:pt x="3691539" y="6015775"/>
                  </a:lnTo>
                  <a:lnTo>
                    <a:pt x="3727720" y="5984691"/>
                  </a:lnTo>
                  <a:lnTo>
                    <a:pt x="3763676" y="5953352"/>
                  </a:lnTo>
                  <a:lnTo>
                    <a:pt x="3799403" y="5921759"/>
                  </a:lnTo>
                  <a:lnTo>
                    <a:pt x="3834901" y="5889915"/>
                  </a:lnTo>
                  <a:lnTo>
                    <a:pt x="3870169" y="5857820"/>
                  </a:lnTo>
                  <a:lnTo>
                    <a:pt x="3905204" y="5825475"/>
                  </a:lnTo>
                  <a:lnTo>
                    <a:pt x="3940006" y="5792884"/>
                  </a:lnTo>
                  <a:lnTo>
                    <a:pt x="3974573" y="5760046"/>
                  </a:lnTo>
                  <a:lnTo>
                    <a:pt x="4008904" y="5726963"/>
                  </a:lnTo>
                  <a:lnTo>
                    <a:pt x="4042997" y="5693636"/>
                  </a:lnTo>
                  <a:lnTo>
                    <a:pt x="4076851" y="5660068"/>
                  </a:lnTo>
                  <a:lnTo>
                    <a:pt x="4110465" y="5626258"/>
                  </a:lnTo>
                  <a:lnTo>
                    <a:pt x="4143837" y="5592210"/>
                  </a:lnTo>
                  <a:lnTo>
                    <a:pt x="4176965" y="5557923"/>
                  </a:lnTo>
                  <a:lnTo>
                    <a:pt x="4209849" y="5523400"/>
                  </a:lnTo>
                  <a:lnTo>
                    <a:pt x="4242487" y="5488642"/>
                  </a:lnTo>
                  <a:lnTo>
                    <a:pt x="4274877" y="5453650"/>
                  </a:lnTo>
                  <a:lnTo>
                    <a:pt x="4307018" y="5418426"/>
                  </a:lnTo>
                  <a:lnTo>
                    <a:pt x="4338910" y="5382970"/>
                  </a:lnTo>
                  <a:lnTo>
                    <a:pt x="4370549" y="5347286"/>
                  </a:lnTo>
                  <a:lnTo>
                    <a:pt x="4401936" y="5311373"/>
                  </a:lnTo>
                  <a:lnTo>
                    <a:pt x="4433068" y="5275233"/>
                  </a:lnTo>
                  <a:lnTo>
                    <a:pt x="4463944" y="5238868"/>
                  </a:lnTo>
                  <a:lnTo>
                    <a:pt x="4494563" y="5202279"/>
                  </a:lnTo>
                  <a:lnTo>
                    <a:pt x="4524923" y="5165468"/>
                  </a:lnTo>
                  <a:lnTo>
                    <a:pt x="4555024" y="5128435"/>
                  </a:lnTo>
                  <a:lnTo>
                    <a:pt x="4584863" y="5091183"/>
                  </a:lnTo>
                  <a:lnTo>
                    <a:pt x="4614439" y="5053712"/>
                  </a:lnTo>
                  <a:lnTo>
                    <a:pt x="4643750" y="5016025"/>
                  </a:lnTo>
                  <a:lnTo>
                    <a:pt x="4672797" y="4978122"/>
                  </a:lnTo>
                  <a:lnTo>
                    <a:pt x="4701576" y="4940004"/>
                  </a:lnTo>
                  <a:lnTo>
                    <a:pt x="4730086" y="4901674"/>
                  </a:lnTo>
                  <a:lnTo>
                    <a:pt x="4758327" y="4863133"/>
                  </a:lnTo>
                  <a:lnTo>
                    <a:pt x="4786297" y="4824382"/>
                  </a:lnTo>
                  <a:lnTo>
                    <a:pt x="4813994" y="4785422"/>
                  </a:lnTo>
                  <a:lnTo>
                    <a:pt x="4841417" y="4746254"/>
                  </a:lnTo>
                  <a:lnTo>
                    <a:pt x="4868565" y="4706882"/>
                  </a:lnTo>
                  <a:lnTo>
                    <a:pt x="4895435" y="4667304"/>
                  </a:lnTo>
                  <a:lnTo>
                    <a:pt x="4922028" y="4627524"/>
                  </a:lnTo>
                  <a:lnTo>
                    <a:pt x="4948341" y="4587542"/>
                  </a:lnTo>
                  <a:lnTo>
                    <a:pt x="4974373" y="4547361"/>
                  </a:lnTo>
                  <a:lnTo>
                    <a:pt x="5000122" y="4506980"/>
                  </a:lnTo>
                  <a:lnTo>
                    <a:pt x="5025588" y="4466402"/>
                  </a:lnTo>
                  <a:lnTo>
                    <a:pt x="5050769" y="4425628"/>
                  </a:lnTo>
                  <a:lnTo>
                    <a:pt x="5075662" y="4384659"/>
                  </a:lnTo>
                  <a:lnTo>
                    <a:pt x="5100268" y="4343497"/>
                  </a:lnTo>
                  <a:lnTo>
                    <a:pt x="5124585" y="4302144"/>
                  </a:lnTo>
                  <a:lnTo>
                    <a:pt x="5148610" y="4260600"/>
                  </a:lnTo>
                  <a:lnTo>
                    <a:pt x="5172344" y="4218867"/>
                  </a:lnTo>
                  <a:lnTo>
                    <a:pt x="5195784" y="4176946"/>
                  </a:lnTo>
                  <a:lnTo>
                    <a:pt x="5218929" y="4134839"/>
                  </a:lnTo>
                  <a:lnTo>
                    <a:pt x="5241777" y="4092548"/>
                  </a:lnTo>
                  <a:lnTo>
                    <a:pt x="5264328" y="4050073"/>
                  </a:lnTo>
                  <a:lnTo>
                    <a:pt x="5286579" y="4007416"/>
                  </a:lnTo>
                  <a:lnTo>
                    <a:pt x="5308530" y="3964578"/>
                  </a:lnTo>
                  <a:lnTo>
                    <a:pt x="5330179" y="3921561"/>
                  </a:lnTo>
                  <a:lnTo>
                    <a:pt x="5351525" y="3878367"/>
                  </a:lnTo>
                  <a:lnTo>
                    <a:pt x="5372565" y="3834996"/>
                  </a:lnTo>
                  <a:lnTo>
                    <a:pt x="5393300" y="3791450"/>
                  </a:lnTo>
                  <a:lnTo>
                    <a:pt x="5413727" y="3747730"/>
                  </a:lnTo>
                  <a:lnTo>
                    <a:pt x="5433845" y="3703838"/>
                  </a:lnTo>
                  <a:lnTo>
                    <a:pt x="5453653" y="3659776"/>
                  </a:lnTo>
                  <a:lnTo>
                    <a:pt x="5473149" y="3615544"/>
                  </a:lnTo>
                  <a:lnTo>
                    <a:pt x="5492331" y="3571144"/>
                  </a:lnTo>
                  <a:lnTo>
                    <a:pt x="5511199" y="3526577"/>
                  </a:lnTo>
                  <a:lnTo>
                    <a:pt x="5529751" y="3481845"/>
                  </a:lnTo>
                  <a:lnTo>
                    <a:pt x="5547986" y="3436949"/>
                  </a:lnTo>
                  <a:lnTo>
                    <a:pt x="5565902" y="3391891"/>
                  </a:lnTo>
                  <a:lnTo>
                    <a:pt x="5583498" y="3346672"/>
                  </a:lnTo>
                  <a:lnTo>
                    <a:pt x="5600772" y="3301293"/>
                  </a:lnTo>
                  <a:lnTo>
                    <a:pt x="5617724" y="3255756"/>
                  </a:lnTo>
                  <a:lnTo>
                    <a:pt x="5634351" y="3210062"/>
                  </a:lnTo>
                  <a:lnTo>
                    <a:pt x="5650652" y="3164213"/>
                  </a:lnTo>
                  <a:lnTo>
                    <a:pt x="5666626" y="3118210"/>
                  </a:lnTo>
                  <a:lnTo>
                    <a:pt x="5682271" y="3072054"/>
                  </a:lnTo>
                  <a:lnTo>
                    <a:pt x="5697587" y="3025746"/>
                  </a:lnTo>
                  <a:lnTo>
                    <a:pt x="5712571" y="2979289"/>
                  </a:lnTo>
                  <a:lnTo>
                    <a:pt x="5727222" y="2932684"/>
                  </a:lnTo>
                  <a:lnTo>
                    <a:pt x="5741540" y="2885931"/>
                  </a:lnTo>
                  <a:lnTo>
                    <a:pt x="5755521" y="2839033"/>
                  </a:lnTo>
                  <a:lnTo>
                    <a:pt x="5769166" y="2791990"/>
                  </a:lnTo>
                  <a:lnTo>
                    <a:pt x="5782473" y="2744805"/>
                  </a:lnTo>
                  <a:lnTo>
                    <a:pt x="5795439" y="2697478"/>
                  </a:lnTo>
                  <a:lnTo>
                    <a:pt x="5808065" y="2650012"/>
                  </a:lnTo>
                  <a:lnTo>
                    <a:pt x="5820348" y="2602406"/>
                  </a:lnTo>
                  <a:lnTo>
                    <a:pt x="5832287" y="2554663"/>
                  </a:lnTo>
                  <a:lnTo>
                    <a:pt x="5843881" y="2506785"/>
                  </a:lnTo>
                  <a:lnTo>
                    <a:pt x="5855128" y="2458772"/>
                  </a:lnTo>
                  <a:lnTo>
                    <a:pt x="5866027" y="2410625"/>
                  </a:lnTo>
                  <a:lnTo>
                    <a:pt x="5876576" y="2362348"/>
                  </a:lnTo>
                  <a:lnTo>
                    <a:pt x="5886774" y="2313939"/>
                  </a:lnTo>
                  <a:lnTo>
                    <a:pt x="5896620" y="2265403"/>
                  </a:lnTo>
                  <a:lnTo>
                    <a:pt x="5906113" y="2216738"/>
                  </a:lnTo>
                  <a:lnTo>
                    <a:pt x="5915250" y="2167948"/>
                  </a:lnTo>
                  <a:lnTo>
                    <a:pt x="5924031" y="2119032"/>
                  </a:lnTo>
                  <a:lnTo>
                    <a:pt x="5932454" y="2069994"/>
                  </a:lnTo>
                  <a:lnTo>
                    <a:pt x="5940517" y="2020833"/>
                  </a:lnTo>
                  <a:lnTo>
                    <a:pt x="5948220" y="1971553"/>
                  </a:lnTo>
                  <a:lnTo>
                    <a:pt x="5955560" y="1922153"/>
                  </a:lnTo>
                  <a:lnTo>
                    <a:pt x="5962538" y="1872635"/>
                  </a:lnTo>
                  <a:lnTo>
                    <a:pt x="5969150" y="1823001"/>
                  </a:lnTo>
                  <a:lnTo>
                    <a:pt x="5975396" y="1773252"/>
                  </a:lnTo>
                  <a:lnTo>
                    <a:pt x="5981274" y="1723390"/>
                  </a:lnTo>
                  <a:lnTo>
                    <a:pt x="5986783" y="1673416"/>
                  </a:lnTo>
                  <a:lnTo>
                    <a:pt x="5991922" y="1623330"/>
                  </a:lnTo>
                  <a:lnTo>
                    <a:pt x="5996688" y="1573136"/>
                  </a:lnTo>
                  <a:lnTo>
                    <a:pt x="6001082" y="1522834"/>
                  </a:lnTo>
                  <a:lnTo>
                    <a:pt x="6005101" y="1472425"/>
                  </a:lnTo>
                  <a:lnTo>
                    <a:pt x="6008743" y="1421911"/>
                  </a:lnTo>
                  <a:lnTo>
                    <a:pt x="6012008" y="1371293"/>
                  </a:lnTo>
                  <a:lnTo>
                    <a:pt x="6014894" y="1320573"/>
                  </a:lnTo>
                  <a:lnTo>
                    <a:pt x="6017400" y="1269753"/>
                  </a:lnTo>
                  <a:lnTo>
                    <a:pt x="6019525" y="1218832"/>
                  </a:lnTo>
                  <a:lnTo>
                    <a:pt x="6021266" y="1167814"/>
                  </a:lnTo>
                  <a:lnTo>
                    <a:pt x="6022622" y="1116698"/>
                  </a:lnTo>
                  <a:lnTo>
                    <a:pt x="6023593" y="1065488"/>
                  </a:lnTo>
                  <a:lnTo>
                    <a:pt x="6024177" y="1014183"/>
                  </a:lnTo>
                  <a:lnTo>
                    <a:pt x="6024372" y="962787"/>
                  </a:lnTo>
                  <a:lnTo>
                    <a:pt x="6024167" y="909963"/>
                  </a:lnTo>
                  <a:lnTo>
                    <a:pt x="6023552" y="857236"/>
                  </a:lnTo>
                  <a:lnTo>
                    <a:pt x="6022530" y="804607"/>
                  </a:lnTo>
                  <a:lnTo>
                    <a:pt x="6021100" y="752078"/>
                  </a:lnTo>
                  <a:lnTo>
                    <a:pt x="6019264" y="699651"/>
                  </a:lnTo>
                  <a:lnTo>
                    <a:pt x="6017023" y="647327"/>
                  </a:lnTo>
                  <a:lnTo>
                    <a:pt x="6014378" y="595108"/>
                  </a:lnTo>
                  <a:lnTo>
                    <a:pt x="6011330" y="542996"/>
                  </a:lnTo>
                  <a:lnTo>
                    <a:pt x="6007880" y="490992"/>
                  </a:lnTo>
                  <a:lnTo>
                    <a:pt x="6004030" y="439099"/>
                  </a:lnTo>
                  <a:lnTo>
                    <a:pt x="5999779" y="387318"/>
                  </a:lnTo>
                  <a:lnTo>
                    <a:pt x="5995129" y="335650"/>
                  </a:lnTo>
                  <a:lnTo>
                    <a:pt x="5990082" y="284099"/>
                  </a:lnTo>
                  <a:lnTo>
                    <a:pt x="5954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489204"/>
              <a:ext cx="3924300" cy="4511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4442" y="1909394"/>
            <a:ext cx="3566795" cy="2842895"/>
          </a:xfrm>
          <a:prstGeom prst="rect"/>
        </p:spPr>
        <p:txBody>
          <a:bodyPr wrap="square" lIns="0" tIns="125730" rIns="0" bIns="0" rtlCol="0" vert="horz">
            <a:spAutoFit/>
          </a:bodyPr>
          <a:lstStyle/>
          <a:p>
            <a:pPr algn="just" marL="12700" marR="5080">
              <a:lnSpc>
                <a:spcPts val="7130"/>
              </a:lnSpc>
              <a:spcBef>
                <a:spcPts val="990"/>
              </a:spcBef>
            </a:pPr>
            <a:r>
              <a:rPr dirty="0" spc="-95" b="1">
                <a:solidFill>
                  <a:srgbClr val="6FAC46"/>
                </a:solidFill>
                <a:latin typeface="Calibri"/>
                <a:cs typeface="Calibri"/>
              </a:rPr>
              <a:t>R</a:t>
            </a:r>
            <a:r>
              <a:rPr dirty="0" spc="-45" b="1">
                <a:solidFill>
                  <a:srgbClr val="6FAC46"/>
                </a:solidFill>
                <a:latin typeface="Calibri"/>
                <a:cs typeface="Calibri"/>
              </a:rPr>
              <a:t>e</a:t>
            </a:r>
            <a:r>
              <a:rPr dirty="0" b="1">
                <a:solidFill>
                  <a:srgbClr val="6FAC46"/>
                </a:solidFill>
                <a:latin typeface="Calibri"/>
                <a:cs typeface="Calibri"/>
              </a:rPr>
              <a:t>tri</a:t>
            </a:r>
            <a:r>
              <a:rPr dirty="0" spc="-25" b="1">
                <a:solidFill>
                  <a:srgbClr val="6FAC46"/>
                </a:solidFill>
                <a:latin typeface="Calibri"/>
                <a:cs typeface="Calibri"/>
              </a:rPr>
              <a:t>e</a:t>
            </a:r>
            <a:r>
              <a:rPr dirty="0" spc="-5" b="1">
                <a:solidFill>
                  <a:srgbClr val="6FAC46"/>
                </a:solidFill>
                <a:latin typeface="Calibri"/>
                <a:cs typeface="Calibri"/>
              </a:rPr>
              <a:t>ving  </a:t>
            </a:r>
            <a:r>
              <a:rPr dirty="0" spc="-35" b="1">
                <a:latin typeface="Calibri"/>
                <a:cs typeface="Calibri"/>
              </a:rPr>
              <a:t>Data </a:t>
            </a:r>
            <a:r>
              <a:rPr dirty="0" spc="-5" b="1">
                <a:latin typeface="Calibri"/>
                <a:cs typeface="Calibri"/>
              </a:rPr>
              <a:t>with </a:t>
            </a:r>
            <a:r>
              <a:rPr dirty="0" spc="-148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Queries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172200" cy="6858000"/>
            <a:chOff x="0" y="0"/>
            <a:chExt cx="61722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200" cy="6858000"/>
            </a:xfrm>
            <a:custGeom>
              <a:avLst/>
              <a:gdLst/>
              <a:ahLst/>
              <a:cxnLst/>
              <a:rect l="l" t="t" r="r" b="b"/>
              <a:pathLst>
                <a:path w="6172200" h="6858000">
                  <a:moveTo>
                    <a:pt x="6103112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764536" y="6857999"/>
                  </a:lnTo>
                  <a:lnTo>
                    <a:pt x="2896362" y="6782205"/>
                  </a:lnTo>
                  <a:lnTo>
                    <a:pt x="2937183" y="6757202"/>
                  </a:lnTo>
                  <a:lnTo>
                    <a:pt x="2977813" y="6731921"/>
                  </a:lnTo>
                  <a:lnTo>
                    <a:pt x="3018252" y="6706364"/>
                  </a:lnTo>
                  <a:lnTo>
                    <a:pt x="3058499" y="6680530"/>
                  </a:lnTo>
                  <a:lnTo>
                    <a:pt x="3098552" y="6654423"/>
                  </a:lnTo>
                  <a:lnTo>
                    <a:pt x="3138409" y="6628042"/>
                  </a:lnTo>
                  <a:lnTo>
                    <a:pt x="3178070" y="6601390"/>
                  </a:lnTo>
                  <a:lnTo>
                    <a:pt x="3217533" y="6574467"/>
                  </a:lnTo>
                  <a:lnTo>
                    <a:pt x="3256796" y="6547275"/>
                  </a:lnTo>
                  <a:lnTo>
                    <a:pt x="3295859" y="6519816"/>
                  </a:lnTo>
                  <a:lnTo>
                    <a:pt x="3334720" y="6492090"/>
                  </a:lnTo>
                  <a:lnTo>
                    <a:pt x="3373378" y="6464099"/>
                  </a:lnTo>
                  <a:lnTo>
                    <a:pt x="3411832" y="6435845"/>
                  </a:lnTo>
                  <a:lnTo>
                    <a:pt x="3450079" y="6407328"/>
                  </a:lnTo>
                  <a:lnTo>
                    <a:pt x="3488119" y="6378550"/>
                  </a:lnTo>
                  <a:lnTo>
                    <a:pt x="3525951" y="6349513"/>
                  </a:lnTo>
                  <a:lnTo>
                    <a:pt x="3563572" y="6320216"/>
                  </a:lnTo>
                  <a:lnTo>
                    <a:pt x="3600983" y="6290663"/>
                  </a:lnTo>
                  <a:lnTo>
                    <a:pt x="3638181" y="6260854"/>
                  </a:lnTo>
                  <a:lnTo>
                    <a:pt x="3675165" y="6230791"/>
                  </a:lnTo>
                  <a:lnTo>
                    <a:pt x="3711934" y="6200475"/>
                  </a:lnTo>
                  <a:lnTo>
                    <a:pt x="3748486" y="6169907"/>
                  </a:lnTo>
                  <a:lnTo>
                    <a:pt x="3784821" y="6139088"/>
                  </a:lnTo>
                  <a:lnTo>
                    <a:pt x="3820936" y="6108020"/>
                  </a:lnTo>
                  <a:lnTo>
                    <a:pt x="3856831" y="6076705"/>
                  </a:lnTo>
                  <a:lnTo>
                    <a:pt x="3892504" y="6045143"/>
                  </a:lnTo>
                  <a:lnTo>
                    <a:pt x="3927954" y="6013336"/>
                  </a:lnTo>
                  <a:lnTo>
                    <a:pt x="3963179" y="5981285"/>
                  </a:lnTo>
                  <a:lnTo>
                    <a:pt x="3998179" y="5948991"/>
                  </a:lnTo>
                  <a:lnTo>
                    <a:pt x="4032952" y="5916457"/>
                  </a:lnTo>
                  <a:lnTo>
                    <a:pt x="4067496" y="5883682"/>
                  </a:lnTo>
                  <a:lnTo>
                    <a:pt x="4101810" y="5850669"/>
                  </a:lnTo>
                  <a:lnTo>
                    <a:pt x="4135894" y="5817419"/>
                  </a:lnTo>
                  <a:lnTo>
                    <a:pt x="4169745" y="5783933"/>
                  </a:lnTo>
                  <a:lnTo>
                    <a:pt x="4203362" y="5750212"/>
                  </a:lnTo>
                  <a:lnTo>
                    <a:pt x="4236744" y="5716259"/>
                  </a:lnTo>
                  <a:lnTo>
                    <a:pt x="4269889" y="5682073"/>
                  </a:lnTo>
                  <a:lnTo>
                    <a:pt x="4302797" y="5647657"/>
                  </a:lnTo>
                  <a:lnTo>
                    <a:pt x="4335466" y="5613011"/>
                  </a:lnTo>
                  <a:lnTo>
                    <a:pt x="4367895" y="5578138"/>
                  </a:lnTo>
                  <a:lnTo>
                    <a:pt x="4400081" y="5543038"/>
                  </a:lnTo>
                  <a:lnTo>
                    <a:pt x="4432025" y="5507713"/>
                  </a:lnTo>
                  <a:lnTo>
                    <a:pt x="4463725" y="5472164"/>
                  </a:lnTo>
                  <a:lnTo>
                    <a:pt x="4495178" y="5436392"/>
                  </a:lnTo>
                  <a:lnTo>
                    <a:pt x="4526385" y="5400399"/>
                  </a:lnTo>
                  <a:lnTo>
                    <a:pt x="4557344" y="5364186"/>
                  </a:lnTo>
                  <a:lnTo>
                    <a:pt x="4588052" y="5327755"/>
                  </a:lnTo>
                  <a:lnTo>
                    <a:pt x="4618510" y="5291106"/>
                  </a:lnTo>
                  <a:lnTo>
                    <a:pt x="4648716" y="5254241"/>
                  </a:lnTo>
                  <a:lnTo>
                    <a:pt x="4678667" y="5217162"/>
                  </a:lnTo>
                  <a:lnTo>
                    <a:pt x="4708364" y="5179869"/>
                  </a:lnTo>
                  <a:lnTo>
                    <a:pt x="4737805" y="5142364"/>
                  </a:lnTo>
                  <a:lnTo>
                    <a:pt x="4766988" y="5104649"/>
                  </a:lnTo>
                  <a:lnTo>
                    <a:pt x="4795912" y="5066724"/>
                  </a:lnTo>
                  <a:lnTo>
                    <a:pt x="4824576" y="5028591"/>
                  </a:lnTo>
                  <a:lnTo>
                    <a:pt x="4852978" y="4990252"/>
                  </a:lnTo>
                  <a:lnTo>
                    <a:pt x="4881117" y="4951707"/>
                  </a:lnTo>
                  <a:lnTo>
                    <a:pt x="4908992" y="4912958"/>
                  </a:lnTo>
                  <a:lnTo>
                    <a:pt x="4936601" y="4874007"/>
                  </a:lnTo>
                  <a:lnTo>
                    <a:pt x="4963944" y="4834854"/>
                  </a:lnTo>
                  <a:lnTo>
                    <a:pt x="4991018" y="4795501"/>
                  </a:lnTo>
                  <a:lnTo>
                    <a:pt x="5017823" y="4755949"/>
                  </a:lnTo>
                  <a:lnTo>
                    <a:pt x="5044357" y="4716200"/>
                  </a:lnTo>
                  <a:lnTo>
                    <a:pt x="5070619" y="4676255"/>
                  </a:lnTo>
                  <a:lnTo>
                    <a:pt x="5096607" y="4636115"/>
                  </a:lnTo>
                  <a:lnTo>
                    <a:pt x="5122320" y="4595782"/>
                  </a:lnTo>
                  <a:lnTo>
                    <a:pt x="5147757" y="4555256"/>
                  </a:lnTo>
                  <a:lnTo>
                    <a:pt x="5172917" y="4514540"/>
                  </a:lnTo>
                  <a:lnTo>
                    <a:pt x="5197798" y="4473634"/>
                  </a:lnTo>
                  <a:lnTo>
                    <a:pt x="5222398" y="4432540"/>
                  </a:lnTo>
                  <a:lnTo>
                    <a:pt x="5246718" y="4391260"/>
                  </a:lnTo>
                  <a:lnTo>
                    <a:pt x="5270754" y="4349794"/>
                  </a:lnTo>
                  <a:lnTo>
                    <a:pt x="5294506" y="4308144"/>
                  </a:lnTo>
                  <a:lnTo>
                    <a:pt x="5317973" y="4266311"/>
                  </a:lnTo>
                  <a:lnTo>
                    <a:pt x="5341153" y="4224296"/>
                  </a:lnTo>
                  <a:lnTo>
                    <a:pt x="5364045" y="4182101"/>
                  </a:lnTo>
                  <a:lnTo>
                    <a:pt x="5386647" y="4139728"/>
                  </a:lnTo>
                  <a:lnTo>
                    <a:pt x="5408959" y="4097177"/>
                  </a:lnTo>
                  <a:lnTo>
                    <a:pt x="5430978" y="4054450"/>
                  </a:lnTo>
                  <a:lnTo>
                    <a:pt x="5452705" y="4011547"/>
                  </a:lnTo>
                  <a:lnTo>
                    <a:pt x="5474136" y="3968472"/>
                  </a:lnTo>
                  <a:lnTo>
                    <a:pt x="5495271" y="3925224"/>
                  </a:lnTo>
                  <a:lnTo>
                    <a:pt x="5516109" y="3881805"/>
                  </a:lnTo>
                  <a:lnTo>
                    <a:pt x="5536649" y="3838217"/>
                  </a:lnTo>
                  <a:lnTo>
                    <a:pt x="5556888" y="3794461"/>
                  </a:lnTo>
                  <a:lnTo>
                    <a:pt x="5576826" y="3750537"/>
                  </a:lnTo>
                  <a:lnTo>
                    <a:pt x="5596461" y="3706448"/>
                  </a:lnTo>
                  <a:lnTo>
                    <a:pt x="5615792" y="3662195"/>
                  </a:lnTo>
                  <a:lnTo>
                    <a:pt x="5634818" y="3617779"/>
                  </a:lnTo>
                  <a:lnTo>
                    <a:pt x="5653537" y="3573201"/>
                  </a:lnTo>
                  <a:lnTo>
                    <a:pt x="5671948" y="3528463"/>
                  </a:lnTo>
                  <a:lnTo>
                    <a:pt x="5690050" y="3483566"/>
                  </a:lnTo>
                  <a:lnTo>
                    <a:pt x="5707841" y="3438512"/>
                  </a:lnTo>
                  <a:lnTo>
                    <a:pt x="5725320" y="3393301"/>
                  </a:lnTo>
                  <a:lnTo>
                    <a:pt x="5742486" y="3347935"/>
                  </a:lnTo>
                  <a:lnTo>
                    <a:pt x="5759337" y="3302415"/>
                  </a:lnTo>
                  <a:lnTo>
                    <a:pt x="5775872" y="3256743"/>
                  </a:lnTo>
                  <a:lnTo>
                    <a:pt x="5792090" y="3210921"/>
                  </a:lnTo>
                  <a:lnTo>
                    <a:pt x="5807990" y="3164948"/>
                  </a:lnTo>
                  <a:lnTo>
                    <a:pt x="5823569" y="3118827"/>
                  </a:lnTo>
                  <a:lnTo>
                    <a:pt x="5838827" y="3072560"/>
                  </a:lnTo>
                  <a:lnTo>
                    <a:pt x="5853763" y="3026146"/>
                  </a:lnTo>
                  <a:lnTo>
                    <a:pt x="5868374" y="2979588"/>
                  </a:lnTo>
                  <a:lnTo>
                    <a:pt x="5882661" y="2932887"/>
                  </a:lnTo>
                  <a:lnTo>
                    <a:pt x="5896621" y="2886045"/>
                  </a:lnTo>
                  <a:lnTo>
                    <a:pt x="5910253" y="2839062"/>
                  </a:lnTo>
                  <a:lnTo>
                    <a:pt x="5923555" y="2791940"/>
                  </a:lnTo>
                  <a:lnTo>
                    <a:pt x="5936528" y="2744680"/>
                  </a:lnTo>
                  <a:lnTo>
                    <a:pt x="5949168" y="2697284"/>
                  </a:lnTo>
                  <a:lnTo>
                    <a:pt x="5961475" y="2649752"/>
                  </a:lnTo>
                  <a:lnTo>
                    <a:pt x="5973448" y="2602087"/>
                  </a:lnTo>
                  <a:lnTo>
                    <a:pt x="5985084" y="2554290"/>
                  </a:lnTo>
                  <a:lnTo>
                    <a:pt x="5996384" y="2506361"/>
                  </a:lnTo>
                  <a:lnTo>
                    <a:pt x="6007345" y="2458303"/>
                  </a:lnTo>
                  <a:lnTo>
                    <a:pt x="6017966" y="2410116"/>
                  </a:lnTo>
                  <a:lnTo>
                    <a:pt x="6028247" y="2361802"/>
                  </a:lnTo>
                  <a:lnTo>
                    <a:pt x="6038184" y="2313363"/>
                  </a:lnTo>
                  <a:lnTo>
                    <a:pt x="6047778" y="2264799"/>
                  </a:lnTo>
                  <a:lnTo>
                    <a:pt x="6057027" y="2216111"/>
                  </a:lnTo>
                  <a:lnTo>
                    <a:pt x="6065929" y="2167302"/>
                  </a:lnTo>
                  <a:lnTo>
                    <a:pt x="6074484" y="2118373"/>
                  </a:lnTo>
                  <a:lnTo>
                    <a:pt x="6082689" y="2069324"/>
                  </a:lnTo>
                  <a:lnTo>
                    <a:pt x="6090544" y="2020157"/>
                  </a:lnTo>
                  <a:lnTo>
                    <a:pt x="6098047" y="1970874"/>
                  </a:lnTo>
                  <a:lnTo>
                    <a:pt x="6105197" y="1921476"/>
                  </a:lnTo>
                  <a:lnTo>
                    <a:pt x="6111993" y="1871964"/>
                  </a:lnTo>
                  <a:lnTo>
                    <a:pt x="6118433" y="1822339"/>
                  </a:lnTo>
                  <a:lnTo>
                    <a:pt x="6124516" y="1772603"/>
                  </a:lnTo>
                  <a:lnTo>
                    <a:pt x="6130240" y="1722757"/>
                  </a:lnTo>
                  <a:lnTo>
                    <a:pt x="6135605" y="1672803"/>
                  </a:lnTo>
                  <a:lnTo>
                    <a:pt x="6140609" y="1622741"/>
                  </a:lnTo>
                  <a:lnTo>
                    <a:pt x="6145250" y="1572574"/>
                  </a:lnTo>
                  <a:lnTo>
                    <a:pt x="6149528" y="1522302"/>
                  </a:lnTo>
                  <a:lnTo>
                    <a:pt x="6153441" y="1471927"/>
                  </a:lnTo>
                  <a:lnTo>
                    <a:pt x="6156987" y="1421449"/>
                  </a:lnTo>
                  <a:lnTo>
                    <a:pt x="6160166" y="1370872"/>
                  </a:lnTo>
                  <a:lnTo>
                    <a:pt x="6162975" y="1320194"/>
                  </a:lnTo>
                  <a:lnTo>
                    <a:pt x="6165415" y="1269419"/>
                  </a:lnTo>
                  <a:lnTo>
                    <a:pt x="6167482" y="1218548"/>
                  </a:lnTo>
                  <a:lnTo>
                    <a:pt x="6169177" y="1167581"/>
                  </a:lnTo>
                  <a:lnTo>
                    <a:pt x="6170498" y="1116520"/>
                  </a:lnTo>
                  <a:lnTo>
                    <a:pt x="6171442" y="1065366"/>
                  </a:lnTo>
                  <a:lnTo>
                    <a:pt x="6172010" y="1014121"/>
                  </a:lnTo>
                  <a:lnTo>
                    <a:pt x="6172200" y="962787"/>
                  </a:lnTo>
                  <a:lnTo>
                    <a:pt x="6172017" y="912510"/>
                  </a:lnTo>
                  <a:lnTo>
                    <a:pt x="6171471" y="862320"/>
                  </a:lnTo>
                  <a:lnTo>
                    <a:pt x="6170562" y="812217"/>
                  </a:lnTo>
                  <a:lnTo>
                    <a:pt x="6169291" y="762203"/>
                  </a:lnTo>
                  <a:lnTo>
                    <a:pt x="6167661" y="712277"/>
                  </a:lnTo>
                  <a:lnTo>
                    <a:pt x="6165672" y="662441"/>
                  </a:lnTo>
                  <a:lnTo>
                    <a:pt x="6163326" y="612695"/>
                  </a:lnTo>
                  <a:lnTo>
                    <a:pt x="6160624" y="563041"/>
                  </a:lnTo>
                  <a:lnTo>
                    <a:pt x="6157568" y="513479"/>
                  </a:lnTo>
                  <a:lnTo>
                    <a:pt x="6154159" y="464010"/>
                  </a:lnTo>
                  <a:lnTo>
                    <a:pt x="6150398" y="414635"/>
                  </a:lnTo>
                  <a:lnTo>
                    <a:pt x="6146287" y="365354"/>
                  </a:lnTo>
                  <a:lnTo>
                    <a:pt x="6141828" y="316169"/>
                  </a:lnTo>
                  <a:lnTo>
                    <a:pt x="6137021" y="267080"/>
                  </a:lnTo>
                  <a:lnTo>
                    <a:pt x="610311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24880" cy="6858000"/>
            </a:xfrm>
            <a:custGeom>
              <a:avLst/>
              <a:gdLst/>
              <a:ahLst/>
              <a:cxnLst/>
              <a:rect l="l" t="t" r="r" b="b"/>
              <a:pathLst>
                <a:path w="6024880" h="6858000">
                  <a:moveTo>
                    <a:pt x="595401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437130" y="6857999"/>
                  </a:lnTo>
                  <a:lnTo>
                    <a:pt x="2550033" y="6800151"/>
                  </a:lnTo>
                  <a:lnTo>
                    <a:pt x="2592174" y="6777061"/>
                  </a:lnTo>
                  <a:lnTo>
                    <a:pt x="2634130" y="6753675"/>
                  </a:lnTo>
                  <a:lnTo>
                    <a:pt x="2675898" y="6729996"/>
                  </a:lnTo>
                  <a:lnTo>
                    <a:pt x="2717477" y="6706024"/>
                  </a:lnTo>
                  <a:lnTo>
                    <a:pt x="2758867" y="6681761"/>
                  </a:lnTo>
                  <a:lnTo>
                    <a:pt x="2800064" y="6657209"/>
                  </a:lnTo>
                  <a:lnTo>
                    <a:pt x="2841069" y="6632368"/>
                  </a:lnTo>
                  <a:lnTo>
                    <a:pt x="2881880" y="6607241"/>
                  </a:lnTo>
                  <a:lnTo>
                    <a:pt x="2922495" y="6581828"/>
                  </a:lnTo>
                  <a:lnTo>
                    <a:pt x="2962913" y="6556131"/>
                  </a:lnTo>
                  <a:lnTo>
                    <a:pt x="3003132" y="6530151"/>
                  </a:lnTo>
                  <a:lnTo>
                    <a:pt x="3043151" y="6503890"/>
                  </a:lnTo>
                  <a:lnTo>
                    <a:pt x="3082969" y="6477349"/>
                  </a:lnTo>
                  <a:lnTo>
                    <a:pt x="3122585" y="6450530"/>
                  </a:lnTo>
                  <a:lnTo>
                    <a:pt x="3161996" y="6423433"/>
                  </a:lnTo>
                  <a:lnTo>
                    <a:pt x="3201202" y="6396061"/>
                  </a:lnTo>
                  <a:lnTo>
                    <a:pt x="3240200" y="6368415"/>
                  </a:lnTo>
                  <a:lnTo>
                    <a:pt x="3278991" y="6340496"/>
                  </a:lnTo>
                  <a:lnTo>
                    <a:pt x="3317572" y="6312305"/>
                  </a:lnTo>
                  <a:lnTo>
                    <a:pt x="3355941" y="6283844"/>
                  </a:lnTo>
                  <a:lnTo>
                    <a:pt x="3394099" y="6255115"/>
                  </a:lnTo>
                  <a:lnTo>
                    <a:pt x="3432042" y="6226118"/>
                  </a:lnTo>
                  <a:lnTo>
                    <a:pt x="3469770" y="6196856"/>
                  </a:lnTo>
                  <a:lnTo>
                    <a:pt x="3507281" y="6167329"/>
                  </a:lnTo>
                  <a:lnTo>
                    <a:pt x="3544574" y="6137539"/>
                  </a:lnTo>
                  <a:lnTo>
                    <a:pt x="3581648" y="6107487"/>
                  </a:lnTo>
                  <a:lnTo>
                    <a:pt x="3618501" y="6077175"/>
                  </a:lnTo>
                  <a:lnTo>
                    <a:pt x="3655132" y="6046604"/>
                  </a:lnTo>
                  <a:lnTo>
                    <a:pt x="3691539" y="6015775"/>
                  </a:lnTo>
                  <a:lnTo>
                    <a:pt x="3727720" y="5984691"/>
                  </a:lnTo>
                  <a:lnTo>
                    <a:pt x="3763676" y="5953352"/>
                  </a:lnTo>
                  <a:lnTo>
                    <a:pt x="3799403" y="5921759"/>
                  </a:lnTo>
                  <a:lnTo>
                    <a:pt x="3834901" y="5889915"/>
                  </a:lnTo>
                  <a:lnTo>
                    <a:pt x="3870169" y="5857820"/>
                  </a:lnTo>
                  <a:lnTo>
                    <a:pt x="3905204" y="5825475"/>
                  </a:lnTo>
                  <a:lnTo>
                    <a:pt x="3940006" y="5792884"/>
                  </a:lnTo>
                  <a:lnTo>
                    <a:pt x="3974573" y="5760046"/>
                  </a:lnTo>
                  <a:lnTo>
                    <a:pt x="4008904" y="5726963"/>
                  </a:lnTo>
                  <a:lnTo>
                    <a:pt x="4042997" y="5693636"/>
                  </a:lnTo>
                  <a:lnTo>
                    <a:pt x="4076851" y="5660068"/>
                  </a:lnTo>
                  <a:lnTo>
                    <a:pt x="4110465" y="5626258"/>
                  </a:lnTo>
                  <a:lnTo>
                    <a:pt x="4143837" y="5592210"/>
                  </a:lnTo>
                  <a:lnTo>
                    <a:pt x="4176965" y="5557923"/>
                  </a:lnTo>
                  <a:lnTo>
                    <a:pt x="4209849" y="5523400"/>
                  </a:lnTo>
                  <a:lnTo>
                    <a:pt x="4242487" y="5488642"/>
                  </a:lnTo>
                  <a:lnTo>
                    <a:pt x="4274877" y="5453650"/>
                  </a:lnTo>
                  <a:lnTo>
                    <a:pt x="4307018" y="5418426"/>
                  </a:lnTo>
                  <a:lnTo>
                    <a:pt x="4338910" y="5382970"/>
                  </a:lnTo>
                  <a:lnTo>
                    <a:pt x="4370549" y="5347286"/>
                  </a:lnTo>
                  <a:lnTo>
                    <a:pt x="4401936" y="5311373"/>
                  </a:lnTo>
                  <a:lnTo>
                    <a:pt x="4433068" y="5275233"/>
                  </a:lnTo>
                  <a:lnTo>
                    <a:pt x="4463944" y="5238868"/>
                  </a:lnTo>
                  <a:lnTo>
                    <a:pt x="4494563" y="5202279"/>
                  </a:lnTo>
                  <a:lnTo>
                    <a:pt x="4524923" y="5165468"/>
                  </a:lnTo>
                  <a:lnTo>
                    <a:pt x="4555024" y="5128435"/>
                  </a:lnTo>
                  <a:lnTo>
                    <a:pt x="4584863" y="5091183"/>
                  </a:lnTo>
                  <a:lnTo>
                    <a:pt x="4614439" y="5053712"/>
                  </a:lnTo>
                  <a:lnTo>
                    <a:pt x="4643750" y="5016025"/>
                  </a:lnTo>
                  <a:lnTo>
                    <a:pt x="4672797" y="4978122"/>
                  </a:lnTo>
                  <a:lnTo>
                    <a:pt x="4701576" y="4940004"/>
                  </a:lnTo>
                  <a:lnTo>
                    <a:pt x="4730086" y="4901674"/>
                  </a:lnTo>
                  <a:lnTo>
                    <a:pt x="4758327" y="4863133"/>
                  </a:lnTo>
                  <a:lnTo>
                    <a:pt x="4786297" y="4824382"/>
                  </a:lnTo>
                  <a:lnTo>
                    <a:pt x="4813994" y="4785422"/>
                  </a:lnTo>
                  <a:lnTo>
                    <a:pt x="4841417" y="4746254"/>
                  </a:lnTo>
                  <a:lnTo>
                    <a:pt x="4868565" y="4706882"/>
                  </a:lnTo>
                  <a:lnTo>
                    <a:pt x="4895435" y="4667304"/>
                  </a:lnTo>
                  <a:lnTo>
                    <a:pt x="4922028" y="4627524"/>
                  </a:lnTo>
                  <a:lnTo>
                    <a:pt x="4948341" y="4587542"/>
                  </a:lnTo>
                  <a:lnTo>
                    <a:pt x="4974373" y="4547361"/>
                  </a:lnTo>
                  <a:lnTo>
                    <a:pt x="5000122" y="4506980"/>
                  </a:lnTo>
                  <a:lnTo>
                    <a:pt x="5025588" y="4466402"/>
                  </a:lnTo>
                  <a:lnTo>
                    <a:pt x="5050769" y="4425628"/>
                  </a:lnTo>
                  <a:lnTo>
                    <a:pt x="5075662" y="4384659"/>
                  </a:lnTo>
                  <a:lnTo>
                    <a:pt x="5100268" y="4343497"/>
                  </a:lnTo>
                  <a:lnTo>
                    <a:pt x="5124585" y="4302144"/>
                  </a:lnTo>
                  <a:lnTo>
                    <a:pt x="5148610" y="4260600"/>
                  </a:lnTo>
                  <a:lnTo>
                    <a:pt x="5172344" y="4218867"/>
                  </a:lnTo>
                  <a:lnTo>
                    <a:pt x="5195784" y="4176946"/>
                  </a:lnTo>
                  <a:lnTo>
                    <a:pt x="5218929" y="4134839"/>
                  </a:lnTo>
                  <a:lnTo>
                    <a:pt x="5241777" y="4092548"/>
                  </a:lnTo>
                  <a:lnTo>
                    <a:pt x="5264328" y="4050073"/>
                  </a:lnTo>
                  <a:lnTo>
                    <a:pt x="5286579" y="4007416"/>
                  </a:lnTo>
                  <a:lnTo>
                    <a:pt x="5308530" y="3964578"/>
                  </a:lnTo>
                  <a:lnTo>
                    <a:pt x="5330179" y="3921561"/>
                  </a:lnTo>
                  <a:lnTo>
                    <a:pt x="5351525" y="3878367"/>
                  </a:lnTo>
                  <a:lnTo>
                    <a:pt x="5372565" y="3834996"/>
                  </a:lnTo>
                  <a:lnTo>
                    <a:pt x="5393300" y="3791450"/>
                  </a:lnTo>
                  <a:lnTo>
                    <a:pt x="5413727" y="3747730"/>
                  </a:lnTo>
                  <a:lnTo>
                    <a:pt x="5433845" y="3703838"/>
                  </a:lnTo>
                  <a:lnTo>
                    <a:pt x="5453653" y="3659776"/>
                  </a:lnTo>
                  <a:lnTo>
                    <a:pt x="5473149" y="3615544"/>
                  </a:lnTo>
                  <a:lnTo>
                    <a:pt x="5492331" y="3571144"/>
                  </a:lnTo>
                  <a:lnTo>
                    <a:pt x="5511199" y="3526577"/>
                  </a:lnTo>
                  <a:lnTo>
                    <a:pt x="5529751" y="3481845"/>
                  </a:lnTo>
                  <a:lnTo>
                    <a:pt x="5547986" y="3436949"/>
                  </a:lnTo>
                  <a:lnTo>
                    <a:pt x="5565902" y="3391891"/>
                  </a:lnTo>
                  <a:lnTo>
                    <a:pt x="5583498" y="3346672"/>
                  </a:lnTo>
                  <a:lnTo>
                    <a:pt x="5600772" y="3301293"/>
                  </a:lnTo>
                  <a:lnTo>
                    <a:pt x="5617724" y="3255756"/>
                  </a:lnTo>
                  <a:lnTo>
                    <a:pt x="5634351" y="3210062"/>
                  </a:lnTo>
                  <a:lnTo>
                    <a:pt x="5650652" y="3164213"/>
                  </a:lnTo>
                  <a:lnTo>
                    <a:pt x="5666626" y="3118210"/>
                  </a:lnTo>
                  <a:lnTo>
                    <a:pt x="5682271" y="3072054"/>
                  </a:lnTo>
                  <a:lnTo>
                    <a:pt x="5697587" y="3025746"/>
                  </a:lnTo>
                  <a:lnTo>
                    <a:pt x="5712571" y="2979289"/>
                  </a:lnTo>
                  <a:lnTo>
                    <a:pt x="5727222" y="2932684"/>
                  </a:lnTo>
                  <a:lnTo>
                    <a:pt x="5741540" y="2885931"/>
                  </a:lnTo>
                  <a:lnTo>
                    <a:pt x="5755521" y="2839033"/>
                  </a:lnTo>
                  <a:lnTo>
                    <a:pt x="5769166" y="2791990"/>
                  </a:lnTo>
                  <a:lnTo>
                    <a:pt x="5782473" y="2744805"/>
                  </a:lnTo>
                  <a:lnTo>
                    <a:pt x="5795439" y="2697478"/>
                  </a:lnTo>
                  <a:lnTo>
                    <a:pt x="5808065" y="2650012"/>
                  </a:lnTo>
                  <a:lnTo>
                    <a:pt x="5820348" y="2602406"/>
                  </a:lnTo>
                  <a:lnTo>
                    <a:pt x="5832287" y="2554663"/>
                  </a:lnTo>
                  <a:lnTo>
                    <a:pt x="5843881" y="2506785"/>
                  </a:lnTo>
                  <a:lnTo>
                    <a:pt x="5855128" y="2458772"/>
                  </a:lnTo>
                  <a:lnTo>
                    <a:pt x="5866027" y="2410625"/>
                  </a:lnTo>
                  <a:lnTo>
                    <a:pt x="5876576" y="2362348"/>
                  </a:lnTo>
                  <a:lnTo>
                    <a:pt x="5886774" y="2313939"/>
                  </a:lnTo>
                  <a:lnTo>
                    <a:pt x="5896620" y="2265403"/>
                  </a:lnTo>
                  <a:lnTo>
                    <a:pt x="5906113" y="2216738"/>
                  </a:lnTo>
                  <a:lnTo>
                    <a:pt x="5915250" y="2167948"/>
                  </a:lnTo>
                  <a:lnTo>
                    <a:pt x="5924031" y="2119032"/>
                  </a:lnTo>
                  <a:lnTo>
                    <a:pt x="5932454" y="2069994"/>
                  </a:lnTo>
                  <a:lnTo>
                    <a:pt x="5940517" y="2020833"/>
                  </a:lnTo>
                  <a:lnTo>
                    <a:pt x="5948220" y="1971553"/>
                  </a:lnTo>
                  <a:lnTo>
                    <a:pt x="5955560" y="1922153"/>
                  </a:lnTo>
                  <a:lnTo>
                    <a:pt x="5962538" y="1872635"/>
                  </a:lnTo>
                  <a:lnTo>
                    <a:pt x="5969150" y="1823001"/>
                  </a:lnTo>
                  <a:lnTo>
                    <a:pt x="5975396" y="1773252"/>
                  </a:lnTo>
                  <a:lnTo>
                    <a:pt x="5981274" y="1723390"/>
                  </a:lnTo>
                  <a:lnTo>
                    <a:pt x="5986783" y="1673416"/>
                  </a:lnTo>
                  <a:lnTo>
                    <a:pt x="5991922" y="1623330"/>
                  </a:lnTo>
                  <a:lnTo>
                    <a:pt x="5996688" y="1573136"/>
                  </a:lnTo>
                  <a:lnTo>
                    <a:pt x="6001082" y="1522834"/>
                  </a:lnTo>
                  <a:lnTo>
                    <a:pt x="6005101" y="1472425"/>
                  </a:lnTo>
                  <a:lnTo>
                    <a:pt x="6008743" y="1421911"/>
                  </a:lnTo>
                  <a:lnTo>
                    <a:pt x="6012008" y="1371293"/>
                  </a:lnTo>
                  <a:lnTo>
                    <a:pt x="6014894" y="1320573"/>
                  </a:lnTo>
                  <a:lnTo>
                    <a:pt x="6017400" y="1269753"/>
                  </a:lnTo>
                  <a:lnTo>
                    <a:pt x="6019525" y="1218832"/>
                  </a:lnTo>
                  <a:lnTo>
                    <a:pt x="6021266" y="1167814"/>
                  </a:lnTo>
                  <a:lnTo>
                    <a:pt x="6022622" y="1116698"/>
                  </a:lnTo>
                  <a:lnTo>
                    <a:pt x="6023593" y="1065488"/>
                  </a:lnTo>
                  <a:lnTo>
                    <a:pt x="6024177" y="1014183"/>
                  </a:lnTo>
                  <a:lnTo>
                    <a:pt x="6024372" y="962787"/>
                  </a:lnTo>
                  <a:lnTo>
                    <a:pt x="6024167" y="909963"/>
                  </a:lnTo>
                  <a:lnTo>
                    <a:pt x="6023552" y="857236"/>
                  </a:lnTo>
                  <a:lnTo>
                    <a:pt x="6022530" y="804607"/>
                  </a:lnTo>
                  <a:lnTo>
                    <a:pt x="6021100" y="752078"/>
                  </a:lnTo>
                  <a:lnTo>
                    <a:pt x="6019264" y="699651"/>
                  </a:lnTo>
                  <a:lnTo>
                    <a:pt x="6017023" y="647327"/>
                  </a:lnTo>
                  <a:lnTo>
                    <a:pt x="6014378" y="595108"/>
                  </a:lnTo>
                  <a:lnTo>
                    <a:pt x="6011330" y="542996"/>
                  </a:lnTo>
                  <a:lnTo>
                    <a:pt x="6007880" y="490992"/>
                  </a:lnTo>
                  <a:lnTo>
                    <a:pt x="6004030" y="439099"/>
                  </a:lnTo>
                  <a:lnTo>
                    <a:pt x="5999779" y="387318"/>
                  </a:lnTo>
                  <a:lnTo>
                    <a:pt x="5995129" y="335650"/>
                  </a:lnTo>
                  <a:lnTo>
                    <a:pt x="5990082" y="284099"/>
                  </a:lnTo>
                  <a:lnTo>
                    <a:pt x="5954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489204"/>
              <a:ext cx="3924300" cy="4511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81125"/>
          </a:xfrm>
          <a:custGeom>
            <a:avLst/>
            <a:gdLst/>
            <a:ahLst/>
            <a:cxnLst/>
            <a:rect l="l" t="t" r="r" b="b"/>
            <a:pathLst>
              <a:path w="12192000" h="1381125">
                <a:moveTo>
                  <a:pt x="0" y="1380744"/>
                </a:moveTo>
                <a:lnTo>
                  <a:pt x="12192000" y="1380744"/>
                </a:lnTo>
                <a:lnTo>
                  <a:pt x="12192000" y="0"/>
                </a:lnTo>
                <a:lnTo>
                  <a:pt x="0" y="0"/>
                </a:lnTo>
                <a:lnTo>
                  <a:pt x="0" y="1380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76755"/>
            <a:ext cx="12192000" cy="5381625"/>
          </a:xfrm>
          <a:custGeom>
            <a:avLst/>
            <a:gdLst/>
            <a:ahLst/>
            <a:cxnLst/>
            <a:rect l="l" t="t" r="r" b="b"/>
            <a:pathLst>
              <a:path w="12192000" h="5381625">
                <a:moveTo>
                  <a:pt x="0" y="5381243"/>
                </a:moveTo>
                <a:lnTo>
                  <a:pt x="12192000" y="5381243"/>
                </a:lnTo>
                <a:lnTo>
                  <a:pt x="12192000" y="0"/>
                </a:lnTo>
                <a:lnTo>
                  <a:pt x="0" y="0"/>
                </a:lnTo>
                <a:lnTo>
                  <a:pt x="0" y="5381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0744"/>
            <a:ext cx="12192000" cy="960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98450"/>
            <a:ext cx="55829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0"/>
              <a:t>Query</a:t>
            </a:r>
            <a:r>
              <a:rPr dirty="0" sz="5400" spc="-145"/>
              <a:t> </a:t>
            </a:r>
            <a:r>
              <a:rPr dirty="0" sz="5400" spc="-60"/>
              <a:t>Data</a:t>
            </a:r>
            <a:r>
              <a:rPr dirty="0" sz="5400" spc="-130"/>
              <a:t> </a:t>
            </a:r>
            <a:r>
              <a:rPr dirty="0" sz="5400" spc="-40"/>
              <a:t>(SELECT)</a:t>
            </a:r>
            <a:endParaRPr sz="5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27352" y="2132710"/>
          <a:ext cx="9344025" cy="327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  <a:gridCol w="7651115"/>
              </a:tblGrid>
              <a:tr h="351281">
                <a:tc>
                  <a:txBody>
                    <a:bodyPr/>
                    <a:lstStyle/>
                    <a:p>
                      <a:pPr marL="140335">
                        <a:lnSpc>
                          <a:spcPts val="2335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35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5963"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Determines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which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columns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include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query’s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65734"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Identifies</a:t>
                      </a:r>
                      <a:r>
                        <a:rPr dirty="0" sz="20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tables</a:t>
                      </a:r>
                      <a:r>
                        <a:rPr dirty="0" sz="20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retrieve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tables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should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joined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51409"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0"/>
                        </a:lnSpc>
                      </a:pPr>
                      <a:r>
                        <a:rPr dirty="0" sz="2000" spc="-15">
                          <a:latin typeface="Calibri"/>
                          <a:cs typeface="Calibri"/>
                        </a:rPr>
                        <a:t>Filters</a:t>
                      </a:r>
                      <a:r>
                        <a:rPr dirty="0" sz="20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out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unwanted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3290"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20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rows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together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common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values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51282"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0"/>
                        </a:lnSpc>
                      </a:pPr>
                      <a:r>
                        <a:rPr dirty="0" sz="2000" spc="-15">
                          <a:latin typeface="Calibri"/>
                          <a:cs typeface="Calibri"/>
                        </a:rPr>
                        <a:t>Filters</a:t>
                      </a:r>
                      <a:r>
                        <a:rPr dirty="0" sz="20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out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unwanted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groups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L="140335">
                        <a:lnSpc>
                          <a:spcPts val="2345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20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Sorts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rows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more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columns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7834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Database,</a:t>
            </a:r>
            <a:r>
              <a:rPr dirty="0" sz="4400" spc="-110"/>
              <a:t> </a:t>
            </a:r>
            <a:r>
              <a:rPr dirty="0" sz="4400" spc="-35"/>
              <a:t>DMBS,</a:t>
            </a:r>
            <a:r>
              <a:rPr dirty="0" sz="4400" spc="-110"/>
              <a:t> </a:t>
            </a:r>
            <a:r>
              <a:rPr dirty="0" sz="4400" spc="-2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6559"/>
            <a:ext cx="6277610" cy="32867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5B9BD4"/>
                </a:solidFill>
                <a:latin typeface="Calibri"/>
                <a:cs typeface="Calibri"/>
              </a:rPr>
              <a:t>Database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organized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for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storing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dirty="0" sz="2000" spc="-15">
                <a:solidFill>
                  <a:srgbClr val="FFFF00"/>
                </a:solidFill>
                <a:latin typeface="Calibri"/>
                <a:cs typeface="Calibri"/>
              </a:rPr>
              <a:t>record</a:t>
            </a:r>
            <a:r>
              <a:rPr dirty="0" sz="20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combined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address,</a:t>
            </a:r>
            <a:r>
              <a:rPr dirty="0" sz="16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number…..</a:t>
            </a:r>
            <a:endParaRPr sz="1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00"/>
                </a:solidFill>
                <a:latin typeface="Calibri"/>
                <a:cs typeface="Calibri"/>
              </a:rPr>
              <a:t>entities</a:t>
            </a:r>
            <a:r>
              <a:rPr dirty="0" sz="2000" spc="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connected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Teachers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7834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Database,</a:t>
            </a:r>
            <a:r>
              <a:rPr dirty="0" sz="4400" spc="-110"/>
              <a:t> </a:t>
            </a:r>
            <a:r>
              <a:rPr dirty="0" sz="4400" spc="-35"/>
              <a:t>DMBS,</a:t>
            </a:r>
            <a:r>
              <a:rPr dirty="0" sz="4400" spc="-110"/>
              <a:t> </a:t>
            </a:r>
            <a:r>
              <a:rPr dirty="0" sz="4400" spc="-2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6266815" cy="294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306195" algn="l"/>
              </a:tabLst>
            </a:pP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DBMS	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between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users/Apps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Translate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unified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 instances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00"/>
                </a:solidFill>
                <a:latin typeface="Calibri"/>
                <a:cs typeface="Calibri"/>
              </a:rPr>
              <a:t>RDBMS</a:t>
            </a:r>
            <a:r>
              <a:rPr dirty="0" sz="2400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Relational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43590" y="4010914"/>
            <a:ext cx="873760" cy="945515"/>
            <a:chOff x="10943590" y="4010914"/>
            <a:chExt cx="873760" cy="945515"/>
          </a:xfrm>
        </p:grpSpPr>
        <p:sp>
          <p:nvSpPr>
            <p:cNvPr id="5" name="object 5"/>
            <p:cNvSpPr/>
            <p:nvPr/>
          </p:nvSpPr>
          <p:spPr>
            <a:xfrm>
              <a:off x="10949940" y="4017264"/>
              <a:ext cx="861060" cy="932815"/>
            </a:xfrm>
            <a:custGeom>
              <a:avLst/>
              <a:gdLst/>
              <a:ahLst/>
              <a:cxnLst/>
              <a:rect l="l" t="t" r="r" b="b"/>
              <a:pathLst>
                <a:path w="861059" h="932814">
                  <a:moveTo>
                    <a:pt x="430529" y="0"/>
                  </a:moveTo>
                  <a:lnTo>
                    <a:pt x="360703" y="2034"/>
                  </a:lnTo>
                  <a:lnTo>
                    <a:pt x="294461" y="7924"/>
                  </a:lnTo>
                  <a:lnTo>
                    <a:pt x="232690" y="17350"/>
                  </a:lnTo>
                  <a:lnTo>
                    <a:pt x="176278" y="29992"/>
                  </a:lnTo>
                  <a:lnTo>
                    <a:pt x="126110" y="45529"/>
                  </a:lnTo>
                  <a:lnTo>
                    <a:pt x="83076" y="63642"/>
                  </a:lnTo>
                  <a:lnTo>
                    <a:pt x="48060" y="84010"/>
                  </a:lnTo>
                  <a:lnTo>
                    <a:pt x="5635" y="130233"/>
                  </a:lnTo>
                  <a:lnTo>
                    <a:pt x="0" y="155448"/>
                  </a:lnTo>
                  <a:lnTo>
                    <a:pt x="0" y="777240"/>
                  </a:lnTo>
                  <a:lnTo>
                    <a:pt x="21951" y="826373"/>
                  </a:lnTo>
                  <a:lnTo>
                    <a:pt x="83076" y="869045"/>
                  </a:lnTo>
                  <a:lnTo>
                    <a:pt x="126111" y="887158"/>
                  </a:lnTo>
                  <a:lnTo>
                    <a:pt x="176278" y="902695"/>
                  </a:lnTo>
                  <a:lnTo>
                    <a:pt x="232690" y="915337"/>
                  </a:lnTo>
                  <a:lnTo>
                    <a:pt x="294461" y="924763"/>
                  </a:lnTo>
                  <a:lnTo>
                    <a:pt x="360703" y="930653"/>
                  </a:lnTo>
                  <a:lnTo>
                    <a:pt x="430529" y="932688"/>
                  </a:lnTo>
                  <a:lnTo>
                    <a:pt x="500356" y="930653"/>
                  </a:lnTo>
                  <a:lnTo>
                    <a:pt x="566598" y="924763"/>
                  </a:lnTo>
                  <a:lnTo>
                    <a:pt x="628369" y="915337"/>
                  </a:lnTo>
                  <a:lnTo>
                    <a:pt x="684781" y="902695"/>
                  </a:lnTo>
                  <a:lnTo>
                    <a:pt x="734949" y="887158"/>
                  </a:lnTo>
                  <a:lnTo>
                    <a:pt x="777983" y="869045"/>
                  </a:lnTo>
                  <a:lnTo>
                    <a:pt x="812999" y="848677"/>
                  </a:lnTo>
                  <a:lnTo>
                    <a:pt x="855424" y="802454"/>
                  </a:lnTo>
                  <a:lnTo>
                    <a:pt x="861059" y="777240"/>
                  </a:lnTo>
                  <a:lnTo>
                    <a:pt x="861059" y="155448"/>
                  </a:lnTo>
                  <a:lnTo>
                    <a:pt x="839108" y="106314"/>
                  </a:lnTo>
                  <a:lnTo>
                    <a:pt x="777983" y="63642"/>
                  </a:lnTo>
                  <a:lnTo>
                    <a:pt x="734948" y="45529"/>
                  </a:lnTo>
                  <a:lnTo>
                    <a:pt x="684781" y="29992"/>
                  </a:lnTo>
                  <a:lnTo>
                    <a:pt x="628369" y="17350"/>
                  </a:lnTo>
                  <a:lnTo>
                    <a:pt x="566598" y="7924"/>
                  </a:lnTo>
                  <a:lnTo>
                    <a:pt x="500356" y="2034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49940" y="4017264"/>
              <a:ext cx="861060" cy="932815"/>
            </a:xfrm>
            <a:custGeom>
              <a:avLst/>
              <a:gdLst/>
              <a:ahLst/>
              <a:cxnLst/>
              <a:rect l="l" t="t" r="r" b="b"/>
              <a:pathLst>
                <a:path w="861059" h="932814">
                  <a:moveTo>
                    <a:pt x="861059" y="155448"/>
                  </a:moveTo>
                  <a:lnTo>
                    <a:pt x="839108" y="204581"/>
                  </a:lnTo>
                  <a:lnTo>
                    <a:pt x="777983" y="247253"/>
                  </a:lnTo>
                  <a:lnTo>
                    <a:pt x="734949" y="265366"/>
                  </a:lnTo>
                  <a:lnTo>
                    <a:pt x="684781" y="280903"/>
                  </a:lnTo>
                  <a:lnTo>
                    <a:pt x="628369" y="293545"/>
                  </a:lnTo>
                  <a:lnTo>
                    <a:pt x="566598" y="302971"/>
                  </a:lnTo>
                  <a:lnTo>
                    <a:pt x="500356" y="308861"/>
                  </a:lnTo>
                  <a:lnTo>
                    <a:pt x="430529" y="310896"/>
                  </a:lnTo>
                  <a:lnTo>
                    <a:pt x="360703" y="308861"/>
                  </a:lnTo>
                  <a:lnTo>
                    <a:pt x="294461" y="302971"/>
                  </a:lnTo>
                  <a:lnTo>
                    <a:pt x="232690" y="293545"/>
                  </a:lnTo>
                  <a:lnTo>
                    <a:pt x="176278" y="280903"/>
                  </a:lnTo>
                  <a:lnTo>
                    <a:pt x="126111" y="265366"/>
                  </a:lnTo>
                  <a:lnTo>
                    <a:pt x="83076" y="247253"/>
                  </a:lnTo>
                  <a:lnTo>
                    <a:pt x="48060" y="226885"/>
                  </a:lnTo>
                  <a:lnTo>
                    <a:pt x="5635" y="180662"/>
                  </a:lnTo>
                  <a:lnTo>
                    <a:pt x="0" y="155448"/>
                  </a:lnTo>
                </a:path>
                <a:path w="861059" h="932814">
                  <a:moveTo>
                    <a:pt x="0" y="155448"/>
                  </a:moveTo>
                  <a:lnTo>
                    <a:pt x="21951" y="106314"/>
                  </a:lnTo>
                  <a:lnTo>
                    <a:pt x="83076" y="63642"/>
                  </a:lnTo>
                  <a:lnTo>
                    <a:pt x="126110" y="45529"/>
                  </a:lnTo>
                  <a:lnTo>
                    <a:pt x="176278" y="29992"/>
                  </a:lnTo>
                  <a:lnTo>
                    <a:pt x="232690" y="17350"/>
                  </a:lnTo>
                  <a:lnTo>
                    <a:pt x="294461" y="7924"/>
                  </a:lnTo>
                  <a:lnTo>
                    <a:pt x="360703" y="2034"/>
                  </a:lnTo>
                  <a:lnTo>
                    <a:pt x="430529" y="0"/>
                  </a:lnTo>
                  <a:lnTo>
                    <a:pt x="500356" y="2034"/>
                  </a:lnTo>
                  <a:lnTo>
                    <a:pt x="566598" y="7924"/>
                  </a:lnTo>
                  <a:lnTo>
                    <a:pt x="628369" y="17350"/>
                  </a:lnTo>
                  <a:lnTo>
                    <a:pt x="684781" y="29992"/>
                  </a:lnTo>
                  <a:lnTo>
                    <a:pt x="734948" y="45529"/>
                  </a:lnTo>
                  <a:lnTo>
                    <a:pt x="777983" y="63642"/>
                  </a:lnTo>
                  <a:lnTo>
                    <a:pt x="812999" y="84010"/>
                  </a:lnTo>
                  <a:lnTo>
                    <a:pt x="855424" y="130233"/>
                  </a:lnTo>
                  <a:lnTo>
                    <a:pt x="861059" y="155448"/>
                  </a:lnTo>
                  <a:lnTo>
                    <a:pt x="861059" y="777240"/>
                  </a:lnTo>
                  <a:lnTo>
                    <a:pt x="839108" y="826373"/>
                  </a:lnTo>
                  <a:lnTo>
                    <a:pt x="777983" y="869045"/>
                  </a:lnTo>
                  <a:lnTo>
                    <a:pt x="734949" y="887158"/>
                  </a:lnTo>
                  <a:lnTo>
                    <a:pt x="684781" y="902695"/>
                  </a:lnTo>
                  <a:lnTo>
                    <a:pt x="628369" y="915337"/>
                  </a:lnTo>
                  <a:lnTo>
                    <a:pt x="566598" y="924763"/>
                  </a:lnTo>
                  <a:lnTo>
                    <a:pt x="500356" y="930653"/>
                  </a:lnTo>
                  <a:lnTo>
                    <a:pt x="430529" y="932688"/>
                  </a:lnTo>
                  <a:lnTo>
                    <a:pt x="360703" y="930653"/>
                  </a:lnTo>
                  <a:lnTo>
                    <a:pt x="294461" y="924763"/>
                  </a:lnTo>
                  <a:lnTo>
                    <a:pt x="232690" y="915337"/>
                  </a:lnTo>
                  <a:lnTo>
                    <a:pt x="176278" y="902695"/>
                  </a:lnTo>
                  <a:lnTo>
                    <a:pt x="126111" y="887158"/>
                  </a:lnTo>
                  <a:lnTo>
                    <a:pt x="83076" y="869045"/>
                  </a:lnTo>
                  <a:lnTo>
                    <a:pt x="48060" y="848677"/>
                  </a:lnTo>
                  <a:lnTo>
                    <a:pt x="5635" y="802454"/>
                  </a:lnTo>
                  <a:lnTo>
                    <a:pt x="0" y="777240"/>
                  </a:lnTo>
                  <a:lnTo>
                    <a:pt x="0" y="1554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78667" y="4397502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DB1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42066" y="5103621"/>
            <a:ext cx="875665" cy="944244"/>
            <a:chOff x="10942066" y="5103621"/>
            <a:chExt cx="875665" cy="944244"/>
          </a:xfrm>
        </p:grpSpPr>
        <p:sp>
          <p:nvSpPr>
            <p:cNvPr id="9" name="object 9"/>
            <p:cNvSpPr/>
            <p:nvPr/>
          </p:nvSpPr>
          <p:spPr>
            <a:xfrm>
              <a:off x="10948416" y="5109971"/>
              <a:ext cx="862965" cy="931544"/>
            </a:xfrm>
            <a:custGeom>
              <a:avLst/>
              <a:gdLst/>
              <a:ahLst/>
              <a:cxnLst/>
              <a:rect l="l" t="t" r="r" b="b"/>
              <a:pathLst>
                <a:path w="862965" h="931545">
                  <a:moveTo>
                    <a:pt x="431291" y="0"/>
                  </a:moveTo>
                  <a:lnTo>
                    <a:pt x="361320" y="2030"/>
                  </a:lnTo>
                  <a:lnTo>
                    <a:pt x="294948" y="7910"/>
                  </a:lnTo>
                  <a:lnTo>
                    <a:pt x="233063" y="17319"/>
                  </a:lnTo>
                  <a:lnTo>
                    <a:pt x="176552" y="29939"/>
                  </a:lnTo>
                  <a:lnTo>
                    <a:pt x="126301" y="45450"/>
                  </a:lnTo>
                  <a:lnTo>
                    <a:pt x="83198" y="63532"/>
                  </a:lnTo>
                  <a:lnTo>
                    <a:pt x="48129" y="83867"/>
                  </a:lnTo>
                  <a:lnTo>
                    <a:pt x="5643" y="130017"/>
                  </a:lnTo>
                  <a:lnTo>
                    <a:pt x="0" y="155193"/>
                  </a:lnTo>
                  <a:lnTo>
                    <a:pt x="0" y="775969"/>
                  </a:lnTo>
                  <a:lnTo>
                    <a:pt x="21982" y="825023"/>
                  </a:lnTo>
                  <a:lnTo>
                    <a:pt x="83198" y="867626"/>
                  </a:lnTo>
                  <a:lnTo>
                    <a:pt x="126301" y="885709"/>
                  </a:lnTo>
                  <a:lnTo>
                    <a:pt x="176552" y="901220"/>
                  </a:lnTo>
                  <a:lnTo>
                    <a:pt x="233063" y="913841"/>
                  </a:lnTo>
                  <a:lnTo>
                    <a:pt x="294948" y="923252"/>
                  </a:lnTo>
                  <a:lnTo>
                    <a:pt x="361320" y="929132"/>
                  </a:lnTo>
                  <a:lnTo>
                    <a:pt x="431291" y="931163"/>
                  </a:lnTo>
                  <a:lnTo>
                    <a:pt x="501263" y="929132"/>
                  </a:lnTo>
                  <a:lnTo>
                    <a:pt x="567635" y="923252"/>
                  </a:lnTo>
                  <a:lnTo>
                    <a:pt x="629520" y="913841"/>
                  </a:lnTo>
                  <a:lnTo>
                    <a:pt x="686031" y="901220"/>
                  </a:lnTo>
                  <a:lnTo>
                    <a:pt x="736282" y="885709"/>
                  </a:lnTo>
                  <a:lnTo>
                    <a:pt x="779385" y="867626"/>
                  </a:lnTo>
                  <a:lnTo>
                    <a:pt x="814454" y="847291"/>
                  </a:lnTo>
                  <a:lnTo>
                    <a:pt x="856940" y="801143"/>
                  </a:lnTo>
                  <a:lnTo>
                    <a:pt x="862583" y="775969"/>
                  </a:lnTo>
                  <a:lnTo>
                    <a:pt x="862583" y="155193"/>
                  </a:lnTo>
                  <a:lnTo>
                    <a:pt x="840601" y="106135"/>
                  </a:lnTo>
                  <a:lnTo>
                    <a:pt x="779385" y="63532"/>
                  </a:lnTo>
                  <a:lnTo>
                    <a:pt x="736282" y="45450"/>
                  </a:lnTo>
                  <a:lnTo>
                    <a:pt x="686031" y="29939"/>
                  </a:lnTo>
                  <a:lnTo>
                    <a:pt x="629520" y="17319"/>
                  </a:lnTo>
                  <a:lnTo>
                    <a:pt x="567635" y="7910"/>
                  </a:lnTo>
                  <a:lnTo>
                    <a:pt x="501263" y="2030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8416" y="5109971"/>
              <a:ext cx="862965" cy="931544"/>
            </a:xfrm>
            <a:custGeom>
              <a:avLst/>
              <a:gdLst/>
              <a:ahLst/>
              <a:cxnLst/>
              <a:rect l="l" t="t" r="r" b="b"/>
              <a:pathLst>
                <a:path w="862965" h="931545">
                  <a:moveTo>
                    <a:pt x="862583" y="155193"/>
                  </a:moveTo>
                  <a:lnTo>
                    <a:pt x="840601" y="204252"/>
                  </a:lnTo>
                  <a:lnTo>
                    <a:pt x="779385" y="246855"/>
                  </a:lnTo>
                  <a:lnTo>
                    <a:pt x="736282" y="264937"/>
                  </a:lnTo>
                  <a:lnTo>
                    <a:pt x="686031" y="280448"/>
                  </a:lnTo>
                  <a:lnTo>
                    <a:pt x="629520" y="293068"/>
                  </a:lnTo>
                  <a:lnTo>
                    <a:pt x="567635" y="302477"/>
                  </a:lnTo>
                  <a:lnTo>
                    <a:pt x="501263" y="308357"/>
                  </a:lnTo>
                  <a:lnTo>
                    <a:pt x="431291" y="310387"/>
                  </a:lnTo>
                  <a:lnTo>
                    <a:pt x="361320" y="308357"/>
                  </a:lnTo>
                  <a:lnTo>
                    <a:pt x="294948" y="302477"/>
                  </a:lnTo>
                  <a:lnTo>
                    <a:pt x="233063" y="293068"/>
                  </a:lnTo>
                  <a:lnTo>
                    <a:pt x="176552" y="280448"/>
                  </a:lnTo>
                  <a:lnTo>
                    <a:pt x="126301" y="264937"/>
                  </a:lnTo>
                  <a:lnTo>
                    <a:pt x="83198" y="246855"/>
                  </a:lnTo>
                  <a:lnTo>
                    <a:pt x="48129" y="226520"/>
                  </a:lnTo>
                  <a:lnTo>
                    <a:pt x="5643" y="180370"/>
                  </a:lnTo>
                  <a:lnTo>
                    <a:pt x="0" y="155193"/>
                  </a:lnTo>
                </a:path>
                <a:path w="862965" h="931545">
                  <a:moveTo>
                    <a:pt x="0" y="155193"/>
                  </a:moveTo>
                  <a:lnTo>
                    <a:pt x="21982" y="106135"/>
                  </a:lnTo>
                  <a:lnTo>
                    <a:pt x="83198" y="63532"/>
                  </a:lnTo>
                  <a:lnTo>
                    <a:pt x="126301" y="45450"/>
                  </a:lnTo>
                  <a:lnTo>
                    <a:pt x="176552" y="29939"/>
                  </a:lnTo>
                  <a:lnTo>
                    <a:pt x="233063" y="17319"/>
                  </a:lnTo>
                  <a:lnTo>
                    <a:pt x="294948" y="7910"/>
                  </a:lnTo>
                  <a:lnTo>
                    <a:pt x="361320" y="2030"/>
                  </a:lnTo>
                  <a:lnTo>
                    <a:pt x="431291" y="0"/>
                  </a:lnTo>
                  <a:lnTo>
                    <a:pt x="501263" y="2030"/>
                  </a:lnTo>
                  <a:lnTo>
                    <a:pt x="567635" y="7910"/>
                  </a:lnTo>
                  <a:lnTo>
                    <a:pt x="629520" y="17319"/>
                  </a:lnTo>
                  <a:lnTo>
                    <a:pt x="686031" y="29939"/>
                  </a:lnTo>
                  <a:lnTo>
                    <a:pt x="736282" y="45450"/>
                  </a:lnTo>
                  <a:lnTo>
                    <a:pt x="779385" y="63532"/>
                  </a:lnTo>
                  <a:lnTo>
                    <a:pt x="814454" y="83867"/>
                  </a:lnTo>
                  <a:lnTo>
                    <a:pt x="856940" y="130017"/>
                  </a:lnTo>
                  <a:lnTo>
                    <a:pt x="862583" y="155193"/>
                  </a:lnTo>
                  <a:lnTo>
                    <a:pt x="862583" y="775969"/>
                  </a:lnTo>
                  <a:lnTo>
                    <a:pt x="840601" y="825023"/>
                  </a:lnTo>
                  <a:lnTo>
                    <a:pt x="779385" y="867626"/>
                  </a:lnTo>
                  <a:lnTo>
                    <a:pt x="736282" y="885709"/>
                  </a:lnTo>
                  <a:lnTo>
                    <a:pt x="686031" y="901220"/>
                  </a:lnTo>
                  <a:lnTo>
                    <a:pt x="629520" y="913841"/>
                  </a:lnTo>
                  <a:lnTo>
                    <a:pt x="567635" y="923252"/>
                  </a:lnTo>
                  <a:lnTo>
                    <a:pt x="501263" y="929132"/>
                  </a:lnTo>
                  <a:lnTo>
                    <a:pt x="431291" y="931163"/>
                  </a:lnTo>
                  <a:lnTo>
                    <a:pt x="361320" y="929132"/>
                  </a:lnTo>
                  <a:lnTo>
                    <a:pt x="294948" y="923252"/>
                  </a:lnTo>
                  <a:lnTo>
                    <a:pt x="233063" y="913841"/>
                  </a:lnTo>
                  <a:lnTo>
                    <a:pt x="176552" y="901220"/>
                  </a:lnTo>
                  <a:lnTo>
                    <a:pt x="126301" y="885709"/>
                  </a:lnTo>
                  <a:lnTo>
                    <a:pt x="83198" y="867626"/>
                  </a:lnTo>
                  <a:lnTo>
                    <a:pt x="48129" y="847291"/>
                  </a:lnTo>
                  <a:lnTo>
                    <a:pt x="5643" y="801143"/>
                  </a:lnTo>
                  <a:lnTo>
                    <a:pt x="0" y="775969"/>
                  </a:lnTo>
                  <a:lnTo>
                    <a:pt x="0" y="15519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177143" y="5489549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DB2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74182" y="4862829"/>
          <a:ext cx="4155440" cy="87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9464"/>
                <a:gridCol w="877569"/>
                <a:gridCol w="1188720"/>
              </a:tblGrid>
              <a:tr h="43205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Users/Applications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5B9BD4"/>
                      </a:solidFill>
                      <a:prstDash val="solid"/>
                    </a:lnB>
                    <a:solidFill>
                      <a:srgbClr val="2A2A2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</a:tr>
              <a:tr h="43052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5B9BD4"/>
                      </a:solidFill>
                      <a:prstDash val="solid"/>
                    </a:lnT>
                    <a:solidFill>
                      <a:srgbClr val="2A2A2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917430" y="4484370"/>
            <a:ext cx="1033780" cy="1092200"/>
          </a:xfrm>
          <a:custGeom>
            <a:avLst/>
            <a:gdLst/>
            <a:ahLst/>
            <a:cxnLst/>
            <a:rect l="l" t="t" r="r" b="b"/>
            <a:pathLst>
              <a:path w="1033779" h="1092200">
                <a:moveTo>
                  <a:pt x="0" y="816990"/>
                </a:moveTo>
                <a:lnTo>
                  <a:pt x="1033526" y="0"/>
                </a:lnTo>
              </a:path>
              <a:path w="1033779" h="1092200">
                <a:moveTo>
                  <a:pt x="0" y="816863"/>
                </a:moveTo>
                <a:lnTo>
                  <a:pt x="1032001" y="1091818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7834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/>
              <a:t>Database,</a:t>
            </a:r>
            <a:r>
              <a:rPr dirty="0" sz="4400" spc="-110"/>
              <a:t> </a:t>
            </a:r>
            <a:r>
              <a:rPr dirty="0" sz="4400" spc="-35"/>
              <a:t>DMBS,</a:t>
            </a:r>
            <a:r>
              <a:rPr dirty="0" sz="4400" spc="-110"/>
              <a:t> </a:t>
            </a:r>
            <a:r>
              <a:rPr dirty="0" sz="4400" spc="-2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7286625" cy="28492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SQL</a:t>
            </a:r>
            <a:r>
              <a:rPr dirty="0" sz="2800" spc="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Query,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update,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managed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relational</a:t>
            </a: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popular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(SELECT,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FROM,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WHERE….)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CRUD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4585563"/>
            <a:ext cx="1419225" cy="137604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392" y="4372355"/>
            <a:ext cx="1153795" cy="86296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52333" y="4565650"/>
            <a:ext cx="643890" cy="403225"/>
            <a:chOff x="7752333" y="4565650"/>
            <a:chExt cx="643890" cy="403225"/>
          </a:xfrm>
        </p:grpSpPr>
        <p:sp>
          <p:nvSpPr>
            <p:cNvPr id="7" name="object 7"/>
            <p:cNvSpPr/>
            <p:nvPr/>
          </p:nvSpPr>
          <p:spPr>
            <a:xfrm>
              <a:off x="7758683" y="4572000"/>
              <a:ext cx="631190" cy="390525"/>
            </a:xfrm>
            <a:custGeom>
              <a:avLst/>
              <a:gdLst/>
              <a:ahLst/>
              <a:cxnLst/>
              <a:rect l="l" t="t" r="r" b="b"/>
              <a:pathLst>
                <a:path w="631190" h="390525">
                  <a:moveTo>
                    <a:pt x="435864" y="0"/>
                  </a:moveTo>
                  <a:lnTo>
                    <a:pt x="435864" y="97536"/>
                  </a:lnTo>
                  <a:lnTo>
                    <a:pt x="0" y="97536"/>
                  </a:lnTo>
                  <a:lnTo>
                    <a:pt x="0" y="292607"/>
                  </a:lnTo>
                  <a:lnTo>
                    <a:pt x="435864" y="292607"/>
                  </a:lnTo>
                  <a:lnTo>
                    <a:pt x="435864" y="390144"/>
                  </a:lnTo>
                  <a:lnTo>
                    <a:pt x="630936" y="195072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8683" y="4572000"/>
              <a:ext cx="631190" cy="390525"/>
            </a:xfrm>
            <a:custGeom>
              <a:avLst/>
              <a:gdLst/>
              <a:ahLst/>
              <a:cxnLst/>
              <a:rect l="l" t="t" r="r" b="b"/>
              <a:pathLst>
                <a:path w="631190" h="390525">
                  <a:moveTo>
                    <a:pt x="0" y="97536"/>
                  </a:moveTo>
                  <a:lnTo>
                    <a:pt x="435864" y="97536"/>
                  </a:lnTo>
                  <a:lnTo>
                    <a:pt x="435864" y="0"/>
                  </a:lnTo>
                  <a:lnTo>
                    <a:pt x="630936" y="195072"/>
                  </a:lnTo>
                  <a:lnTo>
                    <a:pt x="435864" y="390144"/>
                  </a:lnTo>
                  <a:lnTo>
                    <a:pt x="435864" y="292607"/>
                  </a:lnTo>
                  <a:lnTo>
                    <a:pt x="0" y="292607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696957" y="4565650"/>
            <a:ext cx="643890" cy="403225"/>
            <a:chOff x="9696957" y="4565650"/>
            <a:chExt cx="643890" cy="403225"/>
          </a:xfrm>
        </p:grpSpPr>
        <p:sp>
          <p:nvSpPr>
            <p:cNvPr id="10" name="object 10"/>
            <p:cNvSpPr/>
            <p:nvPr/>
          </p:nvSpPr>
          <p:spPr>
            <a:xfrm>
              <a:off x="9703307" y="4572000"/>
              <a:ext cx="631190" cy="390525"/>
            </a:xfrm>
            <a:custGeom>
              <a:avLst/>
              <a:gdLst/>
              <a:ahLst/>
              <a:cxnLst/>
              <a:rect l="l" t="t" r="r" b="b"/>
              <a:pathLst>
                <a:path w="631190" h="390525">
                  <a:moveTo>
                    <a:pt x="435864" y="0"/>
                  </a:moveTo>
                  <a:lnTo>
                    <a:pt x="435864" y="97536"/>
                  </a:lnTo>
                  <a:lnTo>
                    <a:pt x="0" y="97536"/>
                  </a:lnTo>
                  <a:lnTo>
                    <a:pt x="0" y="292607"/>
                  </a:lnTo>
                  <a:lnTo>
                    <a:pt x="435864" y="292607"/>
                  </a:lnTo>
                  <a:lnTo>
                    <a:pt x="435864" y="390144"/>
                  </a:lnTo>
                  <a:lnTo>
                    <a:pt x="630936" y="195072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03307" y="4572000"/>
              <a:ext cx="631190" cy="390525"/>
            </a:xfrm>
            <a:custGeom>
              <a:avLst/>
              <a:gdLst/>
              <a:ahLst/>
              <a:cxnLst/>
              <a:rect l="l" t="t" r="r" b="b"/>
              <a:pathLst>
                <a:path w="631190" h="390525">
                  <a:moveTo>
                    <a:pt x="0" y="97536"/>
                  </a:moveTo>
                  <a:lnTo>
                    <a:pt x="435864" y="97536"/>
                  </a:lnTo>
                  <a:lnTo>
                    <a:pt x="435864" y="0"/>
                  </a:lnTo>
                  <a:lnTo>
                    <a:pt x="630936" y="195072"/>
                  </a:lnTo>
                  <a:lnTo>
                    <a:pt x="435864" y="390144"/>
                  </a:lnTo>
                  <a:lnTo>
                    <a:pt x="435864" y="292607"/>
                  </a:lnTo>
                  <a:lnTo>
                    <a:pt x="0" y="292607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863588" y="4550486"/>
            <a:ext cx="796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51972" y="4550486"/>
            <a:ext cx="796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9930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/>
              <a:t>Tables,</a:t>
            </a:r>
            <a:r>
              <a:rPr dirty="0" sz="4400" spc="-105"/>
              <a:t> </a:t>
            </a:r>
            <a:r>
              <a:rPr dirty="0" sz="4400" spc="-35"/>
              <a:t>Columns,</a:t>
            </a:r>
            <a:r>
              <a:rPr dirty="0" sz="4400" spc="-100"/>
              <a:t> </a:t>
            </a:r>
            <a:r>
              <a:rPr dirty="0" sz="4400" spc="-70"/>
              <a:t>Rows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4686935" cy="2393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5B9BD4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Looks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like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D050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725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698500">
              <a:lnSpc>
                <a:spcPts val="2725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5990" y="3437509"/>
          <a:ext cx="4756785" cy="235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/>
                <a:gridCol w="947419"/>
                <a:gridCol w="947419"/>
                <a:gridCol w="947419"/>
                <a:gridCol w="947420"/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400802" y="4567554"/>
            <a:ext cx="1755139" cy="603885"/>
            <a:chOff x="5400802" y="4567554"/>
            <a:chExt cx="1755139" cy="603885"/>
          </a:xfrm>
        </p:grpSpPr>
        <p:sp>
          <p:nvSpPr>
            <p:cNvPr id="6" name="object 6"/>
            <p:cNvSpPr/>
            <p:nvPr/>
          </p:nvSpPr>
          <p:spPr>
            <a:xfrm>
              <a:off x="5407152" y="4573904"/>
              <a:ext cx="1742439" cy="591185"/>
            </a:xfrm>
            <a:custGeom>
              <a:avLst/>
              <a:gdLst/>
              <a:ahLst/>
              <a:cxnLst/>
              <a:rect l="l" t="t" r="r" b="b"/>
              <a:pathLst>
                <a:path w="1742440" h="591185">
                  <a:moveTo>
                    <a:pt x="1742058" y="0"/>
                  </a:moveTo>
                  <a:lnTo>
                    <a:pt x="1082039" y="141351"/>
                  </a:lnTo>
                  <a:lnTo>
                    <a:pt x="1082039" y="51435"/>
                  </a:lnTo>
                  <a:lnTo>
                    <a:pt x="0" y="51435"/>
                  </a:lnTo>
                  <a:lnTo>
                    <a:pt x="0" y="590931"/>
                  </a:lnTo>
                  <a:lnTo>
                    <a:pt x="1082039" y="590931"/>
                  </a:lnTo>
                  <a:lnTo>
                    <a:pt x="1082039" y="276225"/>
                  </a:lnTo>
                  <a:lnTo>
                    <a:pt x="174205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7152" y="4573904"/>
              <a:ext cx="1742439" cy="591185"/>
            </a:xfrm>
            <a:custGeom>
              <a:avLst/>
              <a:gdLst/>
              <a:ahLst/>
              <a:cxnLst/>
              <a:rect l="l" t="t" r="r" b="b"/>
              <a:pathLst>
                <a:path w="1742440" h="591185">
                  <a:moveTo>
                    <a:pt x="0" y="51435"/>
                  </a:moveTo>
                  <a:lnTo>
                    <a:pt x="631189" y="51435"/>
                  </a:lnTo>
                  <a:lnTo>
                    <a:pt x="901700" y="51435"/>
                  </a:lnTo>
                  <a:lnTo>
                    <a:pt x="1082039" y="51435"/>
                  </a:lnTo>
                  <a:lnTo>
                    <a:pt x="1082039" y="141351"/>
                  </a:lnTo>
                  <a:lnTo>
                    <a:pt x="1742058" y="0"/>
                  </a:lnTo>
                  <a:lnTo>
                    <a:pt x="1082039" y="276225"/>
                  </a:lnTo>
                  <a:lnTo>
                    <a:pt x="1082039" y="590931"/>
                  </a:lnTo>
                  <a:lnTo>
                    <a:pt x="901700" y="590931"/>
                  </a:lnTo>
                  <a:lnTo>
                    <a:pt x="631189" y="590931"/>
                  </a:lnTo>
                  <a:lnTo>
                    <a:pt x="0" y="590931"/>
                  </a:lnTo>
                  <a:lnTo>
                    <a:pt x="0" y="276225"/>
                  </a:lnTo>
                  <a:lnTo>
                    <a:pt x="0" y="141351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34558" y="4732146"/>
            <a:ext cx="426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36966" y="2145538"/>
            <a:ext cx="1094740" cy="1241425"/>
            <a:chOff x="8236966" y="2145538"/>
            <a:chExt cx="1094740" cy="1241425"/>
          </a:xfrm>
        </p:grpSpPr>
        <p:sp>
          <p:nvSpPr>
            <p:cNvPr id="10" name="object 10"/>
            <p:cNvSpPr/>
            <p:nvPr/>
          </p:nvSpPr>
          <p:spPr>
            <a:xfrm>
              <a:off x="8243316" y="2151888"/>
              <a:ext cx="1082040" cy="1228725"/>
            </a:xfrm>
            <a:custGeom>
              <a:avLst/>
              <a:gdLst/>
              <a:ahLst/>
              <a:cxnLst/>
              <a:rect l="l" t="t" r="r" b="b"/>
              <a:pathLst>
                <a:path w="1082040" h="1228725">
                  <a:moveTo>
                    <a:pt x="1082039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80339" y="539496"/>
                  </a:lnTo>
                  <a:lnTo>
                    <a:pt x="425323" y="1228725"/>
                  </a:lnTo>
                  <a:lnTo>
                    <a:pt x="450850" y="539496"/>
                  </a:lnTo>
                  <a:lnTo>
                    <a:pt x="1082039" y="539496"/>
                  </a:lnTo>
                  <a:lnTo>
                    <a:pt x="1082039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43316" y="2151888"/>
              <a:ext cx="1082040" cy="1228725"/>
            </a:xfrm>
            <a:custGeom>
              <a:avLst/>
              <a:gdLst/>
              <a:ahLst/>
              <a:cxnLst/>
              <a:rect l="l" t="t" r="r" b="b"/>
              <a:pathLst>
                <a:path w="1082040" h="1228725">
                  <a:moveTo>
                    <a:pt x="0" y="0"/>
                  </a:moveTo>
                  <a:lnTo>
                    <a:pt x="180339" y="0"/>
                  </a:lnTo>
                  <a:lnTo>
                    <a:pt x="450850" y="0"/>
                  </a:lnTo>
                  <a:lnTo>
                    <a:pt x="1082039" y="0"/>
                  </a:lnTo>
                  <a:lnTo>
                    <a:pt x="1082039" y="314706"/>
                  </a:lnTo>
                  <a:lnTo>
                    <a:pt x="1082039" y="449579"/>
                  </a:lnTo>
                  <a:lnTo>
                    <a:pt x="1082039" y="539496"/>
                  </a:lnTo>
                  <a:lnTo>
                    <a:pt x="450850" y="539496"/>
                  </a:lnTo>
                  <a:lnTo>
                    <a:pt x="425323" y="1228725"/>
                  </a:lnTo>
                  <a:lnTo>
                    <a:pt x="180339" y="539496"/>
                  </a:lnTo>
                  <a:lnTo>
                    <a:pt x="0" y="539496"/>
                  </a:lnTo>
                  <a:lnTo>
                    <a:pt x="0" y="449579"/>
                  </a:lnTo>
                  <a:lnTo>
                    <a:pt x="0" y="3147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413242" y="2256485"/>
            <a:ext cx="742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umn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9930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/>
              <a:t>Tables,</a:t>
            </a:r>
            <a:r>
              <a:rPr dirty="0" sz="4400" spc="-105"/>
              <a:t> </a:t>
            </a:r>
            <a:r>
              <a:rPr dirty="0" sz="4400" spc="-35"/>
              <a:t>Columns,</a:t>
            </a:r>
            <a:r>
              <a:rPr dirty="0" sz="4400" spc="-100"/>
              <a:t> </a:t>
            </a:r>
            <a:r>
              <a:rPr dirty="0" sz="4400" spc="-70"/>
              <a:t>Rows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5218430" cy="380237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C7C30"/>
                </a:solidFill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pre-defined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dirty="0" sz="240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String,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numeric,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datetime….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C7C30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inside those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Speed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numerical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KM/h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5990" y="3437509"/>
          <a:ext cx="4756785" cy="235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/>
                <a:gridCol w="947419"/>
                <a:gridCol w="947419"/>
                <a:gridCol w="947419"/>
                <a:gridCol w="947420"/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236966" y="2145538"/>
            <a:ext cx="1094740" cy="1241425"/>
            <a:chOff x="8236966" y="2145538"/>
            <a:chExt cx="1094740" cy="1241425"/>
          </a:xfrm>
        </p:grpSpPr>
        <p:sp>
          <p:nvSpPr>
            <p:cNvPr id="6" name="object 6"/>
            <p:cNvSpPr/>
            <p:nvPr/>
          </p:nvSpPr>
          <p:spPr>
            <a:xfrm>
              <a:off x="8243316" y="2151888"/>
              <a:ext cx="1082040" cy="1228725"/>
            </a:xfrm>
            <a:custGeom>
              <a:avLst/>
              <a:gdLst/>
              <a:ahLst/>
              <a:cxnLst/>
              <a:rect l="l" t="t" r="r" b="b"/>
              <a:pathLst>
                <a:path w="1082040" h="1228725">
                  <a:moveTo>
                    <a:pt x="1082039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80339" y="539496"/>
                  </a:lnTo>
                  <a:lnTo>
                    <a:pt x="425323" y="1228725"/>
                  </a:lnTo>
                  <a:lnTo>
                    <a:pt x="450850" y="539496"/>
                  </a:lnTo>
                  <a:lnTo>
                    <a:pt x="1082039" y="539496"/>
                  </a:lnTo>
                  <a:lnTo>
                    <a:pt x="1082039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43316" y="2151888"/>
              <a:ext cx="1082040" cy="1228725"/>
            </a:xfrm>
            <a:custGeom>
              <a:avLst/>
              <a:gdLst/>
              <a:ahLst/>
              <a:cxnLst/>
              <a:rect l="l" t="t" r="r" b="b"/>
              <a:pathLst>
                <a:path w="1082040" h="1228725">
                  <a:moveTo>
                    <a:pt x="0" y="0"/>
                  </a:moveTo>
                  <a:lnTo>
                    <a:pt x="180339" y="0"/>
                  </a:lnTo>
                  <a:lnTo>
                    <a:pt x="450850" y="0"/>
                  </a:lnTo>
                  <a:lnTo>
                    <a:pt x="1082039" y="0"/>
                  </a:lnTo>
                  <a:lnTo>
                    <a:pt x="1082039" y="314706"/>
                  </a:lnTo>
                  <a:lnTo>
                    <a:pt x="1082039" y="449579"/>
                  </a:lnTo>
                  <a:lnTo>
                    <a:pt x="1082039" y="539496"/>
                  </a:lnTo>
                  <a:lnTo>
                    <a:pt x="450850" y="539496"/>
                  </a:lnTo>
                  <a:lnTo>
                    <a:pt x="425323" y="1228725"/>
                  </a:lnTo>
                  <a:lnTo>
                    <a:pt x="180339" y="539496"/>
                  </a:lnTo>
                  <a:lnTo>
                    <a:pt x="0" y="539496"/>
                  </a:lnTo>
                  <a:lnTo>
                    <a:pt x="0" y="449579"/>
                  </a:lnTo>
                  <a:lnTo>
                    <a:pt x="0" y="3147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13242" y="2256485"/>
            <a:ext cx="742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umn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9930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/>
              <a:t>Tables,</a:t>
            </a:r>
            <a:r>
              <a:rPr dirty="0" sz="4400" spc="-105"/>
              <a:t> </a:t>
            </a:r>
            <a:r>
              <a:rPr dirty="0" sz="4400" spc="-35"/>
              <a:t>Columns,</a:t>
            </a:r>
            <a:r>
              <a:rPr dirty="0" sz="4400" spc="-100"/>
              <a:t> </a:t>
            </a:r>
            <a:r>
              <a:rPr dirty="0" sz="4400" spc="-70"/>
              <a:t>Rows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85990" y="3437509"/>
          <a:ext cx="4756785" cy="235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/>
                <a:gridCol w="947419"/>
                <a:gridCol w="947419"/>
                <a:gridCol w="947419"/>
                <a:gridCol w="947420"/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400802" y="4567554"/>
            <a:ext cx="1755139" cy="603885"/>
            <a:chOff x="5400802" y="4567554"/>
            <a:chExt cx="1755139" cy="603885"/>
          </a:xfrm>
        </p:grpSpPr>
        <p:sp>
          <p:nvSpPr>
            <p:cNvPr id="5" name="object 5"/>
            <p:cNvSpPr/>
            <p:nvPr/>
          </p:nvSpPr>
          <p:spPr>
            <a:xfrm>
              <a:off x="5407152" y="4573904"/>
              <a:ext cx="1742439" cy="591185"/>
            </a:xfrm>
            <a:custGeom>
              <a:avLst/>
              <a:gdLst/>
              <a:ahLst/>
              <a:cxnLst/>
              <a:rect l="l" t="t" r="r" b="b"/>
              <a:pathLst>
                <a:path w="1742440" h="591185">
                  <a:moveTo>
                    <a:pt x="1742058" y="0"/>
                  </a:moveTo>
                  <a:lnTo>
                    <a:pt x="1082039" y="141351"/>
                  </a:lnTo>
                  <a:lnTo>
                    <a:pt x="1082039" y="51435"/>
                  </a:lnTo>
                  <a:lnTo>
                    <a:pt x="0" y="51435"/>
                  </a:lnTo>
                  <a:lnTo>
                    <a:pt x="0" y="590931"/>
                  </a:lnTo>
                  <a:lnTo>
                    <a:pt x="1082039" y="590931"/>
                  </a:lnTo>
                  <a:lnTo>
                    <a:pt x="1082039" y="276225"/>
                  </a:lnTo>
                  <a:lnTo>
                    <a:pt x="174205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7152" y="4573904"/>
              <a:ext cx="1742439" cy="591185"/>
            </a:xfrm>
            <a:custGeom>
              <a:avLst/>
              <a:gdLst/>
              <a:ahLst/>
              <a:cxnLst/>
              <a:rect l="l" t="t" r="r" b="b"/>
              <a:pathLst>
                <a:path w="1742440" h="591185">
                  <a:moveTo>
                    <a:pt x="0" y="51435"/>
                  </a:moveTo>
                  <a:lnTo>
                    <a:pt x="631189" y="51435"/>
                  </a:lnTo>
                  <a:lnTo>
                    <a:pt x="901700" y="51435"/>
                  </a:lnTo>
                  <a:lnTo>
                    <a:pt x="1082039" y="51435"/>
                  </a:lnTo>
                  <a:lnTo>
                    <a:pt x="1082039" y="141351"/>
                  </a:lnTo>
                  <a:lnTo>
                    <a:pt x="1742058" y="0"/>
                  </a:lnTo>
                  <a:lnTo>
                    <a:pt x="1082039" y="276225"/>
                  </a:lnTo>
                  <a:lnTo>
                    <a:pt x="1082039" y="590931"/>
                  </a:lnTo>
                  <a:lnTo>
                    <a:pt x="901700" y="590931"/>
                  </a:lnTo>
                  <a:lnTo>
                    <a:pt x="631189" y="590931"/>
                  </a:lnTo>
                  <a:lnTo>
                    <a:pt x="0" y="590931"/>
                  </a:lnTo>
                  <a:lnTo>
                    <a:pt x="0" y="276225"/>
                  </a:lnTo>
                  <a:lnTo>
                    <a:pt x="0" y="141351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9" y="1756565"/>
            <a:ext cx="5986145" cy="327532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5B9BD4"/>
                </a:solidFill>
                <a:latin typeface="Calibri"/>
                <a:cs typeface="Calibri"/>
              </a:rPr>
              <a:t>Row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related to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5">
                <a:solidFill>
                  <a:srgbClr val="92D050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table: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=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customer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Millions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records…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C7C30"/>
                </a:solidFill>
                <a:latin typeface="Calibri"/>
                <a:cs typeface="Calibri"/>
              </a:rPr>
              <a:t>record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tuple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algn="r" marR="746125">
              <a:lnSpc>
                <a:spcPct val="100000"/>
              </a:lnSpc>
              <a:spcBef>
                <a:spcPts val="185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55695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Primary</a:t>
            </a:r>
            <a:r>
              <a:rPr dirty="0" sz="4400" spc="-140"/>
              <a:t> </a:t>
            </a:r>
            <a:r>
              <a:rPr dirty="0" sz="4400" spc="-20"/>
              <a:t>and</a:t>
            </a:r>
            <a:r>
              <a:rPr dirty="0" sz="4400" spc="-110"/>
              <a:t> </a:t>
            </a:r>
            <a:r>
              <a:rPr dirty="0" sz="4400" spc="-45"/>
              <a:t>Foreign</a:t>
            </a:r>
            <a:r>
              <a:rPr dirty="0" sz="4400" spc="-140"/>
              <a:t> </a:t>
            </a:r>
            <a:r>
              <a:rPr dirty="0" sz="4400" spc="-60"/>
              <a:t>Keys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600190" cy="200913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B9BD4"/>
                </a:solidFill>
                <a:latin typeface="Calibri"/>
                <a:cs typeface="Calibri"/>
              </a:rPr>
              <a:t>Primary</a:t>
            </a:r>
            <a:r>
              <a:rPr dirty="0" sz="2800" spc="-1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5B9BD4"/>
                </a:solidFill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Uniquely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identify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D050"/>
                </a:solidFill>
                <a:latin typeface="Calibri"/>
                <a:cs typeface="Calibri"/>
              </a:rPr>
              <a:t>single</a:t>
            </a: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D050"/>
                </a:solidFill>
                <a:latin typeface="Calibri"/>
                <a:cs typeface="Calibri"/>
              </a:rPr>
              <a:t>row</a:t>
            </a: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column/group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“Customer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when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creating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8377" y="4794377"/>
          <a:ext cx="4756785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/>
                <a:gridCol w="1179195"/>
                <a:gridCol w="985519"/>
                <a:gridCol w="678180"/>
                <a:gridCol w="94805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08546" y="4794377"/>
          <a:ext cx="4756785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/>
                <a:gridCol w="1179195"/>
                <a:gridCol w="1081405"/>
                <a:gridCol w="581659"/>
                <a:gridCol w="947420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873757" y="4431029"/>
            <a:ext cx="1137285" cy="304800"/>
          </a:xfrm>
          <a:custGeom>
            <a:avLst/>
            <a:gdLst/>
            <a:ahLst/>
            <a:cxnLst/>
            <a:rect l="l" t="t" r="r" b="b"/>
            <a:pathLst>
              <a:path w="1137285" h="304800">
                <a:moveTo>
                  <a:pt x="0" y="304800"/>
                </a:moveTo>
                <a:lnTo>
                  <a:pt x="2004" y="245465"/>
                </a:lnTo>
                <a:lnTo>
                  <a:pt x="7461" y="197024"/>
                </a:lnTo>
                <a:lnTo>
                  <a:pt x="15537" y="164371"/>
                </a:lnTo>
                <a:lnTo>
                  <a:pt x="25400" y="152400"/>
                </a:lnTo>
                <a:lnTo>
                  <a:pt x="543052" y="152400"/>
                </a:lnTo>
                <a:lnTo>
                  <a:pt x="552914" y="140428"/>
                </a:lnTo>
                <a:lnTo>
                  <a:pt x="560990" y="107775"/>
                </a:lnTo>
                <a:lnTo>
                  <a:pt x="566447" y="59334"/>
                </a:lnTo>
                <a:lnTo>
                  <a:pt x="568452" y="0"/>
                </a:lnTo>
                <a:lnTo>
                  <a:pt x="570456" y="59334"/>
                </a:lnTo>
                <a:lnTo>
                  <a:pt x="575913" y="107775"/>
                </a:lnTo>
                <a:lnTo>
                  <a:pt x="583989" y="140428"/>
                </a:lnTo>
                <a:lnTo>
                  <a:pt x="593852" y="152400"/>
                </a:lnTo>
                <a:lnTo>
                  <a:pt x="1111504" y="152400"/>
                </a:lnTo>
                <a:lnTo>
                  <a:pt x="1121366" y="164371"/>
                </a:lnTo>
                <a:lnTo>
                  <a:pt x="1129442" y="197024"/>
                </a:lnTo>
                <a:lnTo>
                  <a:pt x="1134899" y="245465"/>
                </a:lnTo>
                <a:lnTo>
                  <a:pt x="1136904" y="30480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72233" y="4066413"/>
            <a:ext cx="1132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5021" y="4405121"/>
            <a:ext cx="2173605" cy="289560"/>
          </a:xfrm>
          <a:custGeom>
            <a:avLst/>
            <a:gdLst/>
            <a:ahLst/>
            <a:cxnLst/>
            <a:rect l="l" t="t" r="r" b="b"/>
            <a:pathLst>
              <a:path w="2173604" h="289560">
                <a:moveTo>
                  <a:pt x="0" y="289559"/>
                </a:moveTo>
                <a:lnTo>
                  <a:pt x="1895" y="233183"/>
                </a:lnTo>
                <a:lnTo>
                  <a:pt x="7064" y="187166"/>
                </a:lnTo>
                <a:lnTo>
                  <a:pt x="14733" y="156150"/>
                </a:lnTo>
                <a:lnTo>
                  <a:pt x="24129" y="144779"/>
                </a:lnTo>
                <a:lnTo>
                  <a:pt x="1062481" y="144779"/>
                </a:lnTo>
                <a:lnTo>
                  <a:pt x="1071878" y="133409"/>
                </a:lnTo>
                <a:lnTo>
                  <a:pt x="1079547" y="102393"/>
                </a:lnTo>
                <a:lnTo>
                  <a:pt x="1084716" y="56376"/>
                </a:lnTo>
                <a:lnTo>
                  <a:pt x="1086611" y="0"/>
                </a:lnTo>
                <a:lnTo>
                  <a:pt x="1088507" y="56376"/>
                </a:lnTo>
                <a:lnTo>
                  <a:pt x="1093676" y="102393"/>
                </a:lnTo>
                <a:lnTo>
                  <a:pt x="1101345" y="133409"/>
                </a:lnTo>
                <a:lnTo>
                  <a:pt x="1110742" y="144779"/>
                </a:lnTo>
                <a:lnTo>
                  <a:pt x="2149094" y="144779"/>
                </a:lnTo>
                <a:lnTo>
                  <a:pt x="2158490" y="156150"/>
                </a:lnTo>
                <a:lnTo>
                  <a:pt x="2166159" y="187166"/>
                </a:lnTo>
                <a:lnTo>
                  <a:pt x="2171328" y="233183"/>
                </a:lnTo>
                <a:lnTo>
                  <a:pt x="2173224" y="28955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28864" y="4079240"/>
            <a:ext cx="1132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9B51ADE-8861-41E7-9150-A52EAA3365CD}"/>
</file>

<file path=customXml/itemProps2.xml><?xml version="1.0" encoding="utf-8"?>
<ds:datastoreItem xmlns:ds="http://schemas.openxmlformats.org/officeDocument/2006/customXml" ds:itemID="{A68BD277-0C15-4E80-9906-E5F6D6619009}"/>
</file>

<file path=customXml/itemProps3.xml><?xml version="1.0" encoding="utf-8"?>
<ds:datastoreItem xmlns:ds="http://schemas.openxmlformats.org/officeDocument/2006/customXml" ds:itemID="{E1B23EB4-8962-4F40-82C9-BBDD738EF9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Gabrieli, Idan</dc:creator>
  <dcterms:created xsi:type="dcterms:W3CDTF">2022-12-01T12:28:19Z</dcterms:created>
  <dcterms:modified xsi:type="dcterms:W3CDTF">2022-12-01T12:28:19Z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2022-12-01T00:00:00Z</vt:filetime>
  </property>
  <property fmtid="{D5CDD505-2E9C-101B-9397-08002B2CF9AE}" pid="5" name="ContentTypeId">
    <vt:lpwstr>0x010100AF5EC4FAED17FD4FA002B715A7CB3129</vt:lpwstr>
  </property>
</Properties>
</file>