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759086" cy="1050796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 и структуры данных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5205976"/>
            <a:ext cx="7744741" cy="1173907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Краснов Дмитрий Олегович,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6603" y="3046948"/>
            <a:ext cx="6286521" cy="75840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Длинная арифметика</a:t>
            </a:r>
            <a:endParaRPr lang="ru-RU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Умножение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Строго говоря, для реализации арифметики произвольной точности от процессора требуется лишь косвенная адресация; в арифметике фиксированной точности можно обойтись даже без неё. Тем не менее, определённые функции процессора ускоряют длинную арифметику, одновременно упрощая её программирование.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Флаг переноса. Операции «сложить/вычесть с переносом», «циклический сдвиг через бит переноса».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Косвенная адресация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автоинкрементом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автодекрементом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(индексный регистр после операции увеличивается или уменьшается).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Умножение w · w = 2w (умножение слова на слово, результат — двойное слово), деление 2w / w = w (с возможным переполнением).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Строго говоря, для реализации арифметики произвольной точности от процессора требуется лишь косвенная адресация; в арифметике фиксированной точности можно обойтись даже без неё. Тем не менее, определённые функции процессора ускоряют длинную арифметику, одновременно упрощая её программирование.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Флаг переноса. Операции «сложить/вычесть с переносом», «циклический сдвиг через бит переноса».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Косвенная адресация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автоинкрементом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автодекрементом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(индексный регистр после операции увеличивается или уменьшается).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Умножение w · w = 2w (умножение слова на слово, результат — двойное слово), деление 2w / w = w (с возможным переполнением).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умножение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Дискретное преобразование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фурье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Умножение через ДПФ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Быстрое ДПФ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Обратное ДПФ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Обратное ДПФ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Быстрое преобразование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урье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Карацубы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Тоома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через быстрое преобразование Фурье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2050" name="Picture 2" descr="Мем №1172416 Мем: Идея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9"/>
          <a:stretch/>
        </p:blipFill>
        <p:spPr bwMode="auto">
          <a:xfrm>
            <a:off x="3238500" y="2048828"/>
            <a:ext cx="5715000" cy="27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Длинная арифметика — выполняемые с помощью вычислительной машины арифметические операции (сложение, вычитание, умножение, деление, возведение в степень, элементарные функции) над числами, разрядность которых превышает длину машинного слова данной вычислительной машины. Эти операции реализуются не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аппаратно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программно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с использованием базовых аппаратных средств работы с числами меньших порядков. Частный случай — арифметика произвольной точности — относится к арифметике, в которой длина чисел ограничена только объёмом доступной памяти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Длинная арифметика применяется в следующих областях: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составление кода для процессоров (микроконтроллеров) низкой разрядности. Например, микроконтроллеры серии AVR имеют АЦП с разрядностью 10 бит и регистры с разрядностью 8 бит. Этого недостаточно для обработки информации с АЦП; без длинной арифметики не обойтись;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криптография. Большинство систем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подписывания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шифрования данных используют целочисленную арифметику по модулю m, где m — очень большое натуральное число, не обязательно простое. Например, при реализации метода шифрования RSA, криптосистемы Рабина или схемы Эль-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Гамаля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требуется обеспечить точность результатов умножения и возведения в степень порядка 10309;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(см. список ПО) и финансовое ПО. Результат вычисления на бумаге должен совпадать с результатом работы компьютера с точностью до последнего разряда. В частности, калькулятор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(начиная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95) проводит четыре арифметических действия с намного большей точностью, чем позволяет процессор x86. Для научных и инженерных расчётов длинная арифметика применяется редко, так как ошибки во входных данных обычно намного больше, чем ошибки округления;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стандартная тема в спортивном программировании.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составление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кода для процессоров (микроконтроллеров) низкой разрядности. Например, микроконтроллеры серии AVR имеют АЦП с разрядностью 10 бит и регистры с разрядностью 8 бит. Этого недостаточно для обработки информации с АЦП; без длинной арифметики не обойтись;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криптография. Большинство систем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подписывания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шифрования данных используют целочисленную арифметику по модулю m, где m — очень большое натуральное число, не обязательно простое. Например, при реализации метода шифрования RSA, криптосистемы Рабина или схемы Эль-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Гамаля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требуется обеспечить точность результатов умножения и возведения в степень порядка 10309;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математическое (см. список ПО) и финансовое ПО. Результат вычисления на бумаге должен совпадать с результатом работы компьютера с точностью до последнего разряда. В частности, калькулятор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(начиная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95) проводит четыре арифметических действия с намного большей точностью, чем позволяет процессор x86. Для научных и инженерных расчётов длинная арифметика применяется редко, так как ошибки во входных данных обычно намного больше, чем ошибки округления;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стандартная тема в спортивном программировании.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Строго говоря, для реализации арифметики произвольной точности от процессора требуется лишь косвенная адресация; в арифметике фиксированной точности можно обойтись даже без неё. Тем не менее, определённые функции процессора ускоряют длинную арифметику, одновременно упрощая её программирование.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Флаг переноса. Операции «сложить/вычесть с переносом», «циклический сдвиг через бит переноса».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Косвенная адресация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автоинкрементом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автодекрементом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(индексный регистр после операции увеличивается или уменьшается).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Умножение w · w = 2w (умножение слова на слово, результат — двойное слово), деление 2w / w = w (с возможным переполнением).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Базовое представление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Один из вариантов хранения длинных чисел — массив целых чисел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где каждый элемент — это одна цифра числа в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b-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ичной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системе счисления. Для повышения эффективности каждый элемент вектора может содержать не одну, а несколько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цифр. В общем виде это выглядит так</a:t>
            </a: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где β – основание системы счисления, в которой мы представляем число, а коэффициенты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удовлетворяют двойному неравенству 0 ≤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&lt; β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Цифры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будут храниться в массиве в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обратном порядке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порядке: сначала идут наименее значимые цифры (т.е., например, единицы, десятки, сотни, и т.д.).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 знак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числа учитывается в отдельной переменной, то есть массив содержит модуль длинного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Кроме того, все операции реализуются таким образом, что после выполнения любой из них лидирующие нули (т.е. лишние нули в начале числа) отсутствуют (разумеется, в предположении, что перед каждой операцией лидирующие нули также отсутствуют). Следует отметить, что в представленной реализации для числа ноль корректно поддерживаются сразу два представления: пустой вектор цифр, и вектор цифр, содержащий единственный элемент — ноль.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13610" y="2586308"/>
            <a:ext cx="372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-apple-system"/>
              </a:rPr>
              <a:t>A = a</a:t>
            </a:r>
            <a:r>
              <a:rPr lang="en-US" b="1" baseline="-25000" dirty="0">
                <a:solidFill>
                  <a:srgbClr val="333333"/>
                </a:solidFill>
                <a:latin typeface="-apple-system"/>
              </a:rPr>
              <a:t>n-1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β</a:t>
            </a:r>
            <a:r>
              <a:rPr lang="en-US" b="1" baseline="30000" dirty="0">
                <a:solidFill>
                  <a:srgbClr val="333333"/>
                </a:solidFill>
                <a:latin typeface="-apple-system"/>
              </a:rPr>
              <a:t>n-1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 + a</a:t>
            </a:r>
            <a:r>
              <a:rPr lang="en-US" b="1" baseline="-25000" dirty="0">
                <a:solidFill>
                  <a:srgbClr val="333333"/>
                </a:solidFill>
                <a:latin typeface="-apple-system"/>
              </a:rPr>
              <a:t>n-2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β</a:t>
            </a:r>
            <a:r>
              <a:rPr lang="en-US" b="1" baseline="30000" dirty="0">
                <a:solidFill>
                  <a:srgbClr val="333333"/>
                </a:solidFill>
                <a:latin typeface="-apple-system"/>
              </a:rPr>
              <a:t>n-2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 +…+a</a:t>
            </a:r>
            <a:r>
              <a:rPr lang="en-US" b="1" baseline="-250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β + a</a:t>
            </a:r>
            <a:r>
              <a:rPr lang="en-US" b="1" baseline="-25000" dirty="0">
                <a:solidFill>
                  <a:srgbClr val="333333"/>
                </a:solidFill>
                <a:latin typeface="-apple-system"/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5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основания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Основание системы счисления β обычно зависит от максимального размера базового типа данных на компьютере, и выбирается, исходя из следующих соображений:</a:t>
            </a:r>
          </a:p>
          <a:p>
            <a:endParaRPr lang="ru-RU" dirty="0"/>
          </a:p>
          <a:p>
            <a:r>
              <a:rPr lang="ru-RU" dirty="0"/>
              <a:t>основание должно подходить под один из базовых типов данных;</a:t>
            </a:r>
          </a:p>
          <a:p>
            <a:r>
              <a:rPr lang="ru-RU" dirty="0"/>
              <a:t>основание должно быть как можно больше, чтобы уменьшить размер представления длинного числа и увеличить скорость операций с ними, но достаточно малого размера, чтобы все операции с коэффициентами использовали базовый тип данных;</a:t>
            </a:r>
          </a:p>
          <a:p>
            <a:r>
              <a:rPr lang="ru-RU" dirty="0"/>
              <a:t>для удобства вывода и отладки можно выбрать β как степень 10, β — степень двойки позволяет проводить быстрые операции на низком уровне.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0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Сложение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Строго говоря, для реализации арифметики произвольной точности от процессора требуется лишь косвенная адресация; в арифметике фиксированной точности можно обойтись даже без неё. Тем не менее, определённые функции процессора ускоряют длинную арифметику, одновременно упрощая её программирование.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Флаг переноса. Операции «сложить/вычесть с переносом», «циклический сдвиг через бит переноса».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Косвенная адресация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автоинкрементом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автодекрементом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(индексный регистр после операции увеличивается или уменьшается).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Умножение w · w = 2w (умножение слова на слово, результат — двойное слово), деление 2w / w = w (с возможным переполнением).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Вычитание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30" y="1547249"/>
            <a:ext cx="100910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Аппаратная поддержка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Строго говоря, для реализации арифметики произвольной точности от процессора требуется лишь косвенная адресация; в арифметике фиксированной точности можно обойтись даже без неё. Тем не менее, определённые функции процессора ускоряют длинную арифметику, одновременно упрощая её программирование.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Флаг переноса. Операции «сложить/вычесть с переносом», «циклический сдвиг через бит переноса».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Косвенная адресация с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автоинкрементом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автодекрементом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(индексный регистр после операции увеличивается или уменьшается).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Умножение w · w = 2w (умножение слова на слово, результат — двойное слово), деление 2w / w = w (с возможным переполнением).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</TotalTime>
  <Words>1391</Words>
  <Application>Microsoft Office PowerPoint</Application>
  <PresentationFormat>Широкоэкранный</PresentationFormat>
  <Paragraphs>128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311</cp:revision>
  <dcterms:created xsi:type="dcterms:W3CDTF">2018-10-31T17:08:02Z</dcterms:created>
  <dcterms:modified xsi:type="dcterms:W3CDTF">2024-05-05T12:54:57Z</dcterms:modified>
</cp:coreProperties>
</file>