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1" r:id="rId4"/>
    <p:sldId id="312" r:id="rId5"/>
    <p:sldId id="314" r:id="rId6"/>
    <p:sldId id="313" r:id="rId7"/>
    <p:sldId id="315" r:id="rId8"/>
    <p:sldId id="316" r:id="rId9"/>
    <p:sldId id="318" r:id="rId10"/>
    <p:sldId id="320" r:id="rId11"/>
    <p:sldId id="317" r:id="rId12"/>
    <p:sldId id="319" r:id="rId13"/>
    <p:sldId id="321" r:id="rId14"/>
    <p:sldId id="326" r:id="rId15"/>
    <p:sldId id="325" r:id="rId16"/>
    <p:sldId id="328" r:id="rId17"/>
    <p:sldId id="331" r:id="rId18"/>
    <p:sldId id="337" r:id="rId19"/>
    <p:sldId id="339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21.10.2020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6: Абстрактные классы.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569" y="618322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Open Sans"/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 smtClean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05315" y="2649647"/>
            <a:ext cx="9817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95061" y="0"/>
            <a:ext cx="4401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Реализация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0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24399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6733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51289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9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1409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23" y="1243945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2390" y="843677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 smtClean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4671" y="0"/>
            <a:ext cx="636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Структура классов библиотеки </a:t>
            </a:r>
            <a:r>
              <a:rPr lang="en-US" sz="2800" b="1" dirty="0" err="1" smtClean="0">
                <a:latin typeface="Calibri" panose="020F0502020204030204" pitchFamily="34" charset="0"/>
              </a:rPr>
              <a:t>iostream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2390" y="3429000"/>
            <a:ext cx="59735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  <a:endParaRPr lang="ru-RU" dirty="0" smtClean="0"/>
          </a:p>
          <a:p>
            <a:r>
              <a:rPr lang="ru-RU" dirty="0" smtClean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</a:t>
            </a:r>
            <a:r>
              <a:rPr lang="ru-RU" dirty="0" smtClean="0"/>
              <a:t>.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838" y="908942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</a:t>
            </a:r>
            <a:r>
              <a:rPr lang="ru-RU" dirty="0" smtClean="0">
                <a:solidFill>
                  <a:srgbClr val="000000"/>
                </a:solidFill>
              </a:rPr>
              <a:t>Со временем поток может производить или потреблять потенциально неограниченные объёмы данных.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b="1" dirty="0" smtClean="0"/>
              <a:t>Поток </a:t>
            </a:r>
            <a:r>
              <a:rPr lang="ru-RU" b="1" dirty="0"/>
              <a:t>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Поток 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</a:t>
            </a:r>
            <a:r>
              <a:rPr lang="ru-RU" dirty="0" smtClean="0"/>
              <a:t>. 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870740" y="4071322"/>
            <a:ext cx="10450520" cy="1877737"/>
            <a:chOff x="797843" y="4444191"/>
            <a:chExt cx="10450520" cy="187773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Буфер</a:t>
              </a:r>
              <a:endParaRPr lang="ru-RU" dirty="0"/>
            </a:p>
          </p:txBody>
        </p:sp>
        <p:sp>
          <p:nvSpPr>
            <p:cNvPr id="9" name="Рамка 8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Устройство вывода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11" name="Равнобедренный треугольник 10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Блок-схема: узел 11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Куб 12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Программа</a:t>
              </a:r>
              <a:endParaRPr lang="ru-RU" dirty="0"/>
            </a:p>
          </p:txBody>
        </p:sp>
        <p:sp>
          <p:nvSpPr>
            <p:cNvPr id="14" name="Облако 13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информация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 буферизованный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Буферизованный</a:t>
              </a:r>
              <a:endParaRPr lang="ru-RU" dirty="0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5441737" y="0"/>
            <a:ext cx="130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0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542" y="523220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</a:t>
            </a:r>
            <a:r>
              <a:rPr lang="ru-RU" dirty="0" smtClean="0"/>
              <a:t>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60260" y="0"/>
            <a:ext cx="707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Стандартные потоки и манипуляция с ними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0542" y="4292027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фалагами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setf</a:t>
            </a:r>
            <a:r>
              <a:rPr lang="ru-RU" b="1" dirty="0" smtClean="0"/>
              <a:t>(флаг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smtClean="0"/>
              <a:t>включает флаг, можно </a:t>
            </a:r>
            <a:r>
              <a:rPr lang="ru-RU" dirty="0"/>
              <a:t>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unsetf</a:t>
            </a:r>
            <a:r>
              <a:rPr lang="ru-RU" b="1" dirty="0" smtClean="0"/>
              <a:t>(флаг) </a:t>
            </a:r>
            <a:r>
              <a:rPr lang="ru-RU" dirty="0" smtClean="0"/>
              <a:t>выключает флаг</a:t>
            </a:r>
            <a:endParaRPr lang="ru-RU" dirty="0"/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0542" y="3238620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279017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8475" y="638468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</a:t>
            </a:r>
            <a:r>
              <a:rPr lang="ru-RU" dirty="0" err="1" smtClean="0"/>
              <a:t>et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извлекает символ из входного </a:t>
            </a:r>
            <a:r>
              <a:rPr lang="ru-RU" dirty="0" smtClean="0"/>
              <a:t>потока. Один </a:t>
            </a:r>
            <a:r>
              <a:rPr lang="ru-RU" dirty="0"/>
              <a:t>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 smtClean="0"/>
              <a:t>getline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</a:t>
            </a:r>
            <a:r>
              <a:rPr lang="ru-RU" dirty="0" smtClean="0"/>
              <a:t>строки. Функция которая считывает строку как тип </a:t>
            </a:r>
            <a:r>
              <a:rPr lang="en-US" dirty="0" smtClean="0"/>
              <a:t>string </a:t>
            </a:r>
            <a:r>
              <a:rPr lang="ru-RU" dirty="0" smtClean="0"/>
              <a:t>находиться в файле </a:t>
            </a:r>
            <a:r>
              <a:rPr lang="en-US" dirty="0" smtClean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8475" y="4301009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733140" y="0"/>
            <a:ext cx="4725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Взаимодействие с потоками.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8645" y="3777789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Строковые 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326" y="5494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 smtClean="0"/>
              <a:t>close()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9840" y="1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Файловые потоки ввода вывода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78326" y="368879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14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822" y="1024777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произвольный 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</a:p>
          <a:p>
            <a:r>
              <a:rPr lang="ru-RU" dirty="0"/>
              <a:t>Произвольный 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на которое следует переместить файловый указатель (измеряется в байтах);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— смещение относительно конца файла.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93212" y="1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Файловый указатель</a:t>
            </a:r>
          </a:p>
        </p:txBody>
      </p:sp>
    </p:spTree>
    <p:extLst>
      <p:ext uri="{BB962C8B-B14F-4D97-AF65-F5344CB8AC3E}">
        <p14:creationId xmlns:p14="http://schemas.microsoft.com/office/powerpoint/2010/main" val="2125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ing Memes &amp; GIFs - Img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whoa whoa whoa that's enough for today - Chill out slut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7" y="523220"/>
            <a:ext cx="6299546" cy="629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5821" y="0"/>
            <a:ext cx="248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Полиморфизм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49120" y="896293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49417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312908" y="3735899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3"/>
            <a:endCxn id="5" idx="0"/>
          </p:cNvCxnSpPr>
          <p:nvPr/>
        </p:nvCxnSpPr>
        <p:spPr>
          <a:xfrm flipH="1">
            <a:off x="2332542" y="1669054"/>
            <a:ext cx="3245950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4"/>
            <a:endCxn id="6" idx="0"/>
          </p:cNvCxnSpPr>
          <p:nvPr/>
        </p:nvCxnSpPr>
        <p:spPr>
          <a:xfrm flipH="1">
            <a:off x="6096033" y="1801639"/>
            <a:ext cx="36212" cy="193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9226290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3" idx="5"/>
            <a:endCxn id="36" idx="0"/>
          </p:cNvCxnSpPr>
          <p:nvPr/>
        </p:nvCxnSpPr>
        <p:spPr>
          <a:xfrm>
            <a:off x="6685997" y="1669054"/>
            <a:ext cx="3323418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>
            <a:off x="7143184" y="1253904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ые фигурные скобки 37"/>
          <p:cNvSpPr/>
          <p:nvPr/>
        </p:nvSpPr>
        <p:spPr>
          <a:xfrm>
            <a:off x="8345826" y="581028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</a:p>
          <a:p>
            <a:pPr algn="ctr"/>
            <a:r>
              <a:rPr lang="ru-RU" sz="1600" dirty="0" smtClean="0"/>
              <a:t>Повернуть руль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4" name="Двойные фигурные скобки 43"/>
          <p:cNvSpPr/>
          <p:nvPr/>
        </p:nvSpPr>
        <p:spPr>
          <a:xfrm>
            <a:off x="483928" y="3317550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Вставив ключ зажигания)</a:t>
            </a:r>
          </a:p>
          <a:p>
            <a:pPr algn="ctr"/>
            <a:r>
              <a:rPr lang="ru-RU" sz="1600" dirty="0" smtClean="0"/>
              <a:t>Повернуть руль(Без </a:t>
            </a:r>
            <a:r>
              <a:rPr lang="ru-RU" sz="1600" dirty="0" err="1" smtClean="0"/>
              <a:t>гидроуселителя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передачу(Механика)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5" name="Двойные фигурные скобки 44"/>
          <p:cNvSpPr/>
          <p:nvPr/>
        </p:nvSpPr>
        <p:spPr>
          <a:xfrm>
            <a:off x="4247418" y="4837265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</a:t>
            </a:r>
            <a:r>
              <a:rPr lang="ru-RU" sz="1600" dirty="0" err="1" smtClean="0"/>
              <a:t>брелке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Повернуть руль(С гидроусилителем)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передачу(Автомат)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6" name="Двойные фигурные скобки 45"/>
          <p:cNvSpPr/>
          <p:nvPr/>
        </p:nvSpPr>
        <p:spPr>
          <a:xfrm>
            <a:off x="8077169" y="3285120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приборке)</a:t>
            </a:r>
          </a:p>
          <a:p>
            <a:pPr algn="ctr"/>
            <a:r>
              <a:rPr lang="ru-RU" sz="1600" dirty="0" smtClean="0"/>
              <a:t>Повернуть руль(Автопилот)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передачу(Роботизированная)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659125" y="967411"/>
            <a:ext cx="363413" cy="630526"/>
            <a:chOff x="1171786" y="978070"/>
            <a:chExt cx="363413" cy="630526"/>
          </a:xfrm>
        </p:grpSpPr>
        <p:sp>
          <p:nvSpPr>
            <p:cNvPr id="49" name="Равнобедренный треугольник 48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Блок-схема: узел 47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2" name="Прямая со стрелкой 51"/>
          <p:cNvCxnSpPr>
            <a:stCxn id="49" idx="3"/>
            <a:endCxn id="6" idx="1"/>
          </p:cNvCxnSpPr>
          <p:nvPr/>
        </p:nvCxnSpPr>
        <p:spPr>
          <a:xfrm>
            <a:off x="3840832" y="1597937"/>
            <a:ext cx="1701448" cy="227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9" idx="3"/>
            <a:endCxn id="5" idx="6"/>
          </p:cNvCxnSpPr>
          <p:nvPr/>
        </p:nvCxnSpPr>
        <p:spPr>
          <a:xfrm flipH="1">
            <a:off x="3115666" y="1597937"/>
            <a:ext cx="725166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9" idx="3"/>
            <a:endCxn id="36" idx="2"/>
          </p:cNvCxnSpPr>
          <p:nvPr/>
        </p:nvCxnSpPr>
        <p:spPr>
          <a:xfrm>
            <a:off x="3840832" y="1597937"/>
            <a:ext cx="5385458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" y="40741"/>
            <a:ext cx="1833327" cy="18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77" y="397401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79334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92572" y="612844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3263" y="586459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  <a:endParaRPr lang="ru-RU" dirty="0" smtClean="0"/>
          </a:p>
          <a:p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</a:t>
            </a:r>
            <a:r>
              <a:rPr lang="ru-RU" dirty="0" smtClean="0">
                <a:solidFill>
                  <a:srgbClr val="000000"/>
                </a:solidFill>
              </a:rPr>
              <a:t>класс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83263" y="3052351"/>
            <a:ext cx="11425474" cy="3478896"/>
            <a:chOff x="452673" y="3052351"/>
            <a:chExt cx="11425474" cy="347889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932474" y="3637637"/>
              <a:ext cx="894567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 smtClean="0"/>
              </a:br>
              <a:r>
                <a:rPr lang="ru-RU" dirty="0" smtClean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 smtClean="0"/>
                <a:t> </a:t>
              </a:r>
              <a:r>
                <a:rPr lang="ru-RU" dirty="0" smtClean="0"/>
                <a:t>или ссылкой и вызвать именно его.</a:t>
              </a: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1647" y="2096404"/>
            <a:ext cx="9608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160" y="397401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92570" y="612844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856141"/>
            <a:ext cx="1113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</a:t>
            </a:r>
            <a:r>
              <a:rPr lang="ru-RU" dirty="0" smtClean="0"/>
              <a:t>. </a:t>
            </a:r>
            <a:r>
              <a:rPr lang="ru-RU" dirty="0"/>
              <a:t>В таких случаях, в языке C++ будет вызываться родительская версия метода.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610" y="4123544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17648" y="572895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0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2524037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06797" y="0"/>
            <a:ext cx="337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Абстрактные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167" y="4001365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26610" y="782815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</a:t>
            </a:r>
            <a:r>
              <a:rPr lang="ru-RU" dirty="0" smtClean="0">
                <a:solidFill>
                  <a:srgbClr val="000000"/>
                </a:solidFill>
              </a:rPr>
              <a:t>определения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</a:t>
            </a:r>
            <a:r>
              <a:rPr lang="ru-RU" dirty="0">
                <a:solidFill>
                  <a:srgbClr val="000000"/>
                </a:solidFill>
              </a:rPr>
              <a:t>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91647" y="1758202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4400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6744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w2.printName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1792</TotalTime>
  <Words>1576</Words>
  <Application>Microsoft Office PowerPoint</Application>
  <PresentationFormat>Широкоэкранный</PresentationFormat>
  <Paragraphs>350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Open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231</cp:revision>
  <dcterms:created xsi:type="dcterms:W3CDTF">2020-09-11T22:24:51Z</dcterms:created>
  <dcterms:modified xsi:type="dcterms:W3CDTF">2020-10-20T21:57:09Z</dcterms:modified>
</cp:coreProperties>
</file>