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26" autoAdjust="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3F21-C872-42B3-8EA2-1836D19408A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C4985-A64F-4504-9B97-3599526D62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0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D5FA-3F57-DB05-5F02-857230AD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1D177-F593-A610-10A7-6A1CF4F5C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CF33-D786-6053-4748-1443AA67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A91F-0305-4A64-930B-63A8F36B3D7F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9423-3DBA-4883-01B8-620D7C9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8701-3B79-259D-D72D-EA02EBB5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5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DEF0-9B41-85DB-D8DF-6BFD822A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B9FAD-B4BE-B768-62D2-94C19735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96E8-7401-81D9-DFE7-A13E4688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293BA-21A6-4E95-A38C-95282D44196D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ED01-62A8-C7DE-C7C8-804BF834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FB2-5D4C-5032-E03D-436F3880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8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77C97-1355-1AE8-F21D-2F9CAC003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A078A-469C-0DEF-55E4-571F5C64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2EB2-5A90-E1F3-A31D-C126B4B9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961D-D498-48EB-9E75-31F0A717ABB1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52DB-C8A7-F1FD-BD75-E3455EA8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3458-5C5B-AEB3-FFBD-73A59FEF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E92B-E492-00B0-A6D3-D4C46792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DA72-B19F-AA17-029C-9C680C26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9869-2C17-0D16-9DA5-D84510BC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820B-A275-439C-AFA1-B0C5806F2EA5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74B9-24CC-AA8B-BFBA-2E1457C7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C3DD-D2E9-8467-7C5E-2FE9D1D9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4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DDB4-AC1D-91FC-E815-66A202AF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0943-73F7-4BDD-8791-3008A2F1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0AA-58C8-4F3F-0476-B95565DA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9760-D559-4863-ACBE-F4600A02BF8C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DB8CC-CE39-2C8C-264B-CC90A7D5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AB61-F5E8-FF3F-6BAB-C178E552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5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C78B-4527-C235-962F-90A7B600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55E6-7325-C130-1B24-72EB9AD01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08711-B4FA-FC21-63FC-35822622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3EE1-F5BF-D9BB-AF21-7EC128FF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F59B-7ACE-41CB-B851-9749B57D71A5}" type="datetime1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28E47-343A-5A4F-D6FF-E1B10218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F3BC8-9250-2E22-B35D-2C70BF4E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0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8603-0385-52BB-707B-630E232A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3E339-87E8-EB86-7EC9-81DD49AE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C5AAF-2132-C5E4-0322-C5004618C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6B20C-DEC3-4C4F-7168-DA15BCC57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6ABCE-0AFA-3829-D0E5-9DA1D92C9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070B8-EE3B-BA42-62E9-30AE9F71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AD6C-8A22-4B75-857C-531F8D0B00CC}" type="datetime1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AE19-8509-189C-38AD-0DA5329C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56D1F-B2A2-E01D-1D55-3235EC09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4F54-9EFC-210C-5436-4A689313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8C9AE-3B69-0375-7A74-5317D970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C5B2-EA50-48C4-937D-490237E097BE}" type="datetime1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9C41D-6C5F-658D-C3D0-8F5C60D5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8B6C6-9A91-6FDB-DC13-74061A17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0D682-2A55-636E-37BF-F9126F1A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73A4-0C5E-442F-A01C-B63ECA8E8452}" type="datetime1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2CA3-556E-2C22-815A-DD938F0D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41DF3-07A0-E75C-8990-3859CACF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2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CFA8-86F6-7EBB-7C56-C6EEAFFB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2117-03B7-5D56-D930-AA961F60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3FEDD-923B-1890-7F44-85718B02A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94B0-2560-DD0F-679C-6F6DC904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C039-809D-4850-B600-C488FD57D8F3}" type="datetime1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4915-4386-BEAC-991C-3617E353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4F9B-F018-CE3D-2F44-556AE09F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7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08CC-BB39-A302-F1E9-4D64179B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67930-7655-E9DB-8C2E-A16C5040E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5D108-EBAD-CE06-3679-A3EDD8C14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3880-63F9-CA9D-0DC3-81E43106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8B26-B760-460A-9775-768C3B710EBD}" type="datetime1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9C50A-0EAB-F0D8-57BD-A2A30123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2851-300F-817C-2244-38581493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1F8BA-FE81-B503-8DE6-1C34FA4C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E5418-E383-D26C-AE2D-EDB76502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BF4A-D322-09F9-DF77-1483EFF1B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59DD-DCF8-4C23-A4F0-F84E401472D6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7B7A-5F62-1C57-5248-D1B7D8198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554A-4D00-45BD-5E89-F10019E1F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6A7F-B732-4FB3-B4C2-03FDD74E8E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0285-118E-35CB-1F88-6F94BF0FE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0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INSTITUTE OF ENGINEERING MYSORE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Affliated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VTU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PHASE -2  PRESENTATION ON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Y86-64 processor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architetecture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using hardware coding language  VERILOG “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B0089-4E84-6BC2-3B1B-1FB4F3B9C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228976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                                                                                                     Guided by :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   Dr. Narasimha </a:t>
            </a:r>
            <a:r>
              <a:rPr lang="en-US" dirty="0" err="1"/>
              <a:t>kaulgud</a:t>
            </a:r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Professor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Department Of ECE</a:t>
            </a:r>
          </a:p>
          <a:p>
            <a:r>
              <a:rPr lang="en-US" dirty="0"/>
              <a:t>                                                                                                                               NIE MYSORE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4F2-D910-A224-4319-81D5EDB5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D265-C1D9-49A4-84EB-8C2AAC3C1FB1}" type="datetime1">
              <a:rPr lang="en-IN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23-12-2024</a:t>
            </a:fld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16A4-E18B-5DBF-61CA-934CF20A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z="1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fld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C0514-9D6B-FB91-120F-1D730732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7" y="0"/>
            <a:ext cx="131463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262-87E1-E747-A435-6E1182C2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6.PC_Upadte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CA43-69EB-9B39-BC12-FE7DB2FC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609C-A22C-4C53-8BBF-E37FF958F022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0CAFD-1677-0743-3232-6A43FFE0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10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073632-36A5-5DF4-49A5-23088AB56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611194"/>
            <a:ext cx="877131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 update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Positive Edge of the Clock: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0000: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pcnxt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0.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0111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jxx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1 (condition is true):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pcnxt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(jump target).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Otherwise,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pcnxt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(next instruction address).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1000 (call):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pcnxt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(call target).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1001 (ret):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pcnxt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(return address).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all other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values: 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pcnxt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(next instruction address).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2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921F-AFA6-D28A-968A-D2CAE76D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Testbench Instructions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D6ADD9-053D-2D77-7F0C-62164902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20" y="1767436"/>
            <a:ext cx="4531006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7D33-AA2C-C5FE-4B26-450A6A50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F6FF-102F-40F4-A471-7DFF68259B5C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56877-B558-A774-B2EB-7A19C2BC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4E4B7-A31D-FA7F-A99E-08C74F12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26" y="1917065"/>
            <a:ext cx="5802774" cy="39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F1A5-E6CB-4253-CA50-81B98FE9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96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Y86-64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2581-7C40-8C38-B5E4-9B18D948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1137728"/>
            <a:ext cx="10515600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in Y86-64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update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8DE0-D0B8-0668-156A-986EEFEC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D54C-53AD-4E52-929A-73B7CC13C9FF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FC7AE-4643-FA11-DA4E-19DDD768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0248-56F8-5233-76FE-FFF7382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1</a:t>
            </a:r>
            <a:r>
              <a:rPr lang="en-US" dirty="0"/>
              <a:t>.</a:t>
            </a:r>
            <a:r>
              <a:rPr lang="en-US" sz="3600" b="1" dirty="0"/>
              <a:t>Fetch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8337-6806-991E-5B1A-A4B37A0D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B89E-CD47-434E-92A3-DE1290A771DE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9991B-7857-4AD0-E734-1C106551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3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7270A3C-AFC8-21DC-F2CF-2D415EDCB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1189"/>
            <a:ext cx="1039465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Module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for Memory Error: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 exceeds the memory boundary (e.g., 1023 in this case), set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mem_error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1 and exit.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Decode Instruction: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bits.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Next PC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the next PC value based on the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 0000, 1001, 0001: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PC + 1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 0010, 0110, 1010, 1011: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PC + 2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 0011, 0100, 0101: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PC + 10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 0111, 1000: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PC + 9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Operands (if applicable):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bits if applicable.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bits if applicable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instr_error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 is not recognized, set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instr_error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1.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6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0B10-C520-5459-FFB5-108AEE0C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2.Decode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78ED-9E40-279A-575A-E3A59BB1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B1C5-7A5A-4EAD-BC12-40FC780D11B9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BF26B-76E5-54C2-E659-4F77B5DD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4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2971CF-EDCE-8C4B-53E3-59142B45B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070" y="1133356"/>
            <a:ext cx="9505425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for </a:t>
            </a:r>
            <a:r>
              <a:rPr lang="en-US" altLang="en-US" sz="2400" b="1" dirty="0">
                <a:latin typeface="Arial Unicode MS"/>
              </a:rPr>
              <a:t>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ecode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0.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Decode Instruction: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the value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6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2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cmovxx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0.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4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rmmov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5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mrmov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10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push 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4 (assuming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in register 4).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2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C89D-474D-B4AF-E3B1-37028E6E5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8" y="379210"/>
            <a:ext cx="10515600" cy="4351338"/>
          </a:xfrm>
        </p:spPr>
        <p:txBody>
          <a:bodyPr/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11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 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4 (assuming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in register 4).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4 (assuming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in register 4).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8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4 (assuming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in register 4).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9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4 (assuming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in register 4).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value of register 4 (assuming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in register 4).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3D9F7-E439-902B-CF6F-3F5C6D04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4CC0-EF9D-4772-81DD-A9C7A0B6F90E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9EB94-8FBB-9F58-D6C8-20E54CD1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8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B00C-F1EA-FBC5-CA07-62D1D0D0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3.Execute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E939-A03B-A0BF-AF60-51A9C026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8B08-FAB3-469E-93FC-6BEEAAF941A2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957B6-CFD1-3EBF-76C7-9B1E11D2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6</a:t>
            </a:fld>
            <a:endParaRPr lang="en-I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704601-F350-29B8-947F-DBB5076A0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387" y="1045230"/>
            <a:ext cx="10700413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for </a:t>
            </a:r>
            <a:r>
              <a:rPr lang="en-US" altLang="en-US" sz="2400" b="1" dirty="0">
                <a:latin typeface="Arial Unicode MS"/>
              </a:rPr>
              <a:t>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xecute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Condition Flag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2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cmovxx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or 7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jxx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 based on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the current flags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sf, of):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0000 (uc):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 (unconditional)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0001 (le):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(sf ^ of) |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0010 (l):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of ^ sf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0011 (e):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0100 (ne):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~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0101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~(sf ^ of)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0110 (g):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~(sf ^ of) &amp; ~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Otherwise, set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0.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ALU Operations: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2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cmovxx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the ALU operation 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cmovxx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pass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valE_cmov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3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irmov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4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rmmov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or 5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mrmov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the ALU operation for memory moves (e.g., pass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valE_cb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58A9-9D5C-00F0-5A17-A98AD40D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35" y="4789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6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opq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the ALU operation specified by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ifun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store the result in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valE_op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cf_out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 result of the ALU operation: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cf_out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(zero flag) to 1 if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valE_op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0, otherwise 0.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cf_out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[1]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(sign flag) to the value of the most significant bit of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valE_op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cf_out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[2]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(overflow flag) to the value of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overflow_use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ALU operation.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8 (call) or 10 (push A):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the ALU operation for stack decrement (e.g., subtract 8 from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store the result in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valE_sd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9 (ret) or 11 (pop B):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the ALU operation for stack increment (e.g., add 8 to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valB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store the result in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valE_si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Output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2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cmovxx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valE_cmov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3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irmov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4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rmmov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or 5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mrmov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valE_cb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6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opq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valE_op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8 (call) or 10 (push A):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valE_sd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9 (ret) or 11 (pop B):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valE_si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Otherwise,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41AB-4B92-8D8D-3D66-590D7AC6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21BD-5AC5-434B-B3AB-3AB1156B9FA4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7F0F0-FCE4-DDFC-D47B-A99369B5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12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A05-AEA5-1D32-5D77-CB91F96F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4.Memory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F0992-5CB0-129A-1FB6-176B9456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5095-6506-4B16-A4F0-8FDB319B1A6C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694EC-D546-E466-9F21-BC0380D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882122B-80C2-1440-F17D-62DEBEE18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8446" y="1259815"/>
            <a:ext cx="1091097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for </a:t>
            </a:r>
            <a:r>
              <a:rPr lang="en-US" altLang="en-US" sz="2000" b="1" dirty="0">
                <a:latin typeface="Arial Unicode MS"/>
              </a:rPr>
              <a:t>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emory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Memory Access: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4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rmmov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or 10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pushq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the 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memory location specified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5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mrmov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value from the memory location specified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11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value from the memory location specified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8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the 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(next instruction address) in the memory location specified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9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value from the memory location specified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(Optional) Data Memory Initialization: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debugging or testing purposes, you can initialize specific memory locations with predefined values. The example code initializes location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200 and location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100.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0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7955-9193-C857-EE31-4E8F1F8C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3407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5</a:t>
            </a:r>
            <a:r>
              <a:rPr lang="en-IN" sz="2400" b="1" dirty="0"/>
              <a:t>. WRITE BACK 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4C65-9216-974E-36FC-0615EFB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99F3A-A21E-4F30-A128-4BA098D8BB00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8157F-74B3-BA89-A690-455473D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06A7F-B732-4FB3-B4C2-03FDD74E8E24}" type="slidenum">
              <a:rPr lang="en-IN" smtClean="0"/>
              <a:t>9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91C72B-34CE-3013-1BAB-CBDAD4012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79" y="1104394"/>
            <a:ext cx="1020587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write_back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Register File: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negative edge of the clock: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input register values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reg_in0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reg_in14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into the internal register file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6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2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cmovxx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or 3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irmov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the 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register specified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11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the 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register 4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the 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register specified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8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9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or 10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pushq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the 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register 4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5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mrmov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the value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register specified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Register Values: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 the values from the internal register file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the output ports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reg_out0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reg_out14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5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1480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Times New Roman</vt:lpstr>
      <vt:lpstr>Office Theme</vt:lpstr>
      <vt:lpstr>THE NATIONAL INSTITUTE OF ENGINEERING MYSORE Autonomous Institue Affliated to VTU   Department of Electronics and communication Engineering  MINOR PROJECT PHASE -2  PRESENTATION ON “Implementation of Y86-64 processor architetecture design using hardware coding language  VERILOG “</vt:lpstr>
      <vt:lpstr>Sequential Y86-64 Implementations</vt:lpstr>
      <vt:lpstr>1.Fetch </vt:lpstr>
      <vt:lpstr>2.Decode </vt:lpstr>
      <vt:lpstr>PowerPoint Presentation</vt:lpstr>
      <vt:lpstr>3.Execute </vt:lpstr>
      <vt:lpstr>PowerPoint Presentation</vt:lpstr>
      <vt:lpstr>4.Memory </vt:lpstr>
      <vt:lpstr>PowerPoint Presentation</vt:lpstr>
      <vt:lpstr>6.PC_Upadte </vt:lpstr>
      <vt:lpstr>  Testbench Instructions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mallappa bagoji</dc:creator>
  <cp:lastModifiedBy>mallappa bagoji</cp:lastModifiedBy>
  <cp:revision>3</cp:revision>
  <dcterms:created xsi:type="dcterms:W3CDTF">2024-12-23T14:43:48Z</dcterms:created>
  <dcterms:modified xsi:type="dcterms:W3CDTF">2024-12-23T14:54:44Z</dcterms:modified>
</cp:coreProperties>
</file>