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2564" y="5617409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eamleader</a:t>
            </a:r>
            <a:r>
              <a:rPr lang="ru-RU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>
                <a:solidFill>
                  <a:schemeClr val="accent2">
                    <a:lumMod val="75000"/>
                  </a:schemeClr>
                </a:solidFill>
              </a:rPr>
              <a:t>Knysh Evgeniy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Team</a:t>
            </a:r>
            <a:r>
              <a:rPr lang="ru-RU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Elizabeth Lukyanets</a:t>
            </a:r>
            <a:r>
              <a:rPr lang="ru-RU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Nikita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Stikin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Anton Obuhov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2018-2019 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DD2B902-EE9E-402B-8A36-CEAB707F0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620" y="641319"/>
            <a:ext cx="4762500" cy="4705350"/>
          </a:xfrm>
          <a:prstGeom prst="rect">
            <a:avLst/>
          </a:prstGeom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D6E7C013-44C6-49EF-AFC3-133E175EE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7723" y="3700367"/>
            <a:ext cx="405578" cy="1646302"/>
          </a:xfrm>
        </p:spPr>
        <p:txBody>
          <a:bodyPr/>
          <a:lstStyle/>
          <a:p>
            <a:r>
              <a:rPr lang="en-US" sz="4400" dirty="0"/>
              <a:t>PROJECT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573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Наша идея -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создать текстовый интернет-магазин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600" dirty="0">
                <a:solidFill>
                  <a:schemeClr val="accent1"/>
                </a:solidFill>
              </a:rPr>
              <a:t>Задачи нашего проекта:</a:t>
            </a:r>
          </a:p>
          <a:p>
            <a:r>
              <a:rPr lang="ru-RU" sz="3200" dirty="0">
                <a:solidFill>
                  <a:schemeClr val="accent1"/>
                </a:solidFill>
              </a:rPr>
              <a:t>1)облегчить </a:t>
            </a:r>
            <a:r>
              <a:rPr lang="ru-RU" sz="3200">
                <a:solidFill>
                  <a:schemeClr val="accent1"/>
                </a:solidFill>
              </a:rPr>
              <a:t>поиск сезонных вещей для клиента </a:t>
            </a:r>
            <a:endParaRPr lang="ru-RU" sz="3200" dirty="0">
              <a:solidFill>
                <a:schemeClr val="accent1"/>
              </a:solidFill>
            </a:endParaRPr>
          </a:p>
          <a:p>
            <a:r>
              <a:rPr lang="ru-RU" sz="3200" dirty="0">
                <a:solidFill>
                  <a:schemeClr val="accent1"/>
                </a:solidFill>
              </a:rPr>
              <a:t>2)создать удобный и понятный интерфейс</a:t>
            </a:r>
          </a:p>
          <a:p>
            <a:r>
              <a:rPr lang="ru-RU" sz="3200" dirty="0">
                <a:solidFill>
                  <a:schemeClr val="accent1"/>
                </a:solidFill>
              </a:rPr>
              <a:t>3)создать классификацию продукции </a:t>
            </a:r>
          </a:p>
          <a:p>
            <a:r>
              <a:rPr lang="ru-RU" sz="3200" dirty="0">
                <a:solidFill>
                  <a:schemeClr val="accent1"/>
                </a:solidFill>
              </a:rPr>
              <a:t>4)облегчить общение клиентов между магазином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7554EF-3858-4307-B122-90D60EEA2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140" y="6041362"/>
            <a:ext cx="3619048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4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3310" y="2160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>
                <a:solidFill>
                  <a:schemeClr val="accent1"/>
                </a:solidFill>
              </a:rPr>
              <a:t>1</a:t>
            </a:r>
            <a:r>
              <a:rPr lang="en-US" sz="3200" dirty="0">
                <a:solidFill>
                  <a:schemeClr val="accent1"/>
                </a:solidFill>
              </a:rPr>
              <a:t>)</a:t>
            </a:r>
            <a:r>
              <a:rPr lang="ru-RU" sz="3200" dirty="0">
                <a:solidFill>
                  <a:schemeClr val="accent1"/>
                </a:solidFill>
              </a:rPr>
              <a:t>Мы создали двухоконное приложение</a:t>
            </a:r>
          </a:p>
          <a:p>
            <a:pPr marL="0" indent="0">
              <a:buNone/>
            </a:pPr>
            <a:r>
              <a:rPr lang="ru-RU" sz="3200" dirty="0">
                <a:solidFill>
                  <a:schemeClr val="accent1"/>
                </a:solidFill>
              </a:rPr>
              <a:t>2)Мы создали калькулятор покупок с выводом </a:t>
            </a:r>
            <a:r>
              <a:rPr lang="ru-RU" sz="3200">
                <a:solidFill>
                  <a:schemeClr val="accent1"/>
                </a:solidFill>
              </a:rPr>
              <a:t>итоговой суммы</a:t>
            </a:r>
          </a:p>
          <a:p>
            <a:pPr marL="0" indent="0">
              <a:buNone/>
            </a:pPr>
            <a:r>
              <a:rPr lang="ru-RU" sz="3200">
                <a:solidFill>
                  <a:schemeClr val="accent1"/>
                </a:solidFill>
              </a:rPr>
              <a:t>3)Сделали каталог и добавили картинки</a:t>
            </a:r>
            <a:endParaRPr lang="ru-RU" sz="3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sz="3200">
                <a:solidFill>
                  <a:schemeClr val="accent1"/>
                </a:solidFill>
              </a:rPr>
              <a:t>4)Объединили эти функции</a:t>
            </a:r>
            <a:endParaRPr lang="ru-RU" sz="3200" dirty="0">
              <a:solidFill>
                <a:schemeClr val="accent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CFB783-527E-43C5-AE2D-168DEE669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896" y="6041362"/>
            <a:ext cx="3619048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1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64D162-8C40-4282-AD46-FFABCA8D0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7B40F0-5844-477F-A4AC-D54FD34CC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chemeClr val="accent1"/>
                </a:solidFill>
              </a:rPr>
              <a:t>1)Мы научились работать в команде</a:t>
            </a:r>
          </a:p>
          <a:p>
            <a:pPr marL="0" indent="0">
              <a:buNone/>
            </a:pPr>
            <a:r>
              <a:rPr lang="ru-RU" sz="3200" dirty="0">
                <a:solidFill>
                  <a:schemeClr val="accent1"/>
                </a:solidFill>
              </a:rPr>
              <a:t>2)Мы создали свои функции для магазина</a:t>
            </a:r>
          </a:p>
          <a:p>
            <a:pPr marL="0" indent="0">
              <a:buNone/>
            </a:pPr>
            <a:r>
              <a:rPr lang="ru-RU" sz="3200" dirty="0">
                <a:solidFill>
                  <a:schemeClr val="accent1"/>
                </a:solidFill>
              </a:rPr>
              <a:t>3)Мы создали </a:t>
            </a:r>
            <a:r>
              <a:rPr lang="ru-RU" sz="3200" dirty="0" err="1">
                <a:solidFill>
                  <a:schemeClr val="accent1"/>
                </a:solidFill>
              </a:rPr>
              <a:t>лайт</a:t>
            </a:r>
            <a:r>
              <a:rPr lang="ru-RU" sz="3200" dirty="0">
                <a:solidFill>
                  <a:schemeClr val="accent1"/>
                </a:solidFill>
              </a:rPr>
              <a:t>-версию </a:t>
            </a:r>
            <a:r>
              <a:rPr lang="ru-RU" sz="3200" dirty="0" err="1">
                <a:solidFill>
                  <a:schemeClr val="accent1"/>
                </a:solidFill>
              </a:rPr>
              <a:t>магазина,но</a:t>
            </a:r>
            <a:r>
              <a:rPr lang="ru-RU" sz="3200" dirty="0">
                <a:solidFill>
                  <a:schemeClr val="accent1"/>
                </a:solidFill>
              </a:rPr>
              <a:t> </a:t>
            </a:r>
            <a:r>
              <a:rPr lang="ru-RU" sz="3200">
                <a:solidFill>
                  <a:schemeClr val="accent1"/>
                </a:solidFill>
              </a:rPr>
              <a:t>в ближайшем </a:t>
            </a:r>
            <a:r>
              <a:rPr lang="ru-RU" sz="3200" dirty="0">
                <a:solidFill>
                  <a:schemeClr val="accent1"/>
                </a:solidFill>
              </a:rPr>
              <a:t>будущем </a:t>
            </a:r>
            <a:r>
              <a:rPr lang="ru-RU" sz="3200">
                <a:solidFill>
                  <a:schemeClr val="accent1"/>
                </a:solidFill>
              </a:rPr>
              <a:t>хотим доразвивать </a:t>
            </a:r>
            <a:r>
              <a:rPr lang="ru-RU" sz="3200" dirty="0">
                <a:solidFill>
                  <a:schemeClr val="accent1"/>
                </a:solidFill>
              </a:rPr>
              <a:t>наш проект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1404A3-F446-48E6-A99A-975C9B88D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896" y="6041362"/>
            <a:ext cx="3619048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10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C20551-9AE5-455B-BB28-42910781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89" y="570529"/>
            <a:ext cx="10791190" cy="1987900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1828B1E-34E2-48F5-8326-0D04D87F2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053" y="1784894"/>
            <a:ext cx="4557263" cy="4502577"/>
          </a:xfrm>
        </p:spPr>
      </p:pic>
    </p:spTree>
    <p:extLst>
      <p:ext uri="{BB962C8B-B14F-4D97-AF65-F5344CB8AC3E}">
        <p14:creationId xmlns:p14="http://schemas.microsoft.com/office/powerpoint/2010/main" val="374803192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117</Words>
  <Application>Microsoft Office PowerPoint</Application>
  <PresentationFormat>Широкоэкранный</PresentationFormat>
  <Paragraphs>19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Аспект</vt:lpstr>
      <vt:lpstr>PROJECT </vt:lpstr>
      <vt:lpstr>Наша идея - создать текстовый интернет-магазин</vt:lpstr>
      <vt:lpstr>ОПИСАНИЕ РЕАЛИЗАЦИИ:</vt:lpstr>
      <vt:lpstr>ВЫВОД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“iShop”</dc:title>
  <dc:creator>МАИ МАИ</dc:creator>
  <cp:lastModifiedBy>Неизвестный пользователь</cp:lastModifiedBy>
  <cp:revision>13</cp:revision>
  <dcterms:created xsi:type="dcterms:W3CDTF">2018-12-18T09:21:21Z</dcterms:created>
  <dcterms:modified xsi:type="dcterms:W3CDTF">2018-12-27T12:33:02Z</dcterms:modified>
</cp:coreProperties>
</file>