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jG+pxqdZs0WOrBmG88WusIZdXD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efb11181c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fefb11181c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3dcaf09ec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gf3dcaf09ec_1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e4cc64f2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gfe4cc64f22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e4cc64f2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gfe4cc64f22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e4cc64f2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gfe4cc64f22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e4cc64f2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gfe4cc64f22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e4cc64f2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fe4cc64f22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8bbc4d2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g138bbc4d2d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8bbc4d2d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138bbc4d2d1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fefb11181c_1_319"/>
          <p:cNvSpPr txBox="1"/>
          <p:nvPr>
            <p:ph idx="1" type="body"/>
          </p:nvPr>
        </p:nvSpPr>
        <p:spPr>
          <a:xfrm>
            <a:off x="185194" y="3080789"/>
            <a:ext cx="73974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gfefb11181c_1_319"/>
          <p:cNvSpPr txBox="1"/>
          <p:nvPr>
            <p:ph type="ctrTitle"/>
          </p:nvPr>
        </p:nvSpPr>
        <p:spPr>
          <a:xfrm>
            <a:off x="185194" y="2036319"/>
            <a:ext cx="109425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venir"/>
              <a:buNone/>
              <a:defRPr sz="4800"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gfefb11181c_1_3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Google Shape;14;gfefb11181c_1_3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" name="Google Shape;15;gfefb11181c_1_319"/>
          <p:cNvSpPr txBox="1"/>
          <p:nvPr>
            <p:ph idx="12" type="sldNum"/>
          </p:nvPr>
        </p:nvSpPr>
        <p:spPr>
          <a:xfrm>
            <a:off x="11353801" y="6176963"/>
            <a:ext cx="41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gfefb11181c_1_319"/>
          <p:cNvSpPr/>
          <p:nvPr/>
        </p:nvSpPr>
        <p:spPr>
          <a:xfrm>
            <a:off x="0" y="5550061"/>
            <a:ext cx="12192000" cy="13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" name="Google Shape;17;gfefb11181c_1_319"/>
          <p:cNvPicPr preferRelativeResize="0"/>
          <p:nvPr/>
        </p:nvPicPr>
        <p:blipFill rotWithShape="1">
          <a:blip r:embed="rId2">
            <a:alphaModFix/>
          </a:blip>
          <a:srcRect b="51469" l="27770" r="18721" t="0"/>
          <a:stretch/>
        </p:blipFill>
        <p:spPr>
          <a:xfrm flipH="1" rot="-2897646">
            <a:off x="5875126" y="2092445"/>
            <a:ext cx="9049917" cy="4704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gfefb11181c_1_319"/>
          <p:cNvSpPr txBox="1"/>
          <p:nvPr/>
        </p:nvSpPr>
        <p:spPr>
          <a:xfrm>
            <a:off x="138811" y="3896370"/>
            <a:ext cx="61551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" name="Google Shape;19;gfefb11181c_1_319"/>
          <p:cNvSpPr txBox="1"/>
          <p:nvPr>
            <p:ph idx="2" type="body"/>
          </p:nvPr>
        </p:nvSpPr>
        <p:spPr>
          <a:xfrm>
            <a:off x="185194" y="3861685"/>
            <a:ext cx="53241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070"/>
              </a:buClr>
              <a:buSzPts val="2000"/>
              <a:buFont typeface="Arial"/>
              <a:buNone/>
              <a:defRPr b="0" i="0" sz="200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0" name="Google Shape;20;gfefb11181c_1_3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194" y="215095"/>
            <a:ext cx="829356" cy="365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gfefb11181c_1_319"/>
          <p:cNvSpPr txBox="1"/>
          <p:nvPr/>
        </p:nvSpPr>
        <p:spPr>
          <a:xfrm>
            <a:off x="160582" y="5616646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rPr>
              <a:t>SPONSORED BY</a:t>
            </a:r>
            <a:endParaRPr/>
          </a:p>
        </p:txBody>
      </p:sp>
      <p:pic>
        <p:nvPicPr>
          <p:cNvPr id="22" name="Google Shape;22;gfefb11181c_1_3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078" y="5916461"/>
            <a:ext cx="1112270" cy="5715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23" name="Google Shape;23;gfefb11181c_1_3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37450" y="6077284"/>
            <a:ext cx="822867" cy="3242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medium confidence" id="24" name="Google Shape;24;gfefb11181c_1_3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35349" y="6068143"/>
            <a:ext cx="1235965" cy="3707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background pattern&#10;&#10;Description automatically generated" id="25" name="Google Shape;25;gfefb11181c_1_319"/>
          <p:cNvPicPr preferRelativeResize="0"/>
          <p:nvPr/>
        </p:nvPicPr>
        <p:blipFill rotWithShape="1">
          <a:blip r:embed="rId7">
            <a:alphaModFix/>
          </a:blip>
          <a:srcRect b="42504" l="20362" r="19759" t="41518"/>
          <a:stretch/>
        </p:blipFill>
        <p:spPr>
          <a:xfrm>
            <a:off x="3707620" y="6093342"/>
            <a:ext cx="1456200" cy="30810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fefb11181c_1_335"/>
          <p:cNvSpPr txBox="1"/>
          <p:nvPr>
            <p:ph idx="12" type="sldNum"/>
          </p:nvPr>
        </p:nvSpPr>
        <p:spPr>
          <a:xfrm>
            <a:off x="11353801" y="6176963"/>
            <a:ext cx="41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gfefb11181c_1_335"/>
          <p:cNvSpPr/>
          <p:nvPr/>
        </p:nvSpPr>
        <p:spPr>
          <a:xfrm>
            <a:off x="0" y="3121205"/>
            <a:ext cx="12192000" cy="793500"/>
          </a:xfrm>
          <a:prstGeom prst="rect">
            <a:avLst/>
          </a:prstGeom>
          <a:gradFill>
            <a:gsLst>
              <a:gs pos="0">
                <a:srgbClr val="9600D1"/>
              </a:gs>
              <a:gs pos="18000">
                <a:srgbClr val="9600D1"/>
              </a:gs>
              <a:gs pos="85000">
                <a:srgbClr val="4D0470"/>
              </a:gs>
              <a:gs pos="100000">
                <a:srgbClr val="4D047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9" name="Google Shape;29;gfefb11181c_1_335"/>
          <p:cNvCxnSpPr/>
          <p:nvPr/>
        </p:nvCxnSpPr>
        <p:spPr>
          <a:xfrm flipH="1">
            <a:off x="1131444" y="3906439"/>
            <a:ext cx="5100" cy="1011000"/>
          </a:xfrm>
          <a:prstGeom prst="straightConnector1">
            <a:avLst/>
          </a:prstGeom>
          <a:noFill/>
          <a:ln cap="flat" cmpd="sng" w="82550">
            <a:solidFill>
              <a:srgbClr val="7F00B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" name="Google Shape;30;gfefb11181c_1_335"/>
          <p:cNvSpPr txBox="1"/>
          <p:nvPr/>
        </p:nvSpPr>
        <p:spPr>
          <a:xfrm>
            <a:off x="858952" y="4908803"/>
            <a:ext cx="487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>
                <a:solidFill>
                  <a:srgbClr val="7F00B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cxnSp>
        <p:nvCxnSpPr>
          <p:cNvPr id="31" name="Google Shape;31;gfefb11181c_1_335"/>
          <p:cNvCxnSpPr/>
          <p:nvPr/>
        </p:nvCxnSpPr>
        <p:spPr>
          <a:xfrm rot="10800000">
            <a:off x="2949402" y="1538426"/>
            <a:ext cx="0" cy="1601400"/>
          </a:xfrm>
          <a:prstGeom prst="straightConnector1">
            <a:avLst/>
          </a:prstGeom>
          <a:noFill/>
          <a:ln cap="flat" cmpd="sng" w="82550">
            <a:solidFill>
              <a:srgbClr val="9501D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" name="Google Shape;32;gfefb11181c_1_335"/>
          <p:cNvSpPr txBox="1"/>
          <p:nvPr/>
        </p:nvSpPr>
        <p:spPr>
          <a:xfrm>
            <a:off x="2706015" y="785825"/>
            <a:ext cx="487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9501D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cxnSp>
        <p:nvCxnSpPr>
          <p:cNvPr id="33" name="Google Shape;33;gfefb11181c_1_335"/>
          <p:cNvCxnSpPr/>
          <p:nvPr/>
        </p:nvCxnSpPr>
        <p:spPr>
          <a:xfrm rot="10800000">
            <a:off x="5883767" y="3913799"/>
            <a:ext cx="10500" cy="1641900"/>
          </a:xfrm>
          <a:prstGeom prst="straightConnector1">
            <a:avLst/>
          </a:prstGeom>
          <a:noFill/>
          <a:ln cap="flat" cmpd="sng" w="82550">
            <a:solidFill>
              <a:srgbClr val="8300B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" name="Google Shape;34;gfefb11181c_1_335"/>
          <p:cNvCxnSpPr/>
          <p:nvPr/>
        </p:nvCxnSpPr>
        <p:spPr>
          <a:xfrm>
            <a:off x="6731000" y="2353169"/>
            <a:ext cx="0" cy="780300"/>
          </a:xfrm>
          <a:prstGeom prst="straightConnector1">
            <a:avLst/>
          </a:prstGeom>
          <a:noFill/>
          <a:ln cap="flat" cmpd="sng" w="82550">
            <a:solidFill>
              <a:srgbClr val="7D00B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" name="Google Shape;35;gfefb11181c_1_335"/>
          <p:cNvSpPr txBox="1"/>
          <p:nvPr/>
        </p:nvSpPr>
        <p:spPr>
          <a:xfrm>
            <a:off x="5639793" y="5566239"/>
            <a:ext cx="523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8300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/>
          </a:p>
        </p:txBody>
      </p:sp>
      <p:sp>
        <p:nvSpPr>
          <p:cNvPr id="36" name="Google Shape;36;gfefb11181c_1_335"/>
          <p:cNvSpPr txBox="1"/>
          <p:nvPr/>
        </p:nvSpPr>
        <p:spPr>
          <a:xfrm>
            <a:off x="6470399" y="1637719"/>
            <a:ext cx="487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7D00B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</p:txBody>
      </p:sp>
      <p:cxnSp>
        <p:nvCxnSpPr>
          <p:cNvPr id="37" name="Google Shape;37;gfefb11181c_1_335"/>
          <p:cNvCxnSpPr/>
          <p:nvPr/>
        </p:nvCxnSpPr>
        <p:spPr>
          <a:xfrm>
            <a:off x="8396176" y="3913134"/>
            <a:ext cx="0" cy="594000"/>
          </a:xfrm>
          <a:prstGeom prst="straightConnector1">
            <a:avLst/>
          </a:prstGeom>
          <a:noFill/>
          <a:ln cap="flat" cmpd="sng" w="82550">
            <a:solidFill>
              <a:srgbClr val="6B009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" name="Google Shape;38;gfefb11181c_1_335"/>
          <p:cNvSpPr txBox="1"/>
          <p:nvPr/>
        </p:nvSpPr>
        <p:spPr>
          <a:xfrm>
            <a:off x="8145691" y="4507535"/>
            <a:ext cx="487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6B009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/>
          </a:p>
        </p:txBody>
      </p:sp>
      <p:sp>
        <p:nvSpPr>
          <p:cNvPr id="39" name="Google Shape;39;gfefb11181c_1_335"/>
          <p:cNvSpPr txBox="1"/>
          <p:nvPr>
            <p:ph idx="1" type="body"/>
          </p:nvPr>
        </p:nvSpPr>
        <p:spPr>
          <a:xfrm>
            <a:off x="215902" y="3139826"/>
            <a:ext cx="51576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gfefb11181c_1_335"/>
          <p:cNvSpPr txBox="1"/>
          <p:nvPr>
            <p:ph idx="2" type="body"/>
          </p:nvPr>
        </p:nvSpPr>
        <p:spPr>
          <a:xfrm>
            <a:off x="3192800" y="902571"/>
            <a:ext cx="81609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i="1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gfefb11181c_1_335"/>
          <p:cNvSpPr txBox="1"/>
          <p:nvPr>
            <p:ph idx="3" type="body"/>
          </p:nvPr>
        </p:nvSpPr>
        <p:spPr>
          <a:xfrm>
            <a:off x="1255976" y="5021657"/>
            <a:ext cx="43725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i="1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gfefb11181c_1_335"/>
          <p:cNvSpPr txBox="1"/>
          <p:nvPr>
            <p:ph idx="4" type="body"/>
          </p:nvPr>
        </p:nvSpPr>
        <p:spPr>
          <a:xfrm>
            <a:off x="6162982" y="5705397"/>
            <a:ext cx="51702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i="1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gfefb11181c_1_335"/>
          <p:cNvSpPr txBox="1"/>
          <p:nvPr>
            <p:ph idx="5" type="body"/>
          </p:nvPr>
        </p:nvSpPr>
        <p:spPr>
          <a:xfrm>
            <a:off x="6958079" y="1772670"/>
            <a:ext cx="52338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i="1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gfefb11181c_1_335"/>
          <p:cNvSpPr txBox="1"/>
          <p:nvPr>
            <p:ph idx="6" type="body"/>
          </p:nvPr>
        </p:nvSpPr>
        <p:spPr>
          <a:xfrm>
            <a:off x="8633370" y="4672074"/>
            <a:ext cx="35586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i="1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fefb11181c_1_354"/>
          <p:cNvSpPr txBox="1"/>
          <p:nvPr>
            <p:ph idx="12" type="sldNum"/>
          </p:nvPr>
        </p:nvSpPr>
        <p:spPr>
          <a:xfrm>
            <a:off x="11353801" y="6176963"/>
            <a:ext cx="41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gfefb11181c_1_354"/>
          <p:cNvSpPr txBox="1"/>
          <p:nvPr>
            <p:ph type="title"/>
          </p:nvPr>
        </p:nvSpPr>
        <p:spPr>
          <a:xfrm>
            <a:off x="423522" y="515680"/>
            <a:ext cx="113451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  <a:defRPr sz="3600"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gfefb11181c_1_354"/>
          <p:cNvSpPr txBox="1"/>
          <p:nvPr>
            <p:ph idx="1" type="body"/>
          </p:nvPr>
        </p:nvSpPr>
        <p:spPr>
          <a:xfrm>
            <a:off x="423522" y="1458494"/>
            <a:ext cx="11345100" cy="45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054F"/>
              </a:buClr>
              <a:buSzPts val="2800"/>
              <a:buFont typeface="NTR"/>
              <a:buChar char="●"/>
              <a:defRPr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2400"/>
              <a:buFont typeface="NTR"/>
              <a:buChar char="●"/>
              <a:defRPr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2000"/>
              <a:buFont typeface="NTR"/>
              <a:buChar char="●"/>
              <a:defRPr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1800"/>
              <a:buFont typeface="NTR"/>
              <a:buChar char="●"/>
              <a:defRPr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1800"/>
              <a:buFont typeface="NTR"/>
              <a:buChar char="●"/>
              <a:defRPr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fefb11181c_1_358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venir"/>
              <a:buNone/>
              <a:defRPr sz="3200"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gfefb11181c_1_358"/>
          <p:cNvSpPr txBox="1"/>
          <p:nvPr>
            <p:ph idx="1" type="body"/>
          </p:nvPr>
        </p:nvSpPr>
        <p:spPr>
          <a:xfrm>
            <a:off x="5183188" y="457201"/>
            <a:ext cx="6172200" cy="54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054F"/>
              </a:buClr>
              <a:buSzPts val="3200"/>
              <a:buFont typeface="NTR"/>
              <a:buChar char="●"/>
              <a:defRPr sz="3200">
                <a:latin typeface="Avenir"/>
                <a:ea typeface="Avenir"/>
                <a:cs typeface="Avenir"/>
                <a:sym typeface="Avenir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2800"/>
              <a:buFont typeface="NTR"/>
              <a:buChar char="●"/>
              <a:defRPr sz="2800">
                <a:latin typeface="Avenir"/>
                <a:ea typeface="Avenir"/>
                <a:cs typeface="Avenir"/>
                <a:sym typeface="Avenir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2400"/>
              <a:buFont typeface="NTR"/>
              <a:buChar char="●"/>
              <a:defRPr sz="2400">
                <a:latin typeface="Avenir"/>
                <a:ea typeface="Avenir"/>
                <a:cs typeface="Avenir"/>
                <a:sym typeface="Avenir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2000"/>
              <a:buFont typeface="NTR"/>
              <a:buChar char="●"/>
              <a:defRPr sz="2000">
                <a:latin typeface="Avenir"/>
                <a:ea typeface="Avenir"/>
                <a:cs typeface="Avenir"/>
                <a:sym typeface="Avenir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2000"/>
              <a:buFont typeface="NTR"/>
              <a:buChar char="●"/>
              <a:defRPr sz="2000">
                <a:latin typeface="Avenir"/>
                <a:ea typeface="Avenir"/>
                <a:cs typeface="Avenir"/>
                <a:sym typeface="Avenir"/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2" name="Google Shape;52;gfefb11181c_1_358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3" name="Google Shape;53;gfefb11181c_1_358"/>
          <p:cNvSpPr txBox="1"/>
          <p:nvPr>
            <p:ph idx="12" type="sldNum"/>
          </p:nvPr>
        </p:nvSpPr>
        <p:spPr>
          <a:xfrm>
            <a:off x="11353801" y="6176963"/>
            <a:ext cx="41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efb11181c_1_363"/>
          <p:cNvSpPr txBox="1"/>
          <p:nvPr>
            <p:ph idx="12" type="sldNum"/>
          </p:nvPr>
        </p:nvSpPr>
        <p:spPr>
          <a:xfrm>
            <a:off x="11353801" y="6176963"/>
            <a:ext cx="41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gfefb11181c_1_363"/>
          <p:cNvSpPr txBox="1"/>
          <p:nvPr>
            <p:ph idx="1" type="body"/>
          </p:nvPr>
        </p:nvSpPr>
        <p:spPr>
          <a:xfrm>
            <a:off x="946150" y="2736850"/>
            <a:ext cx="10299600" cy="13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efb11181c_1_366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venir"/>
              <a:buNone/>
              <a:defRPr sz="3200"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fefb11181c_1_366"/>
          <p:cNvSpPr/>
          <p:nvPr>
            <p:ph idx="2" type="pic"/>
          </p:nvPr>
        </p:nvSpPr>
        <p:spPr>
          <a:xfrm>
            <a:off x="5183188" y="457201"/>
            <a:ext cx="6172200" cy="54039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gfefb11181c_1_366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gfefb11181c_1_366"/>
          <p:cNvSpPr txBox="1"/>
          <p:nvPr>
            <p:ph idx="12" type="sldNum"/>
          </p:nvPr>
        </p:nvSpPr>
        <p:spPr>
          <a:xfrm>
            <a:off x="11353801" y="6176963"/>
            <a:ext cx="41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efb11181c_1_371"/>
          <p:cNvSpPr txBox="1"/>
          <p:nvPr>
            <p:ph idx="1" type="body"/>
          </p:nvPr>
        </p:nvSpPr>
        <p:spPr>
          <a:xfrm>
            <a:off x="423521" y="1527337"/>
            <a:ext cx="5444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054F"/>
              </a:buClr>
              <a:buSzPts val="2400"/>
              <a:buFont typeface="NTR"/>
              <a:buChar char="●"/>
              <a:defRPr sz="2400">
                <a:latin typeface="Avenir"/>
                <a:ea typeface="Avenir"/>
                <a:cs typeface="Avenir"/>
                <a:sym typeface="Avenir"/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2000"/>
              <a:buFont typeface="NTR"/>
              <a:buChar char="●"/>
              <a:defRPr sz="2000">
                <a:latin typeface="Avenir"/>
                <a:ea typeface="Avenir"/>
                <a:cs typeface="Avenir"/>
                <a:sym typeface="Avenir"/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1800"/>
              <a:buFont typeface="NTR"/>
              <a:buChar char="●"/>
              <a:defRPr sz="1800">
                <a:latin typeface="Avenir"/>
                <a:ea typeface="Avenir"/>
                <a:cs typeface="Avenir"/>
                <a:sym typeface="Avenir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1600"/>
              <a:buFont typeface="NTR"/>
              <a:buChar char="●"/>
              <a:defRPr sz="1600">
                <a:latin typeface="Avenir"/>
                <a:ea typeface="Avenir"/>
                <a:cs typeface="Avenir"/>
                <a:sym typeface="Avenir"/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1600"/>
              <a:buFont typeface="NTR"/>
              <a:buChar char="●"/>
              <a:defRPr sz="1600"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gfefb11181c_1_371"/>
          <p:cNvSpPr txBox="1"/>
          <p:nvPr>
            <p:ph idx="2" type="body"/>
          </p:nvPr>
        </p:nvSpPr>
        <p:spPr>
          <a:xfrm>
            <a:off x="5868365" y="1527337"/>
            <a:ext cx="59001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054F"/>
              </a:buClr>
              <a:buSzPts val="2400"/>
              <a:buFont typeface="NTR"/>
              <a:buChar char="●"/>
              <a:defRPr sz="2400">
                <a:latin typeface="Avenir"/>
                <a:ea typeface="Avenir"/>
                <a:cs typeface="Avenir"/>
                <a:sym typeface="Avenir"/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2000"/>
              <a:buFont typeface="NTR"/>
              <a:buChar char="●"/>
              <a:defRPr sz="2000">
                <a:latin typeface="Avenir"/>
                <a:ea typeface="Avenir"/>
                <a:cs typeface="Avenir"/>
                <a:sym typeface="Avenir"/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1800"/>
              <a:buFont typeface="NTR"/>
              <a:buChar char="●"/>
              <a:defRPr sz="1800">
                <a:latin typeface="Avenir"/>
                <a:ea typeface="Avenir"/>
                <a:cs typeface="Avenir"/>
                <a:sym typeface="Avenir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1600"/>
              <a:buFont typeface="NTR"/>
              <a:buChar char="●"/>
              <a:defRPr sz="1600">
                <a:latin typeface="Avenir"/>
                <a:ea typeface="Avenir"/>
                <a:cs typeface="Avenir"/>
                <a:sym typeface="Avenir"/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1600"/>
              <a:buFont typeface="NTR"/>
              <a:buChar char="●"/>
              <a:defRPr sz="1600"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gfefb11181c_1_371"/>
          <p:cNvSpPr txBox="1"/>
          <p:nvPr>
            <p:ph idx="12" type="sldNum"/>
          </p:nvPr>
        </p:nvSpPr>
        <p:spPr>
          <a:xfrm>
            <a:off x="11353801" y="6176963"/>
            <a:ext cx="41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6" name="Google Shape;66;gfefb11181c_1_3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3522" y="6173787"/>
            <a:ext cx="829356" cy="36512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fefb11181c_1_371"/>
          <p:cNvSpPr/>
          <p:nvPr/>
        </p:nvSpPr>
        <p:spPr>
          <a:xfrm>
            <a:off x="10820400" y="6173787"/>
            <a:ext cx="948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" name="Google Shape;68;gfefb11181c_1_371"/>
          <p:cNvSpPr txBox="1"/>
          <p:nvPr>
            <p:ph type="title"/>
          </p:nvPr>
        </p:nvSpPr>
        <p:spPr>
          <a:xfrm>
            <a:off x="423522" y="515680"/>
            <a:ext cx="113451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  <a:defRPr sz="3600"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efb11181c_1_378"/>
          <p:cNvSpPr txBox="1"/>
          <p:nvPr>
            <p:ph idx="12" type="sldNum"/>
          </p:nvPr>
        </p:nvSpPr>
        <p:spPr>
          <a:xfrm>
            <a:off x="11353801" y="6176963"/>
            <a:ext cx="41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gfefb11181c_1_378"/>
          <p:cNvSpPr txBox="1"/>
          <p:nvPr>
            <p:ph idx="1" type="body"/>
          </p:nvPr>
        </p:nvSpPr>
        <p:spPr>
          <a:xfrm>
            <a:off x="946150" y="2736850"/>
            <a:ext cx="10299600" cy="13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1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efb11181c_1_381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gfefb11181c_1_381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75" name="Google Shape;75;gfefb11181c_1_381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gfefb11181c_1_381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gfefb11181c_1_381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fefb11181c_1_3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  <a:defRPr b="0" i="0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gfefb11181c_1_3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gfefb11181c_1_314"/>
          <p:cNvSpPr txBox="1"/>
          <p:nvPr>
            <p:ph idx="12" type="sldNum"/>
          </p:nvPr>
        </p:nvSpPr>
        <p:spPr>
          <a:xfrm>
            <a:off x="11353801" y="6176963"/>
            <a:ext cx="41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gfefb11181c_1_3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23522" y="6168611"/>
            <a:ext cx="829356" cy="3651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efb11181c_1_1"/>
          <p:cNvSpPr txBox="1"/>
          <p:nvPr>
            <p:ph idx="1" type="body"/>
          </p:nvPr>
        </p:nvSpPr>
        <p:spPr>
          <a:xfrm>
            <a:off x="185194" y="3080789"/>
            <a:ext cx="73974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/>
              <a:t>Daniel C</a:t>
            </a:r>
            <a:endParaRPr/>
          </a:p>
        </p:txBody>
      </p:sp>
      <p:sp>
        <p:nvSpPr>
          <p:cNvPr id="83" name="Google Shape;83;gfefb11181c_1_1"/>
          <p:cNvSpPr txBox="1"/>
          <p:nvPr>
            <p:ph type="ctrTitle"/>
          </p:nvPr>
        </p:nvSpPr>
        <p:spPr>
          <a:xfrm>
            <a:off x="185194" y="2036319"/>
            <a:ext cx="109425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venir"/>
              <a:buNone/>
            </a:pPr>
            <a:r>
              <a:rPr lang="en-US"/>
              <a:t>State Space models and filtering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3dcaf09ec_1_9"/>
          <p:cNvSpPr txBox="1"/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b="1" lang="en-US">
                <a:latin typeface="Avenir"/>
                <a:ea typeface="Avenir"/>
                <a:cs typeface="Avenir"/>
                <a:sym typeface="Avenir"/>
              </a:rPr>
              <a:t>State space models</a:t>
            </a:r>
            <a:endParaRPr b="1"/>
          </a:p>
        </p:txBody>
      </p:sp>
      <p:sp>
        <p:nvSpPr>
          <p:cNvPr id="89" name="Google Shape;89;gf3dcaf09ec_1_9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5238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0" name="Google Shape;90;gf3dcaf09ec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025" y="2190838"/>
            <a:ext cx="1057275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e4cc64f22_0_1"/>
          <p:cNvSpPr txBox="1"/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b="1" lang="en-US">
                <a:latin typeface="Avenir"/>
                <a:ea typeface="Avenir"/>
                <a:cs typeface="Avenir"/>
                <a:sym typeface="Avenir"/>
              </a:rPr>
              <a:t>State space models</a:t>
            </a:r>
            <a:endParaRPr b="1"/>
          </a:p>
        </p:txBody>
      </p:sp>
      <p:sp>
        <p:nvSpPr>
          <p:cNvPr id="96" name="Google Shape;96;gfe4cc64f22_0_1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Avenir"/>
              <a:buChar char="-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Sources of uncertainties: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71475" lvl="1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Avenir"/>
              <a:buChar char="-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Disturbances in predictive models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71475" lvl="1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Avenir"/>
              <a:buChar char="-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Noises of measurements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5238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e4cc64f22_0_7"/>
          <p:cNvSpPr txBox="1"/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b="1" lang="en-US">
                <a:latin typeface="Avenir"/>
                <a:ea typeface="Avenir"/>
                <a:cs typeface="Avenir"/>
                <a:sym typeface="Avenir"/>
              </a:rPr>
              <a:t>State space models</a:t>
            </a:r>
            <a:endParaRPr b="1"/>
          </a:p>
        </p:txBody>
      </p:sp>
      <p:sp>
        <p:nvSpPr>
          <p:cNvPr id="102" name="Google Shape;102;gfe4cc64f22_0_7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Avenir"/>
              <a:buChar char="-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Filtering: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71475" lvl="1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Avenir"/>
              <a:buChar char="-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Estimating the current state based on observations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71475" lvl="1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Avenir"/>
              <a:buChar char="-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Balance different sources of uncertainties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5238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e4cc64f22_0_12"/>
          <p:cNvSpPr txBox="1"/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b="1" lang="en-US">
                <a:latin typeface="Avenir"/>
                <a:ea typeface="Avenir"/>
                <a:cs typeface="Avenir"/>
                <a:sym typeface="Avenir"/>
              </a:rPr>
              <a:t>Example: Random walk</a:t>
            </a:r>
            <a:endParaRPr b="1"/>
          </a:p>
        </p:txBody>
      </p:sp>
      <p:pic>
        <p:nvPicPr>
          <p:cNvPr id="108" name="Google Shape;108;gfe4cc64f22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6875" y="2965925"/>
            <a:ext cx="4903925" cy="33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fe4cc64f22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1925" y="1885964"/>
            <a:ext cx="3771900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e4cc64f22_0_22"/>
          <p:cNvSpPr txBox="1"/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b="1" lang="en-US">
                <a:latin typeface="Avenir"/>
                <a:ea typeface="Avenir"/>
                <a:cs typeface="Avenir"/>
                <a:sym typeface="Avenir"/>
              </a:rPr>
              <a:t>Example: Random walk</a:t>
            </a:r>
            <a:endParaRPr b="1"/>
          </a:p>
        </p:txBody>
      </p:sp>
      <p:pic>
        <p:nvPicPr>
          <p:cNvPr id="115" name="Google Shape;115;gfe4cc64f22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925" y="1806227"/>
            <a:ext cx="2152116" cy="64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fe4cc64f22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4725" y="2547274"/>
            <a:ext cx="5688525" cy="367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e4cc64f22_0_36"/>
          <p:cNvSpPr txBox="1"/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b="1" lang="en-US">
                <a:latin typeface="Avenir"/>
                <a:ea typeface="Avenir"/>
                <a:cs typeface="Avenir"/>
                <a:sym typeface="Avenir"/>
              </a:rPr>
              <a:t>Example: Random walk</a:t>
            </a:r>
            <a:endParaRPr b="1"/>
          </a:p>
        </p:txBody>
      </p:sp>
      <p:sp>
        <p:nvSpPr>
          <p:cNvPr id="122" name="Google Shape;122;gfe4cc64f22_0_36"/>
          <p:cNvSpPr txBox="1"/>
          <p:nvPr/>
        </p:nvSpPr>
        <p:spPr>
          <a:xfrm>
            <a:off x="1322200" y="1772625"/>
            <a:ext cx="9066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wentieth Century"/>
              <a:buChar char="-"/>
            </a:pPr>
            <a:r>
              <a:rPr b="1"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How can we deduce the first graph from the second graph as much as possible?</a:t>
            </a:r>
            <a:endParaRPr b="1" sz="2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Twentieth Century"/>
              <a:buChar char="-"/>
            </a:pP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Previous estimation + Current observation</a:t>
            </a:r>
            <a:endParaRPr sz="2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Twentieth Century"/>
              <a:buChar char="-"/>
            </a:pP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Which information do we trust more?</a:t>
            </a:r>
            <a:endParaRPr sz="28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8bbc4d2d1_0_0"/>
          <p:cNvSpPr txBox="1"/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b="1" lang="en-US">
                <a:latin typeface="Avenir"/>
                <a:ea typeface="Avenir"/>
                <a:cs typeface="Avenir"/>
                <a:sym typeface="Avenir"/>
              </a:rPr>
              <a:t>State estimation and control</a:t>
            </a:r>
            <a:endParaRPr b="1"/>
          </a:p>
        </p:txBody>
      </p:sp>
      <p:sp>
        <p:nvSpPr>
          <p:cNvPr id="128" name="Google Shape;128;g138bbc4d2d1_0_0"/>
          <p:cNvSpPr txBox="1"/>
          <p:nvPr/>
        </p:nvSpPr>
        <p:spPr>
          <a:xfrm>
            <a:off x="1322200" y="1772625"/>
            <a:ext cx="906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wentieth Century"/>
              <a:buChar char="-"/>
            </a:pPr>
            <a:r>
              <a:rPr b="1"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Closed loop control</a:t>
            </a:r>
            <a:endParaRPr sz="28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29" name="Google Shape;129;g138bbc4d2d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8000" y="2831225"/>
            <a:ext cx="571500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8bbc4d2d1_0_6"/>
          <p:cNvSpPr txBox="1"/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b="1" lang="en-US">
                <a:latin typeface="Avenir"/>
                <a:ea typeface="Avenir"/>
                <a:cs typeface="Avenir"/>
                <a:sym typeface="Avenir"/>
              </a:rPr>
              <a:t>State estimation and control</a:t>
            </a:r>
            <a:endParaRPr b="1"/>
          </a:p>
        </p:txBody>
      </p:sp>
      <p:sp>
        <p:nvSpPr>
          <p:cNvPr id="135" name="Google Shape;135;g138bbc4d2d1_0_6"/>
          <p:cNvSpPr txBox="1"/>
          <p:nvPr/>
        </p:nvSpPr>
        <p:spPr>
          <a:xfrm>
            <a:off x="1322200" y="1772625"/>
            <a:ext cx="906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wentieth Century"/>
              <a:buChar char="-"/>
            </a:pPr>
            <a:r>
              <a:rPr b="1"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Closed loop control with filtering</a:t>
            </a:r>
            <a:endParaRPr sz="28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36" name="Google Shape;136;g138bbc4d2d1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750" y="2744050"/>
            <a:ext cx="603885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2020-09-22T10:35:01Z</dcterms:created>
  <dc:creator>SE Shameela Essack</dc:creator>
</cp:coreProperties>
</file>