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82160" autoAdjust="0"/>
  </p:normalViewPr>
  <p:slideViewPr>
    <p:cSldViewPr snapToGrid="0">
      <p:cViewPr varScale="1">
        <p:scale>
          <a:sx n="91" d="100"/>
          <a:sy n="91" d="100"/>
        </p:scale>
        <p:origin x="100"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16/01/2022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3001" y="2689715"/>
            <a:ext cx="9905998" cy="1478570"/>
          </a:xfrm>
        </p:spPr>
        <p:txBody>
          <a:bodyPr/>
          <a:lstStyle/>
          <a:p>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a:t>
            </a:r>
            <a:r>
              <a:rPr lang="en-GB" sz="2800" dirty="0">
                <a:solidFill>
                  <a:srgbClr val="FF0000"/>
                </a:solidFill>
              </a:rPr>
              <a:t>survive</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04056-55A1-4FB5-A02A-AD9C69D8C07C}"/>
              </a:ext>
            </a:extLst>
          </p:cNvPr>
          <p:cNvSpPr>
            <a:spLocks noGrp="1"/>
          </p:cNvSpPr>
          <p:nvPr>
            <p:ph type="body" idx="1"/>
          </p:nvPr>
        </p:nvSpPr>
        <p:spPr/>
        <p:txBody>
          <a:bodyPr/>
          <a:lstStyle/>
          <a:p>
            <a:endParaRPr lang="en-GB" dirty="0"/>
          </a:p>
        </p:txBody>
      </p:sp>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1763</TotalTime>
  <Words>1951</Words>
  <Application>Microsoft Office PowerPoint</Application>
  <PresentationFormat>Widescreen</PresentationFormat>
  <Paragraphs>154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 Next</vt:lpstr>
      <vt:lpstr>Arial</vt:lpstr>
      <vt:lpstr>Calibri</vt:lpstr>
      <vt:lpstr>Cambria Math</vt:lpstr>
      <vt:lpstr>Tw Cen MT</vt:lpstr>
      <vt:lpstr>Circuit</vt:lpstr>
      <vt:lpstr>PowerPoint Presentation</vt:lpstr>
      <vt:lpstr>How probable would you survive in titanic</vt:lpstr>
      <vt:lpstr>overview</vt:lpstr>
      <vt:lpstr>PowerPoint Presentation</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21</cp:revision>
  <dcterms:created xsi:type="dcterms:W3CDTF">2022-01-14T21:16:16Z</dcterms:created>
  <dcterms:modified xsi:type="dcterms:W3CDTF">2022-01-16T19:47:25Z</dcterms:modified>
</cp:coreProperties>
</file>