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9"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6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2175603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14/01/2022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14/01/2022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14/01/2022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lnSpcReduction="1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04056-55A1-4FB5-A02A-AD9C69D8C07C}"/>
              </a:ext>
            </a:extLst>
          </p:cNvPr>
          <p:cNvSpPr>
            <a:spLocks noGrp="1"/>
          </p:cNvSpPr>
          <p:nvPr>
            <p:ph type="body" idx="1"/>
          </p:nvPr>
        </p:nvSpPr>
        <p:spPr/>
        <p:txBody>
          <a:bodyPr/>
          <a:lstStyle/>
          <a:p>
            <a:endParaRPr lang="en-GB" dirty="0"/>
          </a:p>
        </p:txBody>
      </p:sp>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7569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136</TotalTime>
  <Words>521</Words>
  <Application>Microsoft Office PowerPoint</Application>
  <PresentationFormat>Widescreen</PresentationFormat>
  <Paragraphs>51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Avenir Next</vt:lpstr>
      <vt:lpstr>Arial</vt:lpstr>
      <vt:lpstr>Calibri</vt:lpstr>
      <vt:lpstr>Tw Cen MT</vt:lpstr>
      <vt:lpstr>Circuit</vt:lpstr>
      <vt:lpstr>PowerPoint Presentation</vt:lpstr>
      <vt:lpstr>overview</vt:lpstr>
      <vt:lpstr>PowerPoint Presentation</vt:lpstr>
      <vt:lpstr>Decision Tree?</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9</cp:revision>
  <dcterms:created xsi:type="dcterms:W3CDTF">2022-01-14T21:16:16Z</dcterms:created>
  <dcterms:modified xsi:type="dcterms:W3CDTF">2022-01-14T23:47:08Z</dcterms:modified>
</cp:coreProperties>
</file>