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9782" autoAdjust="0"/>
  </p:normalViewPr>
  <p:slideViewPr>
    <p:cSldViewPr snapToGrid="0">
      <p:cViewPr varScale="1">
        <p:scale>
          <a:sx n="88" d="100"/>
          <a:sy n="88" d="100"/>
        </p:scale>
        <p:origin x="1200"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934212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2313</Words>
  <Application>Microsoft Office PowerPoint</Application>
  <PresentationFormat>Widescreen</PresentationFormat>
  <Paragraphs>134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19</cp:revision>
  <dcterms:created xsi:type="dcterms:W3CDTF">2020-09-22T10:35:01Z</dcterms:created>
  <dcterms:modified xsi:type="dcterms:W3CDTF">2022-02-26T23:48:43Z</dcterms:modified>
</cp:coreProperties>
</file>