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</a:t>
            </a: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4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: 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interpolation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Straight lines joint rather than curves</a:t>
            </a:r>
          </a:p>
          <a:p>
            <a:r>
              <a:rPr lang="es-ES" dirty="0" smtClean="0"/>
              <a:t>Use polynomial interpolation to smoothen</a:t>
            </a:r>
          </a:p>
          <a:p>
            <a:r>
              <a:rPr lang="es-ES" dirty="0" smtClean="0"/>
              <a:t>Live code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1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People-&gt;Pizza</a:t>
                </a:r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FAA93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326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Polynomial interpolation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29</cp:revision>
  <dcterms:created xsi:type="dcterms:W3CDTF">2021-09-09T15:34:35Z</dcterms:created>
  <dcterms:modified xsi:type="dcterms:W3CDTF">2021-09-22T08:20:13Z</dcterms:modified>
</cp:coreProperties>
</file>