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sO1B3PxuK7F4XI2Op/As+CHUs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82" autoAdjust="0"/>
  </p:normalViewPr>
  <p:slideViewPr>
    <p:cSldViewPr snapToGrid="0">
      <p:cViewPr varScale="1">
        <p:scale>
          <a:sx n="54" d="100"/>
          <a:sy n="54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8F0BD-DF9A-4BE9-A6A8-6C4754FCABDA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0"/>
      <dgm:spPr/>
      <dgm:t>
        <a:bodyPr/>
        <a:lstStyle/>
        <a:p>
          <a:endParaRPr lang="zh-CN" altLang="en-US"/>
        </a:p>
      </dgm:t>
    </dgm:pt>
    <dgm:pt modelId="{FA71CF4A-4B11-49C3-8552-3F6B6E5B19A5}">
      <dgm:prSet phldrT="[文本]" phldr="1"/>
      <dgm:spPr/>
      <dgm:t>
        <a:bodyPr/>
        <a:lstStyle/>
        <a:p>
          <a:endParaRPr lang="zh-CN" altLang="en-US"/>
        </a:p>
      </dgm:t>
    </dgm:pt>
    <dgm:pt modelId="{4024D651-5B90-4CE1-BAD7-8A545DFE3AFD}" type="parTrans" cxnId="{0AB98623-DF7D-48BE-BCB6-525066F06F6E}">
      <dgm:prSet/>
      <dgm:spPr/>
      <dgm:t>
        <a:bodyPr/>
        <a:lstStyle/>
        <a:p>
          <a:endParaRPr lang="zh-CN" altLang="en-US"/>
        </a:p>
      </dgm:t>
    </dgm:pt>
    <dgm:pt modelId="{4D900DEF-D16D-4B79-A224-033982676A84}" type="sibTrans" cxnId="{0AB98623-DF7D-48BE-BCB6-525066F06F6E}">
      <dgm:prSet/>
      <dgm:spPr/>
      <dgm:t>
        <a:bodyPr/>
        <a:lstStyle/>
        <a:p>
          <a:endParaRPr lang="zh-CN" altLang="en-US"/>
        </a:p>
      </dgm:t>
    </dgm:pt>
    <dgm:pt modelId="{B9D1CD18-C0CD-4CE2-B3EB-17CB254543C3}">
      <dgm:prSet phldrT="[文本]" phldr="1"/>
      <dgm:spPr/>
      <dgm:t>
        <a:bodyPr/>
        <a:lstStyle/>
        <a:p>
          <a:endParaRPr lang="zh-CN" altLang="en-US"/>
        </a:p>
      </dgm:t>
    </dgm:pt>
    <dgm:pt modelId="{A5753D39-7978-4CEB-B6DE-3BA7147367AA}" type="parTrans" cxnId="{73874220-CB27-419C-B883-A80C1DC54314}">
      <dgm:prSet/>
      <dgm:spPr/>
      <dgm:t>
        <a:bodyPr/>
        <a:lstStyle/>
        <a:p>
          <a:endParaRPr lang="zh-CN" altLang="en-US"/>
        </a:p>
      </dgm:t>
    </dgm:pt>
    <dgm:pt modelId="{0173A0E4-2970-45BD-A922-296E968BEF38}" type="sibTrans" cxnId="{73874220-CB27-419C-B883-A80C1DC54314}">
      <dgm:prSet/>
      <dgm:spPr/>
      <dgm:t>
        <a:bodyPr/>
        <a:lstStyle/>
        <a:p>
          <a:endParaRPr lang="zh-CN" altLang="en-US"/>
        </a:p>
      </dgm:t>
    </dgm:pt>
    <dgm:pt modelId="{BF35D190-A110-491B-B323-9435A8FDC80D}">
      <dgm:prSet phldrT="[文本]" phldr="1"/>
      <dgm:spPr/>
      <dgm:t>
        <a:bodyPr/>
        <a:lstStyle/>
        <a:p>
          <a:endParaRPr lang="zh-CN" altLang="en-US"/>
        </a:p>
      </dgm:t>
    </dgm:pt>
    <dgm:pt modelId="{FD6D3DEB-2F0B-4721-A2AF-AE14C5A97346}" type="parTrans" cxnId="{B4161E1D-0DEC-466D-9881-0DFFBAC97180}">
      <dgm:prSet/>
      <dgm:spPr/>
      <dgm:t>
        <a:bodyPr/>
        <a:lstStyle/>
        <a:p>
          <a:endParaRPr lang="zh-CN" altLang="en-US"/>
        </a:p>
      </dgm:t>
    </dgm:pt>
    <dgm:pt modelId="{38F8DD57-7454-4334-BBFA-B1B2ED12EB62}" type="sibTrans" cxnId="{B4161E1D-0DEC-466D-9881-0DFFBAC97180}">
      <dgm:prSet/>
      <dgm:spPr/>
      <dgm:t>
        <a:bodyPr/>
        <a:lstStyle/>
        <a:p>
          <a:endParaRPr lang="zh-CN" altLang="en-US"/>
        </a:p>
      </dgm:t>
    </dgm:pt>
    <dgm:pt modelId="{D1CE2A32-EC64-4E44-BD3C-C22C54BFC1B6}">
      <dgm:prSet phldrT="[文本]" phldr="1"/>
      <dgm:spPr/>
      <dgm:t>
        <a:bodyPr/>
        <a:lstStyle/>
        <a:p>
          <a:endParaRPr lang="zh-CN" altLang="en-US"/>
        </a:p>
      </dgm:t>
    </dgm:pt>
    <dgm:pt modelId="{8985A1AF-D973-4228-A8EE-56B610EAF48B}" type="parTrans" cxnId="{DEB3BB94-2958-4DC3-A53A-FF5A08B558B3}">
      <dgm:prSet/>
      <dgm:spPr/>
      <dgm:t>
        <a:bodyPr/>
        <a:lstStyle/>
        <a:p>
          <a:endParaRPr lang="zh-CN" altLang="en-US"/>
        </a:p>
      </dgm:t>
    </dgm:pt>
    <dgm:pt modelId="{9FA9C300-FCBA-453A-AB34-3EF865E7390C}" type="sibTrans" cxnId="{DEB3BB94-2958-4DC3-A53A-FF5A08B558B3}">
      <dgm:prSet/>
      <dgm:spPr/>
      <dgm:t>
        <a:bodyPr/>
        <a:lstStyle/>
        <a:p>
          <a:endParaRPr lang="zh-CN" altLang="en-US"/>
        </a:p>
      </dgm:t>
    </dgm:pt>
    <dgm:pt modelId="{EFAF03D5-A233-4C76-9B90-24B49649ACF5}">
      <dgm:prSet phldrT="[文本]" phldr="1"/>
      <dgm:spPr/>
      <dgm:t>
        <a:bodyPr/>
        <a:lstStyle/>
        <a:p>
          <a:endParaRPr lang="zh-CN" altLang="en-US" dirty="0"/>
        </a:p>
      </dgm:t>
    </dgm:pt>
    <dgm:pt modelId="{BC9D71E3-0CDB-4A3A-B7A7-0F91F98FE251}" type="sibTrans" cxnId="{83B29E57-2FF2-4C36-9EA3-748D871ADD95}">
      <dgm:prSet/>
      <dgm:spPr/>
      <dgm:t>
        <a:bodyPr/>
        <a:lstStyle/>
        <a:p>
          <a:endParaRPr lang="zh-CN" altLang="en-US"/>
        </a:p>
      </dgm:t>
    </dgm:pt>
    <dgm:pt modelId="{FFFF8408-B268-4234-BC9D-07C7306BD323}" type="parTrans" cxnId="{83B29E57-2FF2-4C36-9EA3-748D871ADD95}">
      <dgm:prSet/>
      <dgm:spPr/>
      <dgm:t>
        <a:bodyPr/>
        <a:lstStyle/>
        <a:p>
          <a:endParaRPr lang="zh-CN" altLang="en-US"/>
        </a:p>
      </dgm:t>
    </dgm:pt>
    <dgm:pt modelId="{1BAB9045-83AB-4518-BC90-032A2EEA33AF}" type="pres">
      <dgm:prSet presAssocID="{A128F0BD-DF9A-4BE9-A6A8-6C4754FCABDA}" presName="cycle" presStyleCnt="0">
        <dgm:presLayoutVars>
          <dgm:dir/>
          <dgm:resizeHandles val="exact"/>
        </dgm:presLayoutVars>
      </dgm:prSet>
      <dgm:spPr/>
    </dgm:pt>
    <dgm:pt modelId="{FEF06E72-7C87-4202-890C-345EC1D9F44C}" type="pres">
      <dgm:prSet presAssocID="{EFAF03D5-A233-4C76-9B90-24B49649ACF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5CB64B-802B-45D3-8DF6-798EF262280D}" type="pres">
      <dgm:prSet presAssocID="{BC9D71E3-0CDB-4A3A-B7A7-0F91F98FE251}" presName="sibTrans" presStyleLbl="sibTrans2D1" presStyleIdx="0" presStyleCnt="5"/>
      <dgm:spPr/>
    </dgm:pt>
    <dgm:pt modelId="{E9B7BEA1-3C66-47D9-9015-5CB2C3DF2CDC}" type="pres">
      <dgm:prSet presAssocID="{BC9D71E3-0CDB-4A3A-B7A7-0F91F98FE251}" presName="connectorText" presStyleLbl="sibTrans2D1" presStyleIdx="0" presStyleCnt="5"/>
      <dgm:spPr/>
    </dgm:pt>
    <dgm:pt modelId="{B99A717E-6875-46C4-93BD-02F76F4C7222}" type="pres">
      <dgm:prSet presAssocID="{FA71CF4A-4B11-49C3-8552-3F6B6E5B19A5}" presName="node" presStyleLbl="node1" presStyleIdx="1" presStyleCnt="5">
        <dgm:presLayoutVars>
          <dgm:bulletEnabled val="1"/>
        </dgm:presLayoutVars>
      </dgm:prSet>
      <dgm:spPr/>
    </dgm:pt>
    <dgm:pt modelId="{A3B8EF27-070F-41BB-AB16-AA20761005A1}" type="pres">
      <dgm:prSet presAssocID="{4D900DEF-D16D-4B79-A224-033982676A84}" presName="sibTrans" presStyleLbl="sibTrans2D1" presStyleIdx="1" presStyleCnt="5"/>
      <dgm:spPr/>
    </dgm:pt>
    <dgm:pt modelId="{727D7562-439E-49ED-A028-4E7011E442FF}" type="pres">
      <dgm:prSet presAssocID="{4D900DEF-D16D-4B79-A224-033982676A84}" presName="connectorText" presStyleLbl="sibTrans2D1" presStyleIdx="1" presStyleCnt="5"/>
      <dgm:spPr/>
    </dgm:pt>
    <dgm:pt modelId="{134C2103-362F-48D4-96DA-BDE499CBC320}" type="pres">
      <dgm:prSet presAssocID="{B9D1CD18-C0CD-4CE2-B3EB-17CB254543C3}" presName="node" presStyleLbl="node1" presStyleIdx="2" presStyleCnt="5">
        <dgm:presLayoutVars>
          <dgm:bulletEnabled val="1"/>
        </dgm:presLayoutVars>
      </dgm:prSet>
      <dgm:spPr/>
    </dgm:pt>
    <dgm:pt modelId="{A544EBAA-22E2-4148-9763-9BD8EDE01FA1}" type="pres">
      <dgm:prSet presAssocID="{0173A0E4-2970-45BD-A922-296E968BEF38}" presName="sibTrans" presStyleLbl="sibTrans2D1" presStyleIdx="2" presStyleCnt="5"/>
      <dgm:spPr/>
    </dgm:pt>
    <dgm:pt modelId="{3ED50FBC-50B3-47E6-BC24-CBD71A358D74}" type="pres">
      <dgm:prSet presAssocID="{0173A0E4-2970-45BD-A922-296E968BEF38}" presName="connectorText" presStyleLbl="sibTrans2D1" presStyleIdx="2" presStyleCnt="5"/>
      <dgm:spPr/>
    </dgm:pt>
    <dgm:pt modelId="{CCCE5FE4-A079-4A90-B5D9-DC004E46B293}" type="pres">
      <dgm:prSet presAssocID="{BF35D190-A110-491B-B323-9435A8FDC80D}" presName="node" presStyleLbl="node1" presStyleIdx="3" presStyleCnt="5">
        <dgm:presLayoutVars>
          <dgm:bulletEnabled val="1"/>
        </dgm:presLayoutVars>
      </dgm:prSet>
      <dgm:spPr/>
    </dgm:pt>
    <dgm:pt modelId="{231C9A01-8E86-4594-8128-CA1A309B1944}" type="pres">
      <dgm:prSet presAssocID="{38F8DD57-7454-4334-BBFA-B1B2ED12EB62}" presName="sibTrans" presStyleLbl="sibTrans2D1" presStyleIdx="3" presStyleCnt="5"/>
      <dgm:spPr/>
    </dgm:pt>
    <dgm:pt modelId="{9E1B741C-8181-437D-9E3E-9993C461882A}" type="pres">
      <dgm:prSet presAssocID="{38F8DD57-7454-4334-BBFA-B1B2ED12EB62}" presName="connectorText" presStyleLbl="sibTrans2D1" presStyleIdx="3" presStyleCnt="5"/>
      <dgm:spPr/>
    </dgm:pt>
    <dgm:pt modelId="{5C05611F-2FD6-4B23-8855-D8C95A3F0102}" type="pres">
      <dgm:prSet presAssocID="{D1CE2A32-EC64-4E44-BD3C-C22C54BFC1B6}" presName="node" presStyleLbl="node1" presStyleIdx="4" presStyleCnt="5">
        <dgm:presLayoutVars>
          <dgm:bulletEnabled val="1"/>
        </dgm:presLayoutVars>
      </dgm:prSet>
      <dgm:spPr/>
    </dgm:pt>
    <dgm:pt modelId="{B14F98F5-9C5B-4F53-A26B-4D903D14BB70}" type="pres">
      <dgm:prSet presAssocID="{9FA9C300-FCBA-453A-AB34-3EF865E7390C}" presName="sibTrans" presStyleLbl="sibTrans2D1" presStyleIdx="4" presStyleCnt="5"/>
      <dgm:spPr/>
    </dgm:pt>
    <dgm:pt modelId="{1E529B08-B3C9-4635-BABE-34B564A7237E}" type="pres">
      <dgm:prSet presAssocID="{9FA9C300-FCBA-453A-AB34-3EF865E7390C}" presName="connectorText" presStyleLbl="sibTrans2D1" presStyleIdx="4" presStyleCnt="5"/>
      <dgm:spPr/>
    </dgm:pt>
  </dgm:ptLst>
  <dgm:cxnLst>
    <dgm:cxn modelId="{E5F7B85E-3C60-40DB-BF32-88D2EB02D2E6}" type="presOf" srcId="{BC9D71E3-0CDB-4A3A-B7A7-0F91F98FE251}" destId="{E9B7BEA1-3C66-47D9-9015-5CB2C3DF2CDC}" srcOrd="1" destOrd="0" presId="urn:microsoft.com/office/officeart/2005/8/layout/cycle2"/>
    <dgm:cxn modelId="{712678DC-5F77-4CC3-B04D-D6FA6056AECD}" type="presOf" srcId="{FA71CF4A-4B11-49C3-8552-3F6B6E5B19A5}" destId="{B99A717E-6875-46C4-93BD-02F76F4C7222}" srcOrd="0" destOrd="0" presId="urn:microsoft.com/office/officeart/2005/8/layout/cycle2"/>
    <dgm:cxn modelId="{DEB3BB94-2958-4DC3-A53A-FF5A08B558B3}" srcId="{A128F0BD-DF9A-4BE9-A6A8-6C4754FCABDA}" destId="{D1CE2A32-EC64-4E44-BD3C-C22C54BFC1B6}" srcOrd="4" destOrd="0" parTransId="{8985A1AF-D973-4228-A8EE-56B610EAF48B}" sibTransId="{9FA9C300-FCBA-453A-AB34-3EF865E7390C}"/>
    <dgm:cxn modelId="{4CF074E4-3D78-466B-9918-447FBB90B486}" type="presOf" srcId="{38F8DD57-7454-4334-BBFA-B1B2ED12EB62}" destId="{231C9A01-8E86-4594-8128-CA1A309B1944}" srcOrd="0" destOrd="0" presId="urn:microsoft.com/office/officeart/2005/8/layout/cycle2"/>
    <dgm:cxn modelId="{B8463A6D-145E-4069-A91F-68F086FA2AC9}" type="presOf" srcId="{0173A0E4-2970-45BD-A922-296E968BEF38}" destId="{A544EBAA-22E2-4148-9763-9BD8EDE01FA1}" srcOrd="0" destOrd="0" presId="urn:microsoft.com/office/officeart/2005/8/layout/cycle2"/>
    <dgm:cxn modelId="{BD915119-0DC7-4B87-96EA-4F1A63CA0C85}" type="presOf" srcId="{4D900DEF-D16D-4B79-A224-033982676A84}" destId="{727D7562-439E-49ED-A028-4E7011E442FF}" srcOrd="1" destOrd="0" presId="urn:microsoft.com/office/officeart/2005/8/layout/cycle2"/>
    <dgm:cxn modelId="{0EBDB4EE-E5B9-4EB0-8F16-FE5756E6D133}" type="presOf" srcId="{BF35D190-A110-491B-B323-9435A8FDC80D}" destId="{CCCE5FE4-A079-4A90-B5D9-DC004E46B293}" srcOrd="0" destOrd="0" presId="urn:microsoft.com/office/officeart/2005/8/layout/cycle2"/>
    <dgm:cxn modelId="{256DB814-F9A0-464C-820C-9BD5CA521B5E}" type="presOf" srcId="{9FA9C300-FCBA-453A-AB34-3EF865E7390C}" destId="{1E529B08-B3C9-4635-BABE-34B564A7237E}" srcOrd="1" destOrd="0" presId="urn:microsoft.com/office/officeart/2005/8/layout/cycle2"/>
    <dgm:cxn modelId="{4A51B046-94DD-4E8D-A488-0D896F537C8E}" type="presOf" srcId="{B9D1CD18-C0CD-4CE2-B3EB-17CB254543C3}" destId="{134C2103-362F-48D4-96DA-BDE499CBC320}" srcOrd="0" destOrd="0" presId="urn:microsoft.com/office/officeart/2005/8/layout/cycle2"/>
    <dgm:cxn modelId="{52460ECD-4B38-4BD6-9043-1021F62B5993}" type="presOf" srcId="{38F8DD57-7454-4334-BBFA-B1B2ED12EB62}" destId="{9E1B741C-8181-437D-9E3E-9993C461882A}" srcOrd="1" destOrd="0" presId="urn:microsoft.com/office/officeart/2005/8/layout/cycle2"/>
    <dgm:cxn modelId="{DB9667AB-006E-4292-9138-F277560EEB2F}" type="presOf" srcId="{4D900DEF-D16D-4B79-A224-033982676A84}" destId="{A3B8EF27-070F-41BB-AB16-AA20761005A1}" srcOrd="0" destOrd="0" presId="urn:microsoft.com/office/officeart/2005/8/layout/cycle2"/>
    <dgm:cxn modelId="{1B188F7A-92A0-4127-B03E-D23BA8B4EA7C}" type="presOf" srcId="{9FA9C300-FCBA-453A-AB34-3EF865E7390C}" destId="{B14F98F5-9C5B-4F53-A26B-4D903D14BB70}" srcOrd="0" destOrd="0" presId="urn:microsoft.com/office/officeart/2005/8/layout/cycle2"/>
    <dgm:cxn modelId="{5A4B148A-6930-49AA-B239-D45CA5722DE5}" type="presOf" srcId="{EFAF03D5-A233-4C76-9B90-24B49649ACF5}" destId="{FEF06E72-7C87-4202-890C-345EC1D9F44C}" srcOrd="0" destOrd="0" presId="urn:microsoft.com/office/officeart/2005/8/layout/cycle2"/>
    <dgm:cxn modelId="{51EB1373-5A73-4B5C-8F4A-49BEDF66BDCC}" type="presOf" srcId="{0173A0E4-2970-45BD-A922-296E968BEF38}" destId="{3ED50FBC-50B3-47E6-BC24-CBD71A358D74}" srcOrd="1" destOrd="0" presId="urn:microsoft.com/office/officeart/2005/8/layout/cycle2"/>
    <dgm:cxn modelId="{B3DC7FEA-5572-4A0B-A212-A3340C0576C3}" type="presOf" srcId="{D1CE2A32-EC64-4E44-BD3C-C22C54BFC1B6}" destId="{5C05611F-2FD6-4B23-8855-D8C95A3F0102}" srcOrd="0" destOrd="0" presId="urn:microsoft.com/office/officeart/2005/8/layout/cycle2"/>
    <dgm:cxn modelId="{C78F8E84-1A01-48A2-A202-54A2F3160656}" type="presOf" srcId="{A128F0BD-DF9A-4BE9-A6A8-6C4754FCABDA}" destId="{1BAB9045-83AB-4518-BC90-032A2EEA33AF}" srcOrd="0" destOrd="0" presId="urn:microsoft.com/office/officeart/2005/8/layout/cycle2"/>
    <dgm:cxn modelId="{73874220-CB27-419C-B883-A80C1DC54314}" srcId="{A128F0BD-DF9A-4BE9-A6A8-6C4754FCABDA}" destId="{B9D1CD18-C0CD-4CE2-B3EB-17CB254543C3}" srcOrd="2" destOrd="0" parTransId="{A5753D39-7978-4CEB-B6DE-3BA7147367AA}" sibTransId="{0173A0E4-2970-45BD-A922-296E968BEF38}"/>
    <dgm:cxn modelId="{B4161E1D-0DEC-466D-9881-0DFFBAC97180}" srcId="{A128F0BD-DF9A-4BE9-A6A8-6C4754FCABDA}" destId="{BF35D190-A110-491B-B323-9435A8FDC80D}" srcOrd="3" destOrd="0" parTransId="{FD6D3DEB-2F0B-4721-A2AF-AE14C5A97346}" sibTransId="{38F8DD57-7454-4334-BBFA-B1B2ED12EB62}"/>
    <dgm:cxn modelId="{83B29E57-2FF2-4C36-9EA3-748D871ADD95}" srcId="{A128F0BD-DF9A-4BE9-A6A8-6C4754FCABDA}" destId="{EFAF03D5-A233-4C76-9B90-24B49649ACF5}" srcOrd="0" destOrd="0" parTransId="{FFFF8408-B268-4234-BC9D-07C7306BD323}" sibTransId="{BC9D71E3-0CDB-4A3A-B7A7-0F91F98FE251}"/>
    <dgm:cxn modelId="{FE98CA67-00DA-416B-BA6A-0AC2EC64615B}" type="presOf" srcId="{BC9D71E3-0CDB-4A3A-B7A7-0F91F98FE251}" destId="{055CB64B-802B-45D3-8DF6-798EF262280D}" srcOrd="0" destOrd="0" presId="urn:microsoft.com/office/officeart/2005/8/layout/cycle2"/>
    <dgm:cxn modelId="{0AB98623-DF7D-48BE-BCB6-525066F06F6E}" srcId="{A128F0BD-DF9A-4BE9-A6A8-6C4754FCABDA}" destId="{FA71CF4A-4B11-49C3-8552-3F6B6E5B19A5}" srcOrd="1" destOrd="0" parTransId="{4024D651-5B90-4CE1-BAD7-8A545DFE3AFD}" sibTransId="{4D900DEF-D16D-4B79-A224-033982676A84}"/>
    <dgm:cxn modelId="{C3441030-BEFD-4EDE-8140-D1A54E93DC95}" type="presParOf" srcId="{1BAB9045-83AB-4518-BC90-032A2EEA33AF}" destId="{FEF06E72-7C87-4202-890C-345EC1D9F44C}" srcOrd="0" destOrd="0" presId="urn:microsoft.com/office/officeart/2005/8/layout/cycle2"/>
    <dgm:cxn modelId="{97DFACDD-DE04-43CB-BAB7-F09C82292413}" type="presParOf" srcId="{1BAB9045-83AB-4518-BC90-032A2EEA33AF}" destId="{055CB64B-802B-45D3-8DF6-798EF262280D}" srcOrd="1" destOrd="0" presId="urn:microsoft.com/office/officeart/2005/8/layout/cycle2"/>
    <dgm:cxn modelId="{A3F93355-A74F-45A6-B76A-7BB63DC393BF}" type="presParOf" srcId="{055CB64B-802B-45D3-8DF6-798EF262280D}" destId="{E9B7BEA1-3C66-47D9-9015-5CB2C3DF2CDC}" srcOrd="0" destOrd="0" presId="urn:microsoft.com/office/officeart/2005/8/layout/cycle2"/>
    <dgm:cxn modelId="{1BD09633-225C-4D3B-8588-F8A2963562B3}" type="presParOf" srcId="{1BAB9045-83AB-4518-BC90-032A2EEA33AF}" destId="{B99A717E-6875-46C4-93BD-02F76F4C7222}" srcOrd="2" destOrd="0" presId="urn:microsoft.com/office/officeart/2005/8/layout/cycle2"/>
    <dgm:cxn modelId="{C606F2A8-0711-4C0E-A7C7-87A71314983D}" type="presParOf" srcId="{1BAB9045-83AB-4518-BC90-032A2EEA33AF}" destId="{A3B8EF27-070F-41BB-AB16-AA20761005A1}" srcOrd="3" destOrd="0" presId="urn:microsoft.com/office/officeart/2005/8/layout/cycle2"/>
    <dgm:cxn modelId="{0218CBE0-8048-456B-B91A-662F3D7BD523}" type="presParOf" srcId="{A3B8EF27-070F-41BB-AB16-AA20761005A1}" destId="{727D7562-439E-49ED-A028-4E7011E442FF}" srcOrd="0" destOrd="0" presId="urn:microsoft.com/office/officeart/2005/8/layout/cycle2"/>
    <dgm:cxn modelId="{F57DEA0E-9718-4A61-8C53-5681EF57A72F}" type="presParOf" srcId="{1BAB9045-83AB-4518-BC90-032A2EEA33AF}" destId="{134C2103-362F-48D4-96DA-BDE499CBC320}" srcOrd="4" destOrd="0" presId="urn:microsoft.com/office/officeart/2005/8/layout/cycle2"/>
    <dgm:cxn modelId="{3818F7F3-5E33-4F27-A820-595D8952C904}" type="presParOf" srcId="{1BAB9045-83AB-4518-BC90-032A2EEA33AF}" destId="{A544EBAA-22E2-4148-9763-9BD8EDE01FA1}" srcOrd="5" destOrd="0" presId="urn:microsoft.com/office/officeart/2005/8/layout/cycle2"/>
    <dgm:cxn modelId="{CCE73290-145F-46EB-A38D-AEC6240A071C}" type="presParOf" srcId="{A544EBAA-22E2-4148-9763-9BD8EDE01FA1}" destId="{3ED50FBC-50B3-47E6-BC24-CBD71A358D74}" srcOrd="0" destOrd="0" presId="urn:microsoft.com/office/officeart/2005/8/layout/cycle2"/>
    <dgm:cxn modelId="{CD688DAB-E98E-4A7C-BE1F-3D258BEA25A7}" type="presParOf" srcId="{1BAB9045-83AB-4518-BC90-032A2EEA33AF}" destId="{CCCE5FE4-A079-4A90-B5D9-DC004E46B293}" srcOrd="6" destOrd="0" presId="urn:microsoft.com/office/officeart/2005/8/layout/cycle2"/>
    <dgm:cxn modelId="{09C63960-9943-43DD-AE1C-75BCFC523633}" type="presParOf" srcId="{1BAB9045-83AB-4518-BC90-032A2EEA33AF}" destId="{231C9A01-8E86-4594-8128-CA1A309B1944}" srcOrd="7" destOrd="0" presId="urn:microsoft.com/office/officeart/2005/8/layout/cycle2"/>
    <dgm:cxn modelId="{31CF158E-3F68-4C49-B51C-C439389F28F7}" type="presParOf" srcId="{231C9A01-8E86-4594-8128-CA1A309B1944}" destId="{9E1B741C-8181-437D-9E3E-9993C461882A}" srcOrd="0" destOrd="0" presId="urn:microsoft.com/office/officeart/2005/8/layout/cycle2"/>
    <dgm:cxn modelId="{14B51CC4-86F2-4260-A329-3345FFA73714}" type="presParOf" srcId="{1BAB9045-83AB-4518-BC90-032A2EEA33AF}" destId="{5C05611F-2FD6-4B23-8855-D8C95A3F0102}" srcOrd="8" destOrd="0" presId="urn:microsoft.com/office/officeart/2005/8/layout/cycle2"/>
    <dgm:cxn modelId="{A1C21714-0142-4CE1-8084-ECC80CC754E8}" type="presParOf" srcId="{1BAB9045-83AB-4518-BC90-032A2EEA33AF}" destId="{B14F98F5-9C5B-4F53-A26B-4D903D14BB70}" srcOrd="9" destOrd="0" presId="urn:microsoft.com/office/officeart/2005/8/layout/cycle2"/>
    <dgm:cxn modelId="{2527276D-04CF-4A46-9973-9C03EB2FE526}" type="presParOf" srcId="{B14F98F5-9C5B-4F53-A26B-4D903D14BB70}" destId="{1E529B08-B3C9-4635-BABE-34B564A7237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06E72-7C87-4202-890C-345EC1D9F44C}">
      <dsp:nvSpPr>
        <dsp:cNvPr id="0" name=""/>
        <dsp:cNvSpPr/>
      </dsp:nvSpPr>
      <dsp:spPr>
        <a:xfrm>
          <a:off x="2613490" y="906"/>
          <a:ext cx="1382995" cy="1382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 dirty="0"/>
        </a:p>
      </dsp:txBody>
      <dsp:txXfrm>
        <a:off x="2816025" y="203441"/>
        <a:ext cx="977925" cy="977925"/>
      </dsp:txXfrm>
    </dsp:sp>
    <dsp:sp modelId="{055CB64B-802B-45D3-8DF6-798EF262280D}">
      <dsp:nvSpPr>
        <dsp:cNvPr id="0" name=""/>
        <dsp:cNvSpPr/>
      </dsp:nvSpPr>
      <dsp:spPr>
        <a:xfrm rot="2160000">
          <a:off x="3952611" y="1062855"/>
          <a:ext cx="366958" cy="4667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963123" y="1123853"/>
        <a:ext cx="256871" cy="280056"/>
      </dsp:txXfrm>
    </dsp:sp>
    <dsp:sp modelId="{B99A717E-6875-46C4-93BD-02F76F4C7222}">
      <dsp:nvSpPr>
        <dsp:cNvPr id="0" name=""/>
        <dsp:cNvSpPr/>
      </dsp:nvSpPr>
      <dsp:spPr>
        <a:xfrm>
          <a:off x="4292499" y="1220778"/>
          <a:ext cx="1382995" cy="1382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4495034" y="1423313"/>
        <a:ext cx="977925" cy="977925"/>
      </dsp:txXfrm>
    </dsp:sp>
    <dsp:sp modelId="{A3B8EF27-070F-41BB-AB16-AA20761005A1}">
      <dsp:nvSpPr>
        <dsp:cNvPr id="0" name=""/>
        <dsp:cNvSpPr/>
      </dsp:nvSpPr>
      <dsp:spPr>
        <a:xfrm rot="6480000">
          <a:off x="4483065" y="2655915"/>
          <a:ext cx="366958" cy="4667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4555118" y="2696918"/>
        <a:ext cx="256871" cy="280056"/>
      </dsp:txXfrm>
    </dsp:sp>
    <dsp:sp modelId="{134C2103-362F-48D4-96DA-BDE499CBC320}">
      <dsp:nvSpPr>
        <dsp:cNvPr id="0" name=""/>
        <dsp:cNvSpPr/>
      </dsp:nvSpPr>
      <dsp:spPr>
        <a:xfrm>
          <a:off x="3651175" y="3194571"/>
          <a:ext cx="1382995" cy="1382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3853710" y="3397106"/>
        <a:ext cx="977925" cy="977925"/>
      </dsp:txXfrm>
    </dsp:sp>
    <dsp:sp modelId="{A544EBAA-22E2-4148-9763-9BD8EDE01FA1}">
      <dsp:nvSpPr>
        <dsp:cNvPr id="0" name=""/>
        <dsp:cNvSpPr/>
      </dsp:nvSpPr>
      <dsp:spPr>
        <a:xfrm rot="10800000">
          <a:off x="3131894" y="3652689"/>
          <a:ext cx="366958" cy="4667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3241981" y="3746041"/>
        <a:ext cx="256871" cy="280056"/>
      </dsp:txXfrm>
    </dsp:sp>
    <dsp:sp modelId="{CCCE5FE4-A079-4A90-B5D9-DC004E46B293}">
      <dsp:nvSpPr>
        <dsp:cNvPr id="0" name=""/>
        <dsp:cNvSpPr/>
      </dsp:nvSpPr>
      <dsp:spPr>
        <a:xfrm>
          <a:off x="1575805" y="3194571"/>
          <a:ext cx="1382995" cy="1382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1778340" y="3397106"/>
        <a:ext cx="977925" cy="977925"/>
      </dsp:txXfrm>
    </dsp:sp>
    <dsp:sp modelId="{231C9A01-8E86-4594-8128-CA1A309B1944}">
      <dsp:nvSpPr>
        <dsp:cNvPr id="0" name=""/>
        <dsp:cNvSpPr/>
      </dsp:nvSpPr>
      <dsp:spPr>
        <a:xfrm rot="15120000">
          <a:off x="1766371" y="2675669"/>
          <a:ext cx="366958" cy="4667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 rot="10800000">
        <a:off x="1838424" y="2821370"/>
        <a:ext cx="256871" cy="280056"/>
      </dsp:txXfrm>
    </dsp:sp>
    <dsp:sp modelId="{5C05611F-2FD6-4B23-8855-D8C95A3F0102}">
      <dsp:nvSpPr>
        <dsp:cNvPr id="0" name=""/>
        <dsp:cNvSpPr/>
      </dsp:nvSpPr>
      <dsp:spPr>
        <a:xfrm>
          <a:off x="934480" y="1220778"/>
          <a:ext cx="1382995" cy="13829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1137015" y="1423313"/>
        <a:ext cx="977925" cy="977925"/>
      </dsp:txXfrm>
    </dsp:sp>
    <dsp:sp modelId="{B14F98F5-9C5B-4F53-A26B-4D903D14BB70}">
      <dsp:nvSpPr>
        <dsp:cNvPr id="0" name=""/>
        <dsp:cNvSpPr/>
      </dsp:nvSpPr>
      <dsp:spPr>
        <a:xfrm rot="19440000">
          <a:off x="2273602" y="1075064"/>
          <a:ext cx="366958" cy="46676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2284114" y="1200770"/>
        <a:ext cx="256871" cy="280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Everyone likes stories, personally, I have been fascinated by myths, Greek myths for example.</a:t>
            </a:r>
          </a:p>
          <a:p>
            <a:r>
              <a:rPr lang="en-GB" dirty="0"/>
              <a:t>The hero’s journey according Vogler</a:t>
            </a:r>
          </a:p>
          <a:p>
            <a:r>
              <a:rPr lang="en-GB" dirty="0"/>
              <a:t>Ordinary world, call for adventure</a:t>
            </a:r>
          </a:p>
          <a:p>
            <a:r>
              <a:rPr lang="en-GB" dirty="0"/>
              <a:t>Approach to the inmost cave, the trial</a:t>
            </a:r>
          </a:p>
          <a:p>
            <a:r>
              <a:rPr lang="en-GB" dirty="0"/>
              <a:t>Reward, the road back</a:t>
            </a:r>
          </a:p>
          <a:p>
            <a:r>
              <a:rPr lang="en-GB" dirty="0"/>
              <a:t>The final ordeal, resurrection</a:t>
            </a:r>
          </a:p>
          <a:p>
            <a:r>
              <a:rPr lang="en-GB" dirty="0"/>
              <a:t>Return and way to home</a:t>
            </a:r>
          </a:p>
        </p:txBody>
      </p:sp>
    </p:spTree>
    <p:extLst>
      <p:ext uri="{BB962C8B-B14F-4D97-AF65-F5344CB8AC3E}">
        <p14:creationId xmlns:p14="http://schemas.microsoft.com/office/powerpoint/2010/main" val="12859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9" name="Google Shape;109;p1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5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25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5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25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5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25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1" name="Google Shape;13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2" name="Google Shape;13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6" name="Google Shape;156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85" name="Google Shape;185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dirty="0"/>
          </a:p>
        </p:txBody>
      </p:sp>
      <p:sp>
        <p:nvSpPr>
          <p:cNvPr id="186" name="Google Shape;186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\\DROBO-FS\QuickDrops\JB\PPTX NG\Droplets\LightingOverlay.png"/>
          <p:cNvPicPr preferRelativeResize="0"/>
          <p:nvPr/>
        </p:nvPicPr>
        <p:blipFill rotWithShape="1">
          <a:blip r:embed="rId16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6015" y="1322851"/>
            <a:ext cx="7055168" cy="2037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2416015" y="4221652"/>
            <a:ext cx="701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8: Theory of </a:t>
            </a:r>
            <a:r>
              <a:rPr lang="en-GB" sz="3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Generalisation</a:t>
            </a:r>
            <a:endParaRPr lang="en-GB" dirty="0"/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4">
            <a:alphaModFix/>
          </a:blip>
          <a:srcRect l="15083" t="29978" r="15020" b="27322"/>
          <a:stretch/>
        </p:blipFill>
        <p:spPr>
          <a:xfrm>
            <a:off x="9650638" y="505175"/>
            <a:ext cx="2239450" cy="7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5">
            <a:alphaModFix/>
          </a:blip>
          <a:srcRect l="18881" r="21873"/>
          <a:stretch/>
        </p:blipFill>
        <p:spPr>
          <a:xfrm>
            <a:off x="9952550" y="1820450"/>
            <a:ext cx="1635625" cy="1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50650" y="4011400"/>
            <a:ext cx="2239425" cy="7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0650" y="6000100"/>
            <a:ext cx="2366152" cy="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0909-04CC-47F0-93A5-5FB88264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5F532-72C1-4251-83AA-2EDD17AC7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Generalisation</a:t>
            </a:r>
          </a:p>
          <a:p>
            <a:r>
              <a:rPr lang="en-US" dirty="0"/>
              <a:t>The </a:t>
            </a:r>
            <a:r>
              <a:rPr lang="en-GB" dirty="0"/>
              <a:t>learning</a:t>
            </a:r>
            <a:r>
              <a:rPr lang="en-US" dirty="0"/>
              <a:t> problem</a:t>
            </a:r>
          </a:p>
          <a:p>
            <a:r>
              <a:rPr lang="en-US" dirty="0"/>
              <a:t>Probabilistic assumption</a:t>
            </a:r>
          </a:p>
          <a:p>
            <a:r>
              <a:rPr lang="en-US" dirty="0"/>
              <a:t>Proofs – way to solution</a:t>
            </a:r>
          </a:p>
          <a:p>
            <a:r>
              <a:rPr lang="en-US" dirty="0"/>
              <a:t>Learning is possible!</a:t>
            </a:r>
          </a:p>
          <a:p>
            <a:endParaRPr 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94388367"/>
              </p:ext>
            </p:extLst>
          </p:nvPr>
        </p:nvGraphicFramePr>
        <p:xfrm>
          <a:off x="5325036" y="1731106"/>
          <a:ext cx="6609976" cy="457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3750" y1="37000" x2="43750" y2="37000"/>
                        <a14:foregroundMark x1="59000" y1="17000" x2="59000" y2="1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397" y="1686423"/>
            <a:ext cx="1523253" cy="15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0711 -4.44444E-6 C 0.10287 -4.44444E-6 0.14219 0.04931 0.14219 0.08936 L 0.14219 0.1789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19 0.17894 L 0.14219 0.32014 C 0.14219 0.38334 0.12552 0.46135 0.11198 0.46135 L 0.0819 0.4613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9 0.46135 L 0.03568 0.53658 C 0.02617 0.55348 0.01172 0.5632 -0.00338 0.5632 C -0.0207 0.5632 -0.0345 0.55348 -0.04401 0.53658 L -0.0901 0.46135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7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1 0.46135 L -0.1181 0.46135 C -0.13073 0.46135 -0.14609 0.38264 -0.14609 0.31875 L -0.14609 0.17639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-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09 0.17639 L -0.14609 0.0875 C -0.14609 0.04746 -0.10729 -0.00138 -0.07578 -0.00138 L -0.00547 -0.00138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</Words>
  <Application>Microsoft Office PowerPoint</Application>
  <PresentationFormat>宽屏</PresentationFormat>
  <Paragraphs>14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Avenir</vt:lpstr>
      <vt:lpstr>Twentieth Century</vt:lpstr>
      <vt:lpstr>Arial</vt:lpstr>
      <vt:lpstr>Circuit</vt:lpstr>
      <vt:lpstr>PowerPoint 演示文稿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裘力丰</cp:lastModifiedBy>
  <cp:revision>6</cp:revision>
  <dcterms:created xsi:type="dcterms:W3CDTF">2020-09-22T10:35:01Z</dcterms:created>
  <dcterms:modified xsi:type="dcterms:W3CDTF">2022-02-24T17:53:44Z</dcterms:modified>
</cp:coreProperties>
</file>