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sO1B3PxuK7F4XI2Op/As+CHUs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82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likes stories, personally, I have been fascinated by myths, Greek myths for example.</a:t>
            </a:r>
          </a:p>
          <a:p>
            <a:r>
              <a:rPr lang="en-GB" dirty="0"/>
              <a:t>The hero’s journey according Vogler</a:t>
            </a:r>
          </a:p>
          <a:p>
            <a:r>
              <a:rPr lang="en-GB" dirty="0"/>
              <a:t>Ordinary world, call for adventure</a:t>
            </a:r>
          </a:p>
          <a:p>
            <a:r>
              <a:rPr lang="en-GB" dirty="0"/>
              <a:t>Approach to the inmost cave, the trial</a:t>
            </a:r>
          </a:p>
          <a:p>
            <a:r>
              <a:rPr lang="en-GB" dirty="0"/>
              <a:t>Reward, the road back</a:t>
            </a:r>
          </a:p>
          <a:p>
            <a:r>
              <a:rPr lang="en-GB" dirty="0"/>
              <a:t>The final ordeal, resurrection</a:t>
            </a:r>
          </a:p>
          <a:p>
            <a:r>
              <a:rPr lang="en-GB" dirty="0"/>
              <a:t>Return and way </a:t>
            </a:r>
            <a:r>
              <a:rPr lang="en-GB"/>
              <a:t>to home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9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C15E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109;p1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2" name="Google Shape;192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7" name="Google Shape;207;p25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0" name="Google Shape;210;p25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1" name="Google Shape;211;p25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25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25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6" name="Google Shape;216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7" name="Google Shape;217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2" name="Google Shape;22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1" name="Google Shape;131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2" name="Google Shape;132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D34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85" name="Google Shape;185;p22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dirty="0"/>
          </a:p>
        </p:txBody>
      </p:sp>
      <p:sp>
        <p:nvSpPr>
          <p:cNvPr id="186" name="Google Shape;186;p22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-US" sz="8000" b="0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\\DROBO-FS\QuickDrops\JB\PPTX NG\Droplets\LightingOverlay.png"/>
          <p:cNvPicPr preferRelativeResize="0"/>
          <p:nvPr/>
        </p:nvPicPr>
        <p:blipFill rotWithShape="1">
          <a:blip r:embed="rId16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0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0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0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0;p10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Google Shape;11;p10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;p10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0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10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0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10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10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0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0" name="Google Shape;20;p10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1" name="Google Shape;21;p10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0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0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0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5;p10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6;p1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0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10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0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0;p10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0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0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10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10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0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C15EFF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6" name="Google Shape;36;p10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0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0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0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10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0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0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1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A400DA">
                      <a:alpha val="80000"/>
                    </a:srgbClr>
                  </a:gs>
                  <a:gs pos="100000">
                    <a:srgbClr val="C15E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6015" y="1322851"/>
            <a:ext cx="7055168" cy="203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2416015" y="4221652"/>
            <a:ext cx="7015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Week 8: Theory of </a:t>
            </a:r>
            <a:r>
              <a:rPr lang="en-GB" sz="36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Generalisation</a:t>
            </a:r>
            <a:endParaRPr lang="en-GB" dirty="0"/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4">
            <a:alphaModFix/>
          </a:blip>
          <a:srcRect l="15083" t="29978" r="15020" b="27322"/>
          <a:stretch/>
        </p:blipFill>
        <p:spPr>
          <a:xfrm>
            <a:off x="9650638" y="505175"/>
            <a:ext cx="2239450" cy="7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 l="18881" r="21873"/>
          <a:stretch/>
        </p:blipFill>
        <p:spPr>
          <a:xfrm>
            <a:off x="9952550" y="1820450"/>
            <a:ext cx="1635625" cy="13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0650" y="4011400"/>
            <a:ext cx="2239425" cy="7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0650" y="6000100"/>
            <a:ext cx="2366152" cy="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0909-04CC-47F0-93A5-5FB88264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5F532-72C1-4251-83AA-2EDD17AC7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Generalisation</a:t>
            </a:r>
          </a:p>
          <a:p>
            <a:r>
              <a:rPr lang="en-US" dirty="0"/>
              <a:t>The </a:t>
            </a:r>
            <a:r>
              <a:rPr lang="en-GB" dirty="0"/>
              <a:t>learning</a:t>
            </a:r>
            <a:r>
              <a:rPr lang="en-US" dirty="0"/>
              <a:t> problem</a:t>
            </a:r>
          </a:p>
          <a:p>
            <a:r>
              <a:rPr lang="en-US" dirty="0"/>
              <a:t>Probabilistic assumption</a:t>
            </a:r>
          </a:p>
          <a:p>
            <a:r>
              <a:rPr lang="en-US" dirty="0"/>
              <a:t>Proofs – way to solution</a:t>
            </a:r>
          </a:p>
          <a:p>
            <a:r>
              <a:rPr lang="en-US" dirty="0"/>
              <a:t>Learning is possible!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16674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A400DA"/>
      </a:dk2>
      <a:lt2>
        <a:srgbClr val="9700F3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</vt:lpstr>
      <vt:lpstr>Twentieth Century</vt:lpstr>
      <vt:lpstr>Arial</vt:lpstr>
      <vt:lpstr>Circuit</vt:lpstr>
      <vt:lpstr>PowerPoint Presentation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 Shameela Essack</dc:creator>
  <cp:lastModifiedBy>Lifeng Qiu</cp:lastModifiedBy>
  <cp:revision>2</cp:revision>
  <dcterms:created xsi:type="dcterms:W3CDTF">2020-09-22T10:35:01Z</dcterms:created>
  <dcterms:modified xsi:type="dcterms:W3CDTF">2022-02-23T23:40:01Z</dcterms:modified>
</cp:coreProperties>
</file>