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8" r:id="rId3"/>
    <p:sldId id="260" r:id="rId4"/>
    <p:sldId id="261" r:id="rId5"/>
    <p:sldId id="262" r:id="rId6"/>
    <p:sldId id="263" r:id="rId7"/>
    <p:sldId id="264" r:id="rId8"/>
    <p:sldId id="265" r:id="rId9"/>
    <p:sldId id="266" r:id="rId10"/>
    <p:sldId id="267" r:id="rId11"/>
    <p:sldId id="269" r:id="rId12"/>
    <p:sldId id="270" r:id="rId13"/>
    <p:sldId id="271" r:id="rId14"/>
    <p:sldId id="272" r:id="rId15"/>
    <p:sldId id="273" r:id="rId16"/>
    <p:sldId id="274" r:id="rId17"/>
    <p:sldId id="275" r:id="rId18"/>
    <p:sldId id="277" r:id="rId19"/>
    <p:sldId id="278" r:id="rId20"/>
    <p:sldId id="279" r:id="rId21"/>
    <p:sldId id="280" r:id="rId22"/>
    <p:sldId id="281" r:id="rId23"/>
    <p:sldId id="282"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gsO1B3PxuK7F4XI2Op/As+CHUs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9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79782" autoAdjust="0"/>
  </p:normalViewPr>
  <p:slideViewPr>
    <p:cSldViewPr snapToGrid="0">
      <p:cViewPr varScale="1">
        <p:scale>
          <a:sx n="88" d="100"/>
          <a:sy n="88" d="100"/>
        </p:scale>
        <p:origin x="1200" y="9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2613490" y="906"/>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dirty="0"/>
        </a:p>
      </dsp:txBody>
      <dsp:txXfrm>
        <a:off x="2816025" y="203441"/>
        <a:ext cx="977925" cy="977925"/>
      </dsp:txXfrm>
    </dsp:sp>
    <dsp:sp modelId="{055CB64B-802B-45D3-8DF6-798EF262280D}">
      <dsp:nvSpPr>
        <dsp:cNvPr id="0" name=""/>
        <dsp:cNvSpPr/>
      </dsp:nvSpPr>
      <dsp:spPr>
        <a:xfrm rot="2160000">
          <a:off x="3952611" y="1062855"/>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3963123" y="1123853"/>
        <a:ext cx="256871" cy="280056"/>
      </dsp:txXfrm>
    </dsp:sp>
    <dsp:sp modelId="{B99A717E-6875-46C4-93BD-02F76F4C7222}">
      <dsp:nvSpPr>
        <dsp:cNvPr id="0" name=""/>
        <dsp:cNvSpPr/>
      </dsp:nvSpPr>
      <dsp:spPr>
        <a:xfrm>
          <a:off x="4292499" y="1220778"/>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4495034" y="1423313"/>
        <a:ext cx="977925" cy="977925"/>
      </dsp:txXfrm>
    </dsp:sp>
    <dsp:sp modelId="{A3B8EF27-070F-41BB-AB16-AA20761005A1}">
      <dsp:nvSpPr>
        <dsp:cNvPr id="0" name=""/>
        <dsp:cNvSpPr/>
      </dsp:nvSpPr>
      <dsp:spPr>
        <a:xfrm rot="6480000">
          <a:off x="4483065" y="2655915"/>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10800000">
        <a:off x="4555118" y="2696918"/>
        <a:ext cx="256871" cy="280056"/>
      </dsp:txXfrm>
    </dsp:sp>
    <dsp:sp modelId="{134C2103-362F-48D4-96DA-BDE499CBC320}">
      <dsp:nvSpPr>
        <dsp:cNvPr id="0" name=""/>
        <dsp:cNvSpPr/>
      </dsp:nvSpPr>
      <dsp:spPr>
        <a:xfrm>
          <a:off x="3651175" y="3194571"/>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3853710" y="3397106"/>
        <a:ext cx="977925" cy="977925"/>
      </dsp:txXfrm>
    </dsp:sp>
    <dsp:sp modelId="{A544EBAA-22E2-4148-9763-9BD8EDE01FA1}">
      <dsp:nvSpPr>
        <dsp:cNvPr id="0" name=""/>
        <dsp:cNvSpPr/>
      </dsp:nvSpPr>
      <dsp:spPr>
        <a:xfrm rot="10800000">
          <a:off x="3131894" y="3652689"/>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10800000">
        <a:off x="3241981" y="3746041"/>
        <a:ext cx="256871" cy="280056"/>
      </dsp:txXfrm>
    </dsp:sp>
    <dsp:sp modelId="{CCCE5FE4-A079-4A90-B5D9-DC004E46B293}">
      <dsp:nvSpPr>
        <dsp:cNvPr id="0" name=""/>
        <dsp:cNvSpPr/>
      </dsp:nvSpPr>
      <dsp:spPr>
        <a:xfrm>
          <a:off x="1575805" y="3194571"/>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1778340" y="3397106"/>
        <a:ext cx="977925" cy="977925"/>
      </dsp:txXfrm>
    </dsp:sp>
    <dsp:sp modelId="{231C9A01-8E86-4594-8128-CA1A309B1944}">
      <dsp:nvSpPr>
        <dsp:cNvPr id="0" name=""/>
        <dsp:cNvSpPr/>
      </dsp:nvSpPr>
      <dsp:spPr>
        <a:xfrm rot="15120000">
          <a:off x="1766371" y="2675669"/>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10800000">
        <a:off x="1838424" y="2821370"/>
        <a:ext cx="256871" cy="280056"/>
      </dsp:txXfrm>
    </dsp:sp>
    <dsp:sp modelId="{5C05611F-2FD6-4B23-8855-D8C95A3F0102}">
      <dsp:nvSpPr>
        <dsp:cNvPr id="0" name=""/>
        <dsp:cNvSpPr/>
      </dsp:nvSpPr>
      <dsp:spPr>
        <a:xfrm>
          <a:off x="934480" y="1220778"/>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1137015" y="1423313"/>
        <a:ext cx="977925" cy="977925"/>
      </dsp:txXfrm>
    </dsp:sp>
    <dsp:sp modelId="{B14F98F5-9C5B-4F53-A26B-4D903D14BB70}">
      <dsp:nvSpPr>
        <dsp:cNvPr id="0" name=""/>
        <dsp:cNvSpPr/>
      </dsp:nvSpPr>
      <dsp:spPr>
        <a:xfrm rot="19440000">
          <a:off x="2273602" y="1075064"/>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2284114" y="1200770"/>
        <a:ext cx="256871" cy="2800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noProof="0" dirty="0"/>
              <a:t>It seems obvious to be 1 2 3 4 5, and that is what exactly a model would compute. This process is called generalisation, then the final hypothesis that we give after learning is that each number is given by n. We Will be correct if the target function actually says that the next number is 5</a:t>
            </a:r>
          </a:p>
          <a:p>
            <a:pPr marL="457200" indent="-298450"/>
            <a:r>
              <a:rPr lang="en-GB" noProof="0" dirty="0"/>
              <a:t>But, wait a minute, I want to put an objection, what if the following numbers are not 5? What if the target function returns -365 for the next number?</a:t>
            </a:r>
          </a:p>
        </p:txBody>
      </p:sp>
    </p:spTree>
    <p:extLst>
      <p:ext uri="{BB962C8B-B14F-4D97-AF65-F5344CB8AC3E}">
        <p14:creationId xmlns:p14="http://schemas.microsoft.com/office/powerpoint/2010/main" val="1282274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dirty="0"/>
              <a:t>You might think it is impossible that a formula can give that sequence, in fact yes you can. We can go even further, the target function returns pi for the next number</a:t>
            </a:r>
          </a:p>
        </p:txBody>
      </p:sp>
    </p:spTree>
    <p:extLst>
      <p:ext uri="{BB962C8B-B14F-4D97-AF65-F5344CB8AC3E}">
        <p14:creationId xmlns:p14="http://schemas.microsoft.com/office/powerpoint/2010/main" val="515275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s-ES" dirty="0"/>
              <a:t>Here you </a:t>
            </a:r>
            <a:r>
              <a:rPr lang="en-US" noProof="0" dirty="0"/>
              <a:t>go</a:t>
            </a:r>
            <a:r>
              <a:rPr lang="es-ES" dirty="0"/>
              <a:t>, </a:t>
            </a:r>
            <a:r>
              <a:rPr lang="en-GB" dirty="0"/>
              <a:t>and we can have more possibilities that we shouldn’t ignore.</a:t>
            </a:r>
          </a:p>
          <a:p>
            <a:pPr marL="457200" indent="-298450"/>
            <a:r>
              <a:rPr lang="en-GB" dirty="0"/>
              <a:t>The whole point here is not to write tricky formulas to compute absurd sequence, the point I try to say, is that target function can be literally anything, it is unpredictable, and we mustn’t assume that the one that looks better is in fact the correct target function, we haven’t assumed anything.</a:t>
            </a:r>
          </a:p>
        </p:txBody>
      </p:sp>
    </p:spTree>
    <p:extLst>
      <p:ext uri="{BB962C8B-B14F-4D97-AF65-F5344CB8AC3E}">
        <p14:creationId xmlns:p14="http://schemas.microsoft.com/office/powerpoint/2010/main" val="2071134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altLang="zh-CN" dirty="0"/>
              <a:t>So</a:t>
            </a:r>
            <a:r>
              <a:rPr lang="en-GB" altLang="zh-CN" dirty="0"/>
              <a:t>,</a:t>
            </a:r>
            <a:r>
              <a:rPr lang="zh-CN" altLang="en-US" dirty="0"/>
              <a:t> </a:t>
            </a:r>
            <a:r>
              <a:rPr lang="en-GB" altLang="zh-CN" dirty="0"/>
              <a:t>we</a:t>
            </a:r>
            <a:r>
              <a:rPr lang="zh-CN" altLang="en-US" dirty="0"/>
              <a:t> </a:t>
            </a:r>
            <a:r>
              <a:rPr lang="en-GB" altLang="zh-CN" dirty="0"/>
              <a:t>can conclude now that we cannot learn anything, and generalisation is not possible. Phew, this has been a short workshop!</a:t>
            </a:r>
          </a:p>
          <a:p>
            <a:pPr marL="457200" indent="-298450"/>
            <a:r>
              <a:rPr lang="en-GB" dirty="0"/>
              <a:t>Or…, wait a minute, what I said is correct, right? Well, it is correct, we cannot know anything about the target function if we don’t make any assumptions. Here, the keyword is assumption. In order to make learning possible, we must compromise and sacrifice a little bit. Maybe not everything is lost.</a:t>
            </a:r>
          </a:p>
        </p:txBody>
      </p:sp>
    </p:spTree>
    <p:extLst>
      <p:ext uri="{BB962C8B-B14F-4D97-AF65-F5344CB8AC3E}">
        <p14:creationId xmlns:p14="http://schemas.microsoft.com/office/powerpoint/2010/main" val="130126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And that is to suppose that the target function produces training data obeying the probabilistic distribution. This means that the training data actually follows some probabilistic distribution from the target function.</a:t>
            </a:r>
          </a:p>
          <a:p>
            <a:r>
              <a:rPr lang="en-GB" dirty="0"/>
              <a:t>A interesting feature of probability is that it is usually bidirectional, therefore, by knowing the training data produced by the target function, we can indirectly get closer to the target function if we use the training data correctly.</a:t>
            </a:r>
          </a:p>
          <a:p>
            <a:r>
              <a:rPr lang="en-GB" dirty="0"/>
              <a:t>That’s why the data is indispensable and essential for learning, because it is the window that communicates the our finite hypothesis to the infinity possibilities</a:t>
            </a:r>
          </a:p>
        </p:txBody>
      </p:sp>
    </p:spTree>
    <p:extLst>
      <p:ext uri="{BB962C8B-B14F-4D97-AF65-F5344CB8AC3E}">
        <p14:creationId xmlns:p14="http://schemas.microsoft.com/office/powerpoint/2010/main" val="2996449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Now, we can say that there is a fine line to link target function and real data. But how do we use the characteristics of probability to prove whether learning is feasible or not? And here is the second half and the hard part of the journey.</a:t>
            </a:r>
          </a:p>
          <a:p>
            <a:r>
              <a:rPr lang="en-GB" dirty="0"/>
              <a:t>First, we want to make some annotations. Taking the bin-ball example again</a:t>
            </a:r>
          </a:p>
          <a:p>
            <a:r>
              <a:rPr lang="en-GB" dirty="0"/>
              <a:t>We call out frequency the frequency of a balls colour inside the bin because they are out of our samples, and the frequency of balls in our samples as the in sample frequency.</a:t>
            </a:r>
          </a:p>
          <a:p>
            <a:r>
              <a:rPr lang="en-GB" dirty="0"/>
              <a:t>And as we made the probabilistic assumption in this process, we think fin and fout will assimilate, fin will approximate to fout because it comes from the same distribution</a:t>
            </a:r>
          </a:p>
        </p:txBody>
      </p:sp>
    </p:spTree>
    <p:extLst>
      <p:ext uri="{BB962C8B-B14F-4D97-AF65-F5344CB8AC3E}">
        <p14:creationId xmlns:p14="http://schemas.microsoft.com/office/powerpoint/2010/main" val="418070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Is there anyway to gather these concepts together into an expression? The answer is yes, the Hoeffding’s Inequality. We will see how it is used in a minute.</a:t>
            </a:r>
          </a:p>
          <a:p>
            <a:r>
              <a:rPr lang="en-GB" dirty="0"/>
              <a:t>Another concept that we need is the tolerance, this is pretty straightforward, it expresses the margin of difference we can tolerate between the in sample frequency fin and out sample frequency fout. The smaller we set it, the closer estimate is our in sample hypothesis to the out sample hypothesis.</a:t>
            </a:r>
          </a:p>
          <a:p>
            <a:r>
              <a:rPr lang="en-GB" dirty="0"/>
              <a:t>Of course, everything has its trade off. N is the number of data given. As you might thinking, if we want to have a low tolerance, we need a higher N.</a:t>
            </a:r>
          </a:p>
          <a:p>
            <a:r>
              <a:rPr lang="en-GB" dirty="0"/>
              <a:t>Now, we start composing our formula. It is called the Hoeffding’s Inequality, and expresses about a probability that a bad thing happening. It is going to bound at most the probability that this bad event happen</a:t>
            </a:r>
          </a:p>
          <a:p>
            <a:endParaRPr lang="en-GB" dirty="0"/>
          </a:p>
        </p:txBody>
      </p:sp>
    </p:spTree>
    <p:extLst>
      <p:ext uri="{BB962C8B-B14F-4D97-AF65-F5344CB8AC3E}">
        <p14:creationId xmlns:p14="http://schemas.microsoft.com/office/powerpoint/2010/main" val="3165252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This is what we have now, right? A probability of a bad event happening less than a quantity, because it wont make sense to limit the bad event in lower band. And what exactly is the bad event?</a:t>
            </a:r>
          </a:p>
          <a:p>
            <a:endParaRPr lang="en-GB" dirty="0"/>
          </a:p>
        </p:txBody>
      </p:sp>
    </p:spTree>
    <p:extLst>
      <p:ext uri="{BB962C8B-B14F-4D97-AF65-F5344CB8AC3E}">
        <p14:creationId xmlns:p14="http://schemas.microsoft.com/office/powerpoint/2010/main" val="4024318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bad event is that the difference between of in sample frequency and out sample frequency is higher than the tolerance we set. Pretty is straightforward, isn’t it?</a:t>
            </a:r>
          </a:p>
          <a:p>
            <a:r>
              <a:rPr lang="en-GB" dirty="0"/>
              <a:t>The next step is to know what is it bounded by, this probability is hopefully smaller than something small, as we don’t want the probability of this bad event be high.</a:t>
            </a:r>
          </a:p>
          <a:p>
            <a:endParaRPr lang="en-GB" dirty="0"/>
          </a:p>
        </p:txBody>
      </p:sp>
    </p:spTree>
    <p:extLst>
      <p:ext uri="{BB962C8B-B14F-4D97-AF65-F5344CB8AC3E}">
        <p14:creationId xmlns:p14="http://schemas.microsoft.com/office/powerpoint/2010/main" val="3608960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Oh! So we have this expression at right hand side. It is a exponential with e as base and N and t in the exponent. So this tells us one good news and one bad news.</a:t>
            </a:r>
          </a:p>
          <a:p>
            <a:r>
              <a:rPr lang="en-GB" dirty="0"/>
              <a:t>The good new is that as this is a negative exponential expression, the number decreases very fast when we increase N. That is good because according to this inequality, the probability of bad event will be compressed to be low.</a:t>
            </a:r>
          </a:p>
          <a:p>
            <a:r>
              <a:rPr lang="en-GB" dirty="0"/>
              <a:t>The bad new is that our tolerance appears as squared in the exponent. So if we want to lower our tolerance we will need much more data to decrease unwanted events.</a:t>
            </a:r>
          </a:p>
          <a:p>
            <a:r>
              <a:rPr lang="en-GB" dirty="0"/>
              <a:t>We need some coefficients more to make it complete but doesn’t really affect the general structure</a:t>
            </a:r>
          </a:p>
        </p:txBody>
      </p:sp>
    </p:spTree>
    <p:extLst>
      <p:ext uri="{BB962C8B-B14F-4D97-AF65-F5344CB8AC3E}">
        <p14:creationId xmlns:p14="http://schemas.microsoft.com/office/powerpoint/2010/main" val="1073646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Everyone likes stories, personally, I have been fascinated by myths, Greek myths for example.</a:t>
            </a:r>
          </a:p>
          <a:p>
            <a:r>
              <a:rPr lang="en-GB" dirty="0"/>
              <a:t>To me, after doing some research and study in this topic, I truly feel like this whole process of the problem assimilates to a hero’s journey</a:t>
            </a:r>
          </a:p>
          <a:p>
            <a:r>
              <a:rPr lang="en-GB" dirty="0"/>
              <a:t>The hero’s journey according Vogler</a:t>
            </a:r>
          </a:p>
          <a:p>
            <a:r>
              <a:rPr lang="en-GB" dirty="0"/>
              <a:t>Ordinary world, call for adventure - Generalisation</a:t>
            </a:r>
          </a:p>
          <a:p>
            <a:r>
              <a:rPr lang="en-GB" dirty="0"/>
              <a:t>Approach to the inmost cave, the trial – The learning problem</a:t>
            </a:r>
          </a:p>
          <a:p>
            <a:r>
              <a:rPr lang="en-GB" dirty="0"/>
              <a:t>Reward, the road back – Probabilistic assumption</a:t>
            </a:r>
          </a:p>
          <a:p>
            <a:r>
              <a:rPr lang="en-GB" dirty="0"/>
              <a:t>The final ordeal, resurrection - Proofs</a:t>
            </a:r>
          </a:p>
          <a:p>
            <a:r>
              <a:rPr lang="en-GB" dirty="0"/>
              <a:t>Return and way to home – Learning is possible</a:t>
            </a:r>
          </a:p>
        </p:txBody>
      </p:sp>
    </p:spTree>
    <p:extLst>
      <p:ext uri="{BB962C8B-B14F-4D97-AF65-F5344CB8AC3E}">
        <p14:creationId xmlns:p14="http://schemas.microsoft.com/office/powerpoint/2010/main" val="1285949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And tada! We have it! This is the Hoeffding’s Inequality, we won’t go into the proof of this inequality, but you are interested you can have a look on internet.</a:t>
            </a:r>
          </a:p>
          <a:p>
            <a:r>
              <a:rPr lang="en-GB" dirty="0"/>
              <a:t>To summarise what this is saying, is that the probability that the difference between out sample and in sample frequency is bigger than our tolerance, it’s upper bound is limited by this exponential expression.</a:t>
            </a:r>
          </a:p>
          <a:p>
            <a:r>
              <a:rPr lang="en-GB" dirty="0"/>
              <a:t>So, have we finished demonstrating that learning is feasible? Not so fast</a:t>
            </a:r>
          </a:p>
        </p:txBody>
      </p:sp>
    </p:spTree>
    <p:extLst>
      <p:ext uri="{BB962C8B-B14F-4D97-AF65-F5344CB8AC3E}">
        <p14:creationId xmlns:p14="http://schemas.microsoft.com/office/powerpoint/2010/main" val="4145161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We need to demonstrate two lines more.</a:t>
            </a:r>
          </a:p>
          <a:p>
            <a:r>
              <a:rPr lang="en-GB" dirty="0"/>
              <a:t>The first line is that, ok, now we have linked two quantities in and out sample in the same formula, but how can we approximate them while learning, this is trying and sharpening the hypothesis</a:t>
            </a:r>
          </a:p>
          <a:p>
            <a:r>
              <a:rPr lang="en-GB" dirty="0"/>
              <a:t>The second line is a bit easier, which is to try to reduce the error of our data, and that was the main focus of all previous workshops. They show methods to train our data with less error possible.</a:t>
            </a:r>
          </a:p>
          <a:p>
            <a:r>
              <a:rPr lang="en-GB" dirty="0"/>
              <a:t>Once we have these two lines clear it is easy. Interestingly, these two effects pulls the string into opposite sites. Given same data, if we train too good within the know data, it may perform worse with new data. Some of you maybe is already thinking this. It is called overfitting, and the bad performance is due to it is only memorising, and not truly learning to generalise.</a:t>
            </a:r>
          </a:p>
        </p:txBody>
      </p:sp>
    </p:spTree>
    <p:extLst>
      <p:ext uri="{BB962C8B-B14F-4D97-AF65-F5344CB8AC3E}">
        <p14:creationId xmlns:p14="http://schemas.microsoft.com/office/powerpoint/2010/main" val="1030722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second line is relatively easy, we already learned a couple of ways. The general guideline to reduce the error in sample is to have a better performance when testing. One way to achieve this is that given any hypothesis (model) that we obtain, we compare the predicted values to the correct values by the loss function. And the loss function will tell how good or how bad our hypothesis is,</a:t>
            </a:r>
            <a:r>
              <a:rPr lang="zh-CN" altLang="en-US" dirty="0"/>
              <a:t> </a:t>
            </a:r>
            <a:r>
              <a:rPr lang="en-GB" altLang="zh-CN" dirty="0"/>
              <a:t>this result can be seen as in sample error.</a:t>
            </a:r>
          </a:p>
          <a:p>
            <a:r>
              <a:rPr lang="en-GB" dirty="0"/>
              <a:t>To reduce this quantity, each model normally has an optimizer, to improve the performance once the errors are detected. In this way, we work out this line to reduce in sample error.</a:t>
            </a:r>
          </a:p>
        </p:txBody>
      </p:sp>
    </p:spTree>
    <p:extLst>
      <p:ext uri="{BB962C8B-B14F-4D97-AF65-F5344CB8AC3E}">
        <p14:creationId xmlns:p14="http://schemas.microsoft.com/office/powerpoint/2010/main" val="1204114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What is more difficult is the first line. In this line, we must make use of the Hoeffding’s Inequality. This inequality fills our need, why, because if we understood this correctly, this inequality bounds the difference between the Ein and Eout, and this leads their approximation. Imagine if our bound is small, then the difference between Ein and Eout is also small, hence approximate to each other</a:t>
            </a:r>
          </a:p>
          <a:p>
            <a:r>
              <a:rPr lang="en-GB" dirty="0"/>
              <a:t>Nevertheless, this inequality has a deficit, and that is it is only useful to bound in single hypothesis. What does that mean, so if I choose a specific model, with specific parameter, Hoeffding’s Inequality is able to tell me the upper bound of bad performance. But if I have two hypothesis from the same model, say y </a:t>
            </a:r>
            <a:r>
              <a:rPr lang="es-ES" dirty="0"/>
              <a:t>= 2x and y = 3x</a:t>
            </a:r>
            <a:r>
              <a:rPr lang="en-GB" dirty="0"/>
              <a:t>, then the Hoeffding’s Inequality effects. </a:t>
            </a:r>
          </a:p>
          <a:p>
            <a:r>
              <a:rPr lang="en-GB" dirty="0"/>
              <a:t>Why? If we consider the worse case as this is the upper bound, the upper bound will turn twice big. So, even in very simple model, perceptron, the number of possible hypothesis in the hypothesis set is infinite, and therefore the upper bound turns into infinitive… Thank you very much, now we know that our probability will not exceed infinitive </a:t>
            </a:r>
            <a:r>
              <a:rPr lang="en-GB" dirty="0">
                <a:sym typeface="Wingdings" panose="05000000000000000000" pitchFamily="2" charset="2"/>
              </a:rPr>
              <a:t>.</a:t>
            </a:r>
          </a:p>
          <a:p>
            <a:r>
              <a:rPr lang="en-GB" dirty="0">
                <a:sym typeface="Wingdings" panose="05000000000000000000" pitchFamily="2" charset="2"/>
              </a:rPr>
              <a:t>So the next step is to find tighter bound than infinitive, because this is a bit useless. And here comes the hardest battle of the hero’s journey, finding a better estimation of upper limit</a:t>
            </a:r>
            <a:endParaRPr lang="en-GB" dirty="0"/>
          </a:p>
        </p:txBody>
      </p:sp>
    </p:spTree>
    <p:extLst>
      <p:ext uri="{BB962C8B-B14F-4D97-AF65-F5344CB8AC3E}">
        <p14:creationId xmlns:p14="http://schemas.microsoft.com/office/powerpoint/2010/main" val="3030819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First of all, some acknowledgement. The content of this workshop heavily relies on a course from this professor, </a:t>
            </a:r>
            <a:r>
              <a:rPr lang="en-GB" dirty="0" err="1"/>
              <a:t>Yaser</a:t>
            </a:r>
            <a:r>
              <a:rPr lang="en-GB" dirty="0"/>
              <a:t> Abu-Mostafa, from Caltech university</a:t>
            </a:r>
          </a:p>
          <a:p>
            <a:r>
              <a:rPr lang="en-GB" dirty="0"/>
              <a:t>If anyone wants to dig a bit deeper, please follow his book called learning from data</a:t>
            </a:r>
          </a:p>
          <a:p>
            <a:r>
              <a:rPr lang="en-GB" dirty="0"/>
              <a:t>I also highly recommend his course on YouTube, which is a series of video that will surely empower your machine learning understanding and skills</a:t>
            </a:r>
          </a:p>
        </p:txBody>
      </p:sp>
    </p:spTree>
    <p:extLst>
      <p:ext uri="{BB962C8B-B14F-4D97-AF65-F5344CB8AC3E}">
        <p14:creationId xmlns:p14="http://schemas.microsoft.com/office/powerpoint/2010/main" val="2559382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Generalisation is really a very wide concept. It is simply an action of concluding some knowledge after certain experience or information.</a:t>
            </a:r>
          </a:p>
          <a:p>
            <a:r>
              <a:rPr lang="en-GB" dirty="0"/>
              <a:t>Put into machine learning, it is basically what machine learning is about, to predict some unknown result from a given known data. It is a easy and simple purpose, and once we know this, we can elaborate the specific parts of process. We can visualise this with a graph and a simple example. Lets imagine a bank needs a model to decide whether or not give loan to different people. I know, the typical example </a:t>
            </a:r>
            <a:r>
              <a:rPr lang="en-GB" dirty="0">
                <a:sym typeface="Wingdings" panose="05000000000000000000" pitchFamily="2" charset="2"/>
              </a:rPr>
              <a:t></a:t>
            </a:r>
          </a:p>
          <a:p>
            <a:r>
              <a:rPr lang="en-GB" dirty="0"/>
              <a:t>Our ultimate goal, what we want to know, but we will never know, the target function. We can think it is the most correct model, omnisciently, that gives the perfect suggestion to the bank. Again, we can never know this function as there is no way we can verify it with all possible combination</a:t>
            </a:r>
          </a:p>
          <a:p>
            <a:r>
              <a:rPr lang="en-GB" dirty="0"/>
              <a:t>But what we can know about this target function, that it produces the training data. So we can say somehow the historical data of the bank reflects the result of this target function, because the data, in this case supervised, is considered correct no matter the loan was given or not. So we say that our training data comes from the target function</a:t>
            </a:r>
          </a:p>
          <a:p>
            <a:r>
              <a:rPr lang="en-GB" dirty="0"/>
              <a:t>Once we have the data, we elaborate a learning model, which consists of learning algorithm and hypothesis set. This model can be a logistic regression, perceptron, etc. In each case, the form or the equation of the model is the hypothesis set. It is a set because you can change the coefficients of the equation to form a new equation. The learning algorithm is the sharpener of the hypothesis, it corrects and shifts the hypothesis extracted from the hypothesis set to a better prediction</a:t>
            </a:r>
          </a:p>
          <a:p>
            <a:r>
              <a:rPr lang="en-GB" dirty="0"/>
              <a:t>After enough sharpening and optimization, we give our final hypothesis, the final hypothesis which we think make the best prediction.</a:t>
            </a:r>
          </a:p>
        </p:txBody>
      </p:sp>
    </p:spTree>
    <p:extLst>
      <p:ext uri="{BB962C8B-B14F-4D97-AF65-F5344CB8AC3E}">
        <p14:creationId xmlns:p14="http://schemas.microsoft.com/office/powerpoint/2010/main" val="2984119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dirty="0"/>
              <a:t>On</a:t>
            </a:r>
            <a:r>
              <a:rPr lang="es-ES" dirty="0"/>
              <a:t>ce</a:t>
            </a:r>
            <a:r>
              <a:rPr lang="en-GB" dirty="0"/>
              <a:t> we understand the underlying mechanism of learning, can we really generalise? Can our model really learn? This may sound ridiculous, but lets think about it.</a:t>
            </a:r>
          </a:p>
          <a:p>
            <a:pPr marL="457200" indent="-298450"/>
            <a:r>
              <a:rPr lang="en-GB" dirty="0"/>
              <a:t>We obtain some instances of the mysterious target function, which is then used to train our new model. We can see how this inverse engineering actually has no guarantee that this process is double directional. In fact, as the target function can literally have infinitive outputs, so we theoretically need to include all those infinity outputs to be sure we have the ultimate correct model. And of course, that is not possible</a:t>
            </a:r>
          </a:p>
        </p:txBody>
      </p:sp>
    </p:spTree>
    <p:extLst>
      <p:ext uri="{BB962C8B-B14F-4D97-AF65-F5344CB8AC3E}">
        <p14:creationId xmlns:p14="http://schemas.microsoft.com/office/powerpoint/2010/main" val="536795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altLang="zh-CN" dirty="0"/>
              <a:t>Maybe we can understand it better with a simple example. We have a bin containing orange and blue balls, with replacement. That means that the fact of taking one ball doesn’t decrease this </a:t>
            </a:r>
            <a:r>
              <a:rPr lang="en-GB" altLang="zh-CN" noProof="0" dirty="0"/>
              <a:t>number of balls of this colour.</a:t>
            </a:r>
          </a:p>
          <a:p>
            <a:pPr marL="457200" indent="-298450"/>
            <a:r>
              <a:rPr lang="en-GB" noProof="0" dirty="0"/>
              <a:t>Then, of course, we don’t know anything about the bin distribution of balls, so we start taking some balls out, and we get this. Is it possible to have this result, of course yes.</a:t>
            </a:r>
            <a:endParaRPr lang="en-GB" dirty="0"/>
          </a:p>
        </p:txBody>
      </p:sp>
    </p:spTree>
    <p:extLst>
      <p:ext uri="{BB962C8B-B14F-4D97-AF65-F5344CB8AC3E}">
        <p14:creationId xmlns:p14="http://schemas.microsoft.com/office/powerpoint/2010/main" val="37052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s-ES" dirty="0" err="1"/>
              <a:t>Then</a:t>
            </a:r>
            <a:r>
              <a:rPr lang="es-ES" dirty="0"/>
              <a:t> </a:t>
            </a:r>
            <a:r>
              <a:rPr lang="es-ES" dirty="0" err="1"/>
              <a:t>what</a:t>
            </a:r>
            <a:r>
              <a:rPr lang="es-ES" dirty="0"/>
              <a:t> </a:t>
            </a:r>
            <a:r>
              <a:rPr lang="es-ES" dirty="0" err="1"/>
              <a:t>about</a:t>
            </a:r>
            <a:r>
              <a:rPr lang="es-ES" dirty="0"/>
              <a:t> </a:t>
            </a:r>
            <a:r>
              <a:rPr lang="es-ES" dirty="0" err="1"/>
              <a:t>this</a:t>
            </a:r>
            <a:r>
              <a:rPr lang="es-ES" dirty="0"/>
              <a:t> </a:t>
            </a:r>
            <a:r>
              <a:rPr lang="es-ES" dirty="0" err="1"/>
              <a:t>bin</a:t>
            </a:r>
            <a:r>
              <a:rPr lang="es-ES" dirty="0"/>
              <a:t>? </a:t>
            </a:r>
            <a:r>
              <a:rPr lang="es-ES" dirty="0" err="1"/>
              <a:t>Is</a:t>
            </a:r>
            <a:r>
              <a:rPr lang="es-ES" dirty="0"/>
              <a:t> </a:t>
            </a:r>
            <a:r>
              <a:rPr lang="es-ES" dirty="0" err="1"/>
              <a:t>it</a:t>
            </a:r>
            <a:r>
              <a:rPr lang="es-ES" dirty="0"/>
              <a:t> </a:t>
            </a:r>
            <a:r>
              <a:rPr lang="es-ES" dirty="0" err="1"/>
              <a:t>possible</a:t>
            </a:r>
            <a:r>
              <a:rPr lang="es-ES" dirty="0"/>
              <a:t> to </a:t>
            </a:r>
            <a:r>
              <a:rPr lang="es-ES" dirty="0" err="1"/>
              <a:t>draw</a:t>
            </a:r>
            <a:r>
              <a:rPr lang="es-ES" dirty="0"/>
              <a:t> </a:t>
            </a:r>
            <a:r>
              <a:rPr lang="es-ES" dirty="0" err="1"/>
              <a:t>this</a:t>
            </a:r>
            <a:r>
              <a:rPr lang="es-ES" dirty="0"/>
              <a:t> </a:t>
            </a:r>
            <a:r>
              <a:rPr lang="es-ES" dirty="0" err="1"/>
              <a:t>result</a:t>
            </a:r>
            <a:r>
              <a:rPr lang="es-ES" dirty="0"/>
              <a:t>? Note </a:t>
            </a:r>
            <a:r>
              <a:rPr lang="es-ES" dirty="0" err="1"/>
              <a:t>how</a:t>
            </a:r>
            <a:r>
              <a:rPr lang="es-ES" dirty="0"/>
              <a:t> </a:t>
            </a:r>
            <a:r>
              <a:rPr lang="es-ES" dirty="0" err="1"/>
              <a:t>we</a:t>
            </a:r>
            <a:r>
              <a:rPr lang="es-ES" dirty="0"/>
              <a:t> </a:t>
            </a:r>
            <a:r>
              <a:rPr lang="es-ES" dirty="0" err="1"/>
              <a:t>have</a:t>
            </a:r>
            <a:r>
              <a:rPr lang="es-ES" dirty="0"/>
              <a:t> the </a:t>
            </a:r>
            <a:r>
              <a:rPr lang="es-ES" dirty="0" err="1"/>
              <a:t>same</a:t>
            </a:r>
            <a:r>
              <a:rPr lang="es-ES" dirty="0"/>
              <a:t> data </a:t>
            </a:r>
            <a:r>
              <a:rPr lang="es-ES" dirty="0" err="1"/>
              <a:t>but</a:t>
            </a:r>
            <a:r>
              <a:rPr lang="es-ES" dirty="0"/>
              <a:t> can </a:t>
            </a:r>
            <a:r>
              <a:rPr lang="es-ES" dirty="0" err="1"/>
              <a:t>had</a:t>
            </a:r>
            <a:r>
              <a:rPr lang="es-ES" dirty="0"/>
              <a:t> come </a:t>
            </a:r>
            <a:r>
              <a:rPr lang="es-ES" dirty="0" err="1"/>
              <a:t>from</a:t>
            </a:r>
            <a:r>
              <a:rPr lang="es-ES" dirty="0"/>
              <a:t> a </a:t>
            </a:r>
            <a:r>
              <a:rPr lang="es-ES" dirty="0" err="1"/>
              <a:t>different</a:t>
            </a:r>
            <a:r>
              <a:rPr lang="es-ES" dirty="0"/>
              <a:t> target </a:t>
            </a:r>
            <a:r>
              <a:rPr lang="es-ES" dirty="0" err="1"/>
              <a:t>function</a:t>
            </a:r>
            <a:endParaRPr lang="en-GB" dirty="0"/>
          </a:p>
        </p:txBody>
      </p:sp>
    </p:spTree>
    <p:extLst>
      <p:ext uri="{BB962C8B-B14F-4D97-AF65-F5344CB8AC3E}">
        <p14:creationId xmlns:p14="http://schemas.microsoft.com/office/powerpoint/2010/main" val="1704631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s-ES" dirty="0"/>
              <a:t>And </a:t>
            </a:r>
            <a:r>
              <a:rPr lang="es-ES" dirty="0" err="1"/>
              <a:t>what</a:t>
            </a:r>
            <a:r>
              <a:rPr lang="es-ES" dirty="0"/>
              <a:t> </a:t>
            </a:r>
            <a:r>
              <a:rPr lang="es-ES" dirty="0" err="1"/>
              <a:t>about</a:t>
            </a:r>
            <a:r>
              <a:rPr lang="es-ES" dirty="0"/>
              <a:t> </a:t>
            </a:r>
            <a:r>
              <a:rPr lang="es-ES" dirty="0" err="1"/>
              <a:t>this</a:t>
            </a:r>
            <a:r>
              <a:rPr lang="es-ES" dirty="0"/>
              <a:t> extreme case? Can </a:t>
            </a:r>
            <a:r>
              <a:rPr lang="es-ES" dirty="0" err="1"/>
              <a:t>we</a:t>
            </a:r>
            <a:r>
              <a:rPr lang="es-ES" dirty="0"/>
              <a:t> ignore </a:t>
            </a:r>
            <a:r>
              <a:rPr lang="es-ES" dirty="0" err="1"/>
              <a:t>this</a:t>
            </a:r>
            <a:r>
              <a:rPr lang="es-ES" dirty="0"/>
              <a:t> case? </a:t>
            </a:r>
            <a:r>
              <a:rPr lang="es-ES" dirty="0" err="1"/>
              <a:t>We</a:t>
            </a:r>
            <a:r>
              <a:rPr lang="es-ES" dirty="0"/>
              <a:t> realice </a:t>
            </a:r>
            <a:r>
              <a:rPr lang="es-ES" dirty="0" err="1"/>
              <a:t>that</a:t>
            </a:r>
            <a:r>
              <a:rPr lang="es-ES" dirty="0"/>
              <a:t> </a:t>
            </a:r>
            <a:r>
              <a:rPr lang="es-ES" dirty="0" err="1"/>
              <a:t>actually</a:t>
            </a:r>
            <a:r>
              <a:rPr lang="es-ES" dirty="0"/>
              <a:t> a </a:t>
            </a:r>
            <a:r>
              <a:rPr lang="es-ES" dirty="0" err="1"/>
              <a:t>infinity</a:t>
            </a:r>
            <a:r>
              <a:rPr lang="es-ES" dirty="0"/>
              <a:t> </a:t>
            </a:r>
            <a:r>
              <a:rPr lang="es-ES" dirty="0" err="1"/>
              <a:t>of</a:t>
            </a:r>
            <a:r>
              <a:rPr lang="es-ES" dirty="0"/>
              <a:t> </a:t>
            </a:r>
            <a:r>
              <a:rPr lang="es-ES" dirty="0" err="1"/>
              <a:t>possibilities</a:t>
            </a:r>
            <a:r>
              <a:rPr lang="es-ES" dirty="0"/>
              <a:t> </a:t>
            </a:r>
            <a:r>
              <a:rPr lang="es-ES" dirty="0" err="1"/>
              <a:t>given</a:t>
            </a:r>
            <a:r>
              <a:rPr lang="es-ES" dirty="0"/>
              <a:t> a </a:t>
            </a:r>
            <a:r>
              <a:rPr lang="es-ES" dirty="0" err="1"/>
              <a:t>know</a:t>
            </a:r>
            <a:r>
              <a:rPr lang="es-ES" dirty="0"/>
              <a:t> </a:t>
            </a:r>
            <a:r>
              <a:rPr lang="es-ES" dirty="0" err="1"/>
              <a:t>dataset</a:t>
            </a:r>
            <a:endParaRPr lang="en-GB" dirty="0"/>
          </a:p>
        </p:txBody>
      </p:sp>
    </p:spTree>
    <p:extLst>
      <p:ext uri="{BB962C8B-B14F-4D97-AF65-F5344CB8AC3E}">
        <p14:creationId xmlns:p14="http://schemas.microsoft.com/office/powerpoint/2010/main" val="37521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noProof="0" dirty="0"/>
              <a:t>Now lets have a look to another example. This time we want to guess the formula of the following sequence, what would you say?</a:t>
            </a:r>
          </a:p>
        </p:txBody>
      </p:sp>
    </p:spTree>
    <p:extLst>
      <p:ext uri="{BB962C8B-B14F-4D97-AF65-F5344CB8AC3E}">
        <p14:creationId xmlns:p14="http://schemas.microsoft.com/office/powerpoint/2010/main" val="2707617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11"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11"/>
          <p:cNvGrpSpPr/>
          <p:nvPr/>
        </p:nvGrpSpPr>
        <p:grpSpPr>
          <a:xfrm>
            <a:off x="0" y="0"/>
            <a:ext cx="2305051" cy="6858001"/>
            <a:chOff x="0" y="0"/>
            <a:chExt cx="2305051" cy="6858001"/>
          </a:xfrm>
        </p:grpSpPr>
        <p:sp>
          <p:nvSpPr>
            <p:cNvPr id="55" name="Google Shape;55;p11"/>
            <p:cNvSpPr/>
            <p:nvPr/>
          </p:nvSpPr>
          <p:spPr>
            <a:xfrm>
              <a:off x="1209675" y="4763"/>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11"/>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11"/>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1"/>
            <p:cNvSpPr/>
            <p:nvPr/>
          </p:nvSpPr>
          <p:spPr>
            <a:xfrm>
              <a:off x="414338" y="9525"/>
              <a:ext cx="28575" cy="4481513"/>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11"/>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1"/>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dk2"/>
                </a:gs>
                <a:gs pos="100000">
                  <a:srgbClr val="C15EFF"/>
                </a:gs>
              </a:gsLst>
              <a:lin ang="5400000" scaled="0"/>
            </a:gradFill>
            <a:ln>
              <a:noFill/>
            </a:ln>
          </p:spPr>
        </p:sp>
        <p:sp>
          <p:nvSpPr>
            <p:cNvPr id="61" name="Google Shape;61;p11"/>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dk2"/>
                </a:gs>
                <a:gs pos="100000">
                  <a:srgbClr val="C15EFF"/>
                </a:gs>
              </a:gsLst>
              <a:lin ang="5400000" scaled="0"/>
            </a:gradFill>
            <a:ln>
              <a:noFill/>
            </a:ln>
          </p:spPr>
        </p:sp>
        <p:sp>
          <p:nvSpPr>
            <p:cNvPr id="62" name="Google Shape;62;p11"/>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1"/>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dk2"/>
                </a:gs>
                <a:gs pos="100000">
                  <a:srgbClr val="C15EFF"/>
                </a:gs>
              </a:gsLst>
              <a:lin ang="5400000" scaled="0"/>
            </a:gradFill>
            <a:ln>
              <a:noFill/>
            </a:ln>
          </p:spPr>
        </p:sp>
        <p:sp>
          <p:nvSpPr>
            <p:cNvPr id="64" name="Google Shape;64;p11"/>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C15EFF"/>
                </a:gs>
              </a:gsLst>
              <a:lin ang="5400000" scaled="0"/>
            </a:gradFill>
            <a:ln>
              <a:noFill/>
            </a:ln>
          </p:spPr>
        </p:sp>
        <p:sp>
          <p:nvSpPr>
            <p:cNvPr id="65" name="Google Shape;65;p11"/>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11"/>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1"/>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dk2"/>
                </a:gs>
                <a:gs pos="100000">
                  <a:srgbClr val="C15EFF"/>
                </a:gs>
              </a:gsLst>
              <a:lin ang="5400000" scaled="0"/>
            </a:gradFill>
            <a:ln>
              <a:noFill/>
            </a:ln>
          </p:spPr>
        </p:sp>
        <p:sp>
          <p:nvSpPr>
            <p:cNvPr id="68" name="Google Shape;68;p11"/>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11"/>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dk2"/>
                </a:gs>
                <a:gs pos="100000">
                  <a:srgbClr val="C15EFF"/>
                </a:gs>
              </a:gsLst>
              <a:lin ang="5400000" scaled="0"/>
            </a:gradFill>
            <a:ln>
              <a:noFill/>
            </a:ln>
          </p:spPr>
        </p:sp>
        <p:sp>
          <p:nvSpPr>
            <p:cNvPr id="70" name="Google Shape;70;p11"/>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1"/>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1"/>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dk2"/>
                </a:gs>
                <a:gs pos="100000">
                  <a:srgbClr val="C15EFF"/>
                </a:gs>
              </a:gsLst>
              <a:lin ang="5400000" scaled="0"/>
            </a:gradFill>
            <a:ln>
              <a:noFill/>
            </a:ln>
          </p:spPr>
        </p:sp>
        <p:sp>
          <p:nvSpPr>
            <p:cNvPr id="73" name="Google Shape;73;p11"/>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1"/>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1"/>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dk2"/>
                </a:gs>
                <a:gs pos="100000">
                  <a:srgbClr val="C15EFF"/>
                </a:gs>
              </a:gsLst>
              <a:lin ang="5400000" scaled="0"/>
            </a:gradFill>
            <a:ln>
              <a:noFill/>
            </a:ln>
          </p:spPr>
        </p:sp>
        <p:sp>
          <p:nvSpPr>
            <p:cNvPr id="76" name="Google Shape;76;p11"/>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1"/>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dk2"/>
                </a:gs>
                <a:gs pos="100000">
                  <a:srgbClr val="C15EFF"/>
                </a:gs>
              </a:gsLst>
              <a:lin ang="5400000" scaled="0"/>
            </a:gradFill>
            <a:ln>
              <a:noFill/>
            </a:ln>
          </p:spPr>
        </p:sp>
        <p:sp>
          <p:nvSpPr>
            <p:cNvPr id="78" name="Google Shape;78;p11"/>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11"/>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dk2"/>
                </a:gs>
                <a:gs pos="100000">
                  <a:srgbClr val="C15EFF"/>
                </a:gs>
              </a:gsLst>
              <a:lin ang="5400000" scaled="0"/>
            </a:gradFill>
            <a:ln>
              <a:noFill/>
            </a:ln>
          </p:spPr>
        </p:sp>
        <p:sp>
          <p:nvSpPr>
            <p:cNvPr id="80" name="Google Shape;80;p11"/>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1"/>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dk2"/>
                </a:gs>
                <a:gs pos="100000">
                  <a:srgbClr val="C15EFF"/>
                </a:gs>
              </a:gsLst>
              <a:lin ang="5400000" scaled="0"/>
            </a:gradFill>
            <a:ln>
              <a:noFill/>
            </a:ln>
          </p:spPr>
        </p:sp>
        <p:sp>
          <p:nvSpPr>
            <p:cNvPr id="82" name="Google Shape;82;p11"/>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1"/>
            <p:cNvSpPr/>
            <p:nvPr/>
          </p:nvSpPr>
          <p:spPr>
            <a:xfrm>
              <a:off x="642938" y="6610350"/>
              <a:ext cx="23813" cy="242888"/>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11"/>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11"/>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dk2"/>
                </a:gs>
                <a:gs pos="100000">
                  <a:srgbClr val="C15EFF"/>
                </a:gs>
              </a:gsLst>
              <a:lin ang="5400000" scaled="0"/>
            </a:gradFill>
            <a:ln>
              <a:noFill/>
            </a:ln>
          </p:spPr>
        </p:sp>
        <p:sp>
          <p:nvSpPr>
            <p:cNvPr id="86" name="Google Shape;86;p11"/>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dk2"/>
                </a:gs>
                <a:gs pos="100000">
                  <a:srgbClr val="C15EFF"/>
                </a:gs>
              </a:gsLst>
              <a:lin ang="5400000" scaled="0"/>
            </a:gradFill>
            <a:ln>
              <a:noFill/>
            </a:ln>
          </p:spPr>
        </p:sp>
        <p:sp>
          <p:nvSpPr>
            <p:cNvPr id="87" name="Google Shape;87;p11"/>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1"/>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dk2"/>
                </a:gs>
                <a:gs pos="100000">
                  <a:srgbClr val="C15EFF"/>
                </a:gs>
              </a:gsLst>
              <a:lin ang="5400000" scaled="0"/>
            </a:gradFill>
            <a:ln>
              <a:noFill/>
            </a:ln>
          </p:spPr>
        </p:sp>
        <p:sp>
          <p:nvSpPr>
            <p:cNvPr id="89" name="Google Shape;89;p11"/>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dk2"/>
                </a:gs>
                <a:gs pos="100000">
                  <a:srgbClr val="C15EFF"/>
                </a:gs>
              </a:gsLst>
              <a:lin ang="5400000" scaled="0"/>
            </a:gradFill>
            <a:ln>
              <a:noFill/>
            </a:ln>
          </p:spPr>
        </p:sp>
        <p:sp>
          <p:nvSpPr>
            <p:cNvPr id="90" name="Google Shape;90;p11"/>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11"/>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dk2"/>
                </a:gs>
                <a:gs pos="100000">
                  <a:srgbClr val="C15EFF"/>
                </a:gs>
              </a:gsLst>
              <a:lin ang="5400000" scaled="0"/>
            </a:gradFill>
            <a:ln>
              <a:noFill/>
            </a:ln>
          </p:spPr>
        </p:sp>
        <p:sp>
          <p:nvSpPr>
            <p:cNvPr id="92" name="Google Shape;92;p11"/>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11"/>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dk2"/>
                </a:gs>
                <a:gs pos="100000">
                  <a:srgbClr val="C15EFF"/>
                </a:gs>
              </a:gsLst>
              <a:lin ang="5400000" scaled="0"/>
            </a:gradFill>
            <a:ln>
              <a:noFill/>
            </a:ln>
          </p:spPr>
        </p:sp>
        <p:sp>
          <p:nvSpPr>
            <p:cNvPr id="94" name="Google Shape;94;p11"/>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11"/>
            <p:cNvSpPr/>
            <p:nvPr/>
          </p:nvSpPr>
          <p:spPr>
            <a:xfrm>
              <a:off x="1228725" y="4662488"/>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11"/>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dk2"/>
                </a:gs>
                <a:gs pos="100000">
                  <a:srgbClr val="C15EFF"/>
                </a:gs>
              </a:gsLst>
              <a:lin ang="5400000" scaled="0"/>
            </a:gradFill>
            <a:ln>
              <a:noFill/>
            </a:ln>
          </p:spPr>
        </p:sp>
        <p:sp>
          <p:nvSpPr>
            <p:cNvPr id="97" name="Google Shape;97;p11"/>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11"/>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dk2"/>
                </a:gs>
                <a:gs pos="100000">
                  <a:srgbClr val="C15EFF"/>
                </a:gs>
              </a:gsLst>
              <a:lin ang="5400000" scaled="0"/>
            </a:gradFill>
            <a:ln>
              <a:noFill/>
            </a:ln>
          </p:spPr>
        </p:sp>
        <p:sp>
          <p:nvSpPr>
            <p:cNvPr id="99" name="Google Shape;99;p11"/>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11"/>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1"/>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dk2"/>
                </a:gs>
                <a:gs pos="100000">
                  <a:srgbClr val="C15EFF"/>
                </a:gs>
              </a:gsLst>
              <a:lin ang="5400000" scaled="0"/>
            </a:gradFill>
            <a:ln>
              <a:noFill/>
            </a:ln>
          </p:spPr>
        </p:sp>
        <p:sp>
          <p:nvSpPr>
            <p:cNvPr id="102" name="Google Shape;102;p11"/>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C15EFF"/>
                </a:gs>
              </a:gsLst>
              <a:lin ang="5400000" scaled="0"/>
            </a:gradFill>
            <a:ln>
              <a:noFill/>
            </a:ln>
          </p:spPr>
        </p:sp>
        <p:sp>
          <p:nvSpPr>
            <p:cNvPr id="103" name="Google Shape;103;p11"/>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11"/>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1"/>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dk2"/>
                </a:gs>
                <a:gs pos="100000">
                  <a:srgbClr val="C15EFF"/>
                </a:gs>
              </a:gsLst>
              <a:lin ang="5400000" scaled="0"/>
            </a:gradFill>
            <a:ln>
              <a:noFill/>
            </a:ln>
          </p:spPr>
        </p:sp>
        <p:sp>
          <p:nvSpPr>
            <p:cNvPr id="106" name="Google Shape;106;p11"/>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1"/>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dk2"/>
                </a:gs>
                <a:gs pos="100000">
                  <a:srgbClr val="C15EFF"/>
                </a:gs>
              </a:gsLst>
              <a:lin ang="5400000" scaled="0"/>
            </a:gradFill>
            <a:ln>
              <a:noFill/>
            </a:ln>
          </p:spPr>
        </p:sp>
        <p:sp>
          <p:nvSpPr>
            <p:cNvPr id="108" name="Google Shape;108;p11"/>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9" name="Google Shape;109;p11"/>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1"/>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dk2"/>
              </a:buClr>
              <a:buSzPts val="2500"/>
              <a:buNone/>
              <a:defRPr sz="2000" cap="none">
                <a:solidFill>
                  <a:schemeClr val="dk2"/>
                </a:solidFill>
              </a:defRPr>
            </a:lvl1pPr>
            <a:lvl2pPr lvl="1" algn="ctr">
              <a:lnSpc>
                <a:spcPct val="120000"/>
              </a:lnSpc>
              <a:spcBef>
                <a:spcPts val="500"/>
              </a:spcBef>
              <a:spcAft>
                <a:spcPts val="0"/>
              </a:spcAft>
              <a:buClr>
                <a:schemeClr val="dk1"/>
              </a:buClr>
              <a:buSzPts val="2500"/>
              <a:buNone/>
              <a:defRPr sz="2000"/>
            </a:lvl2pPr>
            <a:lvl3pPr lvl="2" algn="ctr">
              <a:lnSpc>
                <a:spcPct val="120000"/>
              </a:lnSpc>
              <a:spcBef>
                <a:spcPts val="500"/>
              </a:spcBef>
              <a:spcAft>
                <a:spcPts val="0"/>
              </a:spcAft>
              <a:buClr>
                <a:schemeClr val="dk1"/>
              </a:buClr>
              <a:buSzPts val="2250"/>
              <a:buNone/>
              <a:defRPr sz="1800"/>
            </a:lvl3pPr>
            <a:lvl4pPr lvl="3" algn="ctr">
              <a:lnSpc>
                <a:spcPct val="120000"/>
              </a:lnSpc>
              <a:spcBef>
                <a:spcPts val="500"/>
              </a:spcBef>
              <a:spcAft>
                <a:spcPts val="0"/>
              </a:spcAft>
              <a:buClr>
                <a:schemeClr val="dk1"/>
              </a:buClr>
              <a:buSzPts val="2000"/>
              <a:buNone/>
              <a:defRPr sz="1600"/>
            </a:lvl4pPr>
            <a:lvl5pPr lvl="4" algn="ctr">
              <a:lnSpc>
                <a:spcPct val="120000"/>
              </a:lnSpc>
              <a:spcBef>
                <a:spcPts val="500"/>
              </a:spcBef>
              <a:spcAft>
                <a:spcPts val="0"/>
              </a:spcAft>
              <a:buClr>
                <a:schemeClr val="dk1"/>
              </a:buClr>
              <a:buSzPts val="2000"/>
              <a:buNone/>
              <a:defRPr sz="1600"/>
            </a:lvl5pPr>
            <a:lvl6pPr lvl="5" algn="ctr">
              <a:lnSpc>
                <a:spcPct val="120000"/>
              </a:lnSpc>
              <a:spcBef>
                <a:spcPts val="500"/>
              </a:spcBef>
              <a:spcAft>
                <a:spcPts val="0"/>
              </a:spcAft>
              <a:buClr>
                <a:schemeClr val="dk1"/>
              </a:buClr>
              <a:buSzPts val="2000"/>
              <a:buNone/>
              <a:defRPr sz="1600"/>
            </a:lvl6pPr>
            <a:lvl7pPr lvl="6" algn="ctr">
              <a:lnSpc>
                <a:spcPct val="120000"/>
              </a:lnSpc>
              <a:spcBef>
                <a:spcPts val="500"/>
              </a:spcBef>
              <a:spcAft>
                <a:spcPts val="0"/>
              </a:spcAft>
              <a:buClr>
                <a:schemeClr val="dk1"/>
              </a:buClr>
              <a:buSzPts val="2000"/>
              <a:buNone/>
              <a:defRPr sz="1600"/>
            </a:lvl7pPr>
            <a:lvl8pPr lvl="7" algn="ctr">
              <a:lnSpc>
                <a:spcPct val="120000"/>
              </a:lnSpc>
              <a:spcBef>
                <a:spcPts val="500"/>
              </a:spcBef>
              <a:spcAft>
                <a:spcPts val="0"/>
              </a:spcAft>
              <a:buClr>
                <a:schemeClr val="dk1"/>
              </a:buClr>
              <a:buSzPts val="2000"/>
              <a:buNone/>
              <a:defRPr sz="1600"/>
            </a:lvl8pPr>
            <a:lvl9pPr lvl="8" algn="ctr">
              <a:lnSpc>
                <a:spcPct val="120000"/>
              </a:lnSpc>
              <a:spcBef>
                <a:spcPts val="500"/>
              </a:spcBef>
              <a:spcAft>
                <a:spcPts val="0"/>
              </a:spcAft>
              <a:buClr>
                <a:schemeClr val="dk1"/>
              </a:buClr>
              <a:buSzPts val="2000"/>
              <a:buNone/>
              <a:defRPr sz="1600"/>
            </a:lvl9pPr>
          </a:lstStyle>
          <a:p>
            <a:endParaRPr/>
          </a:p>
        </p:txBody>
      </p:sp>
      <p:sp>
        <p:nvSpPr>
          <p:cNvPr id="111" name="Google Shape;111;p11"/>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2" name="Google Shape;112;p11"/>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3" name="Google Shape;113;p11"/>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3"/>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90" name="Google Shape;190;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1" name="Google Shape;191;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2" name="Google Shape;192;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4"/>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96" name="Google Shape;196;p24"/>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197" name="Google Shape;197;p24"/>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98" name="Google Shape;198;p24"/>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199" name="Google Shape;199;p24"/>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00" name="Google Shape;200;p24"/>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01" name="Google Shape;201;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2" name="Google Shape;202;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3" name="Google Shape;203;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25"/>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07" name="Google Shape;207;p25"/>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08" name="Google Shape;208;p25"/>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09" name="Google Shape;209;p25"/>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10" name="Google Shape;210;p25"/>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1" name="Google Shape;211;p25"/>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12" name="Google Shape;212;p25"/>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13" name="Google Shape;213;p25"/>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4" name="Google Shape;214;p25"/>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15" name="Google Shape;215;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6" name="Google Shape;216;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7" name="Google Shape;217;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26"/>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221" name="Google Shape;221;p2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2" name="Google Shape;222;p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3" name="Google Shape;223;p2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27"/>
          <p:cNvSpPr txBox="1">
            <a:spLocks noGrp="1"/>
          </p:cNvSpPr>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227" name="Google Shape;227;p2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8" name="Google Shape;228;p2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9" name="Google Shape;229;p2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p1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4"/>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29" name="Google Shape;129;p14"/>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0" name="Google Shape;130;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1" name="Google Shape;131;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2" name="Google Shape;132;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15"/>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5"/>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36" name="Google Shape;136;p15"/>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7" name="Google Shape;137;p15"/>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38" name="Google Shape;138;p15"/>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9" name="Google Shape;139;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0" name="Google Shape;140;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1" name="Google Shape;141;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9" name="Google Shape;149;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0" name="Google Shape;150;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18"/>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8"/>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54" name="Google Shape;154;p18"/>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55" name="Google Shape;155;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6" name="Google Shape;156;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7" name="Google Shape;157;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19"/>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19"/>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1" name="Google Shape;161;p19"/>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62" name="Google Shape;162;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3" name="Google Shape;163;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4" name="Google Shape;164;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20"/>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8" name="Google Shape;168;p20"/>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69" name="Google Shape;169;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0" name="Google Shape;170;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1" name="Google Shape;171;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21"/>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75" name="Google Shape;175;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6" name="Google Shape;176;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7" name="Google Shape;177;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2"/>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81" name="Google Shape;181;p22"/>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82" name="Google Shape;182;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3" name="Google Shape;183;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4" name="Google Shape;184;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185" name="Google Shape;185;p22"/>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cap="none" dirty="0">
                <a:solidFill>
                  <a:schemeClr val="dk1"/>
                </a:solidFill>
                <a:latin typeface="Twentieth Century"/>
                <a:ea typeface="Twentieth Century"/>
                <a:cs typeface="Twentieth Century"/>
                <a:sym typeface="Twentieth Century"/>
              </a:rPr>
              <a:t>“</a:t>
            </a:r>
            <a:endParaRPr dirty="0"/>
          </a:p>
        </p:txBody>
      </p:sp>
      <p:sp>
        <p:nvSpPr>
          <p:cNvPr id="186" name="Google Shape;186;p22"/>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cap="none" dirty="0">
                <a:solidFill>
                  <a:schemeClr val="dk1"/>
                </a:solidFill>
                <a:latin typeface="Twentieth Century"/>
                <a:ea typeface="Twentieth Century"/>
                <a:cs typeface="Twentieth Century"/>
                <a:sym typeface="Twentieth Century"/>
              </a:rPr>
              <a:t>”</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0" descr="\\DROBO-FS\QuickDrops\JB\PPTX NG\Droplets\LightingOverlay.png"/>
          <p:cNvPicPr preferRelativeResize="0"/>
          <p:nvPr/>
        </p:nvPicPr>
        <p:blipFill rotWithShape="1">
          <a:blip r:embed="rId16">
            <a:alphaModFix amt="30000"/>
          </a:blip>
          <a:srcRect/>
          <a:stretch/>
        </p:blipFill>
        <p:spPr>
          <a:xfrm>
            <a:off x="0" y="-1"/>
            <a:ext cx="12192003" cy="6858001"/>
          </a:xfrm>
          <a:prstGeom prst="rect">
            <a:avLst/>
          </a:prstGeom>
          <a:noFill/>
          <a:ln>
            <a:noFill/>
          </a:ln>
        </p:spPr>
      </p:pic>
      <p:grpSp>
        <p:nvGrpSpPr>
          <p:cNvPr id="7" name="Google Shape;7;p10"/>
          <p:cNvGrpSpPr/>
          <p:nvPr/>
        </p:nvGrpSpPr>
        <p:grpSpPr>
          <a:xfrm>
            <a:off x="-14288" y="0"/>
            <a:ext cx="12053888" cy="6858001"/>
            <a:chOff x="-14288" y="0"/>
            <a:chExt cx="12053888" cy="6858001"/>
          </a:xfrm>
        </p:grpSpPr>
        <p:grpSp>
          <p:nvGrpSpPr>
            <p:cNvPr id="8" name="Google Shape;8;p10"/>
            <p:cNvGrpSpPr/>
            <p:nvPr/>
          </p:nvGrpSpPr>
          <p:grpSpPr>
            <a:xfrm>
              <a:off x="-14288" y="0"/>
              <a:ext cx="1220788" cy="6858001"/>
              <a:chOff x="-14288" y="0"/>
              <a:chExt cx="1220788" cy="6858001"/>
            </a:xfrm>
          </p:grpSpPr>
          <p:sp>
            <p:nvSpPr>
              <p:cNvPr id="9" name="Google Shape;9;p10"/>
              <p:cNvSpPr/>
              <p:nvPr/>
            </p:nvSpPr>
            <p:spPr>
              <a:xfrm>
                <a:off x="114300" y="4763"/>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10"/>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10"/>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10"/>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dk2"/>
                  </a:gs>
                  <a:gs pos="100000">
                    <a:srgbClr val="C15EFF"/>
                  </a:gs>
                </a:gsLst>
                <a:lin ang="5400000" scaled="0"/>
              </a:gradFill>
              <a:ln>
                <a:noFill/>
              </a:ln>
            </p:spPr>
          </p:sp>
          <p:sp>
            <p:nvSpPr>
              <p:cNvPr id="13" name="Google Shape;13;p10"/>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10"/>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dk2"/>
                  </a:gs>
                  <a:gs pos="100000">
                    <a:srgbClr val="C15EFF"/>
                  </a:gs>
                </a:gsLst>
                <a:lin ang="5400000" scaled="0"/>
              </a:gradFill>
              <a:ln>
                <a:noFill/>
              </a:ln>
            </p:spPr>
          </p:sp>
          <p:sp>
            <p:nvSpPr>
              <p:cNvPr id="15" name="Google Shape;15;p10"/>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C15EFF"/>
                  </a:gs>
                </a:gsLst>
                <a:lin ang="5400000" scaled="0"/>
              </a:gradFill>
              <a:ln>
                <a:noFill/>
              </a:ln>
            </p:spPr>
          </p:sp>
          <p:sp>
            <p:nvSpPr>
              <p:cNvPr id="16" name="Google Shape;16;p10"/>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10"/>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10"/>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dk2"/>
                  </a:gs>
                  <a:gs pos="100000">
                    <a:srgbClr val="C15EFF"/>
                  </a:gs>
                </a:gsLst>
                <a:lin ang="5400000" scaled="0"/>
              </a:gradFill>
              <a:ln>
                <a:noFill/>
              </a:ln>
            </p:spPr>
          </p:sp>
          <p:sp>
            <p:nvSpPr>
              <p:cNvPr id="19" name="Google Shape;19;p10"/>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0" name="Google Shape;20;p10"/>
              <p:cNvCxnSpPr/>
              <p:nvPr/>
            </p:nvCxnSpPr>
            <p:spPr>
              <a:xfrm>
                <a:off x="-4763" y="9525"/>
                <a:ext cx="0" cy="0"/>
              </a:xfrm>
              <a:prstGeom prst="straightConnector1">
                <a:avLst/>
              </a:prstGeom>
              <a:gradFill>
                <a:gsLst>
                  <a:gs pos="0">
                    <a:schemeClr val="dk2"/>
                  </a:gs>
                  <a:gs pos="100000">
                    <a:srgbClr val="C15EFF"/>
                  </a:gs>
                </a:gsLst>
                <a:lin ang="5400000" scaled="0"/>
              </a:gradFill>
              <a:ln w="9525" cap="flat" cmpd="sng">
                <a:solidFill>
                  <a:srgbClr val="FFFFFF"/>
                </a:solidFill>
                <a:prstDash val="solid"/>
                <a:miter lim="800000"/>
                <a:headEnd type="none" w="med" len="med"/>
                <a:tailEnd type="none" w="med" len="med"/>
              </a:ln>
            </p:spPr>
          </p:cxnSp>
          <p:sp>
            <p:nvSpPr>
              <p:cNvPr id="21" name="Google Shape;21;p10"/>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dk2"/>
                  </a:gs>
                  <a:gs pos="100000">
                    <a:srgbClr val="C15EFF"/>
                  </a:gs>
                </a:gsLst>
                <a:lin ang="5400000" scaled="0"/>
              </a:gradFill>
              <a:ln>
                <a:noFill/>
              </a:ln>
            </p:spPr>
          </p:sp>
          <p:sp>
            <p:nvSpPr>
              <p:cNvPr id="22" name="Google Shape;22;p10"/>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dk2"/>
                  </a:gs>
                  <a:gs pos="100000">
                    <a:srgbClr val="C15EFF"/>
                  </a:gs>
                </a:gsLst>
                <a:lin ang="5400000" scaled="0"/>
              </a:gradFill>
              <a:ln>
                <a:noFill/>
              </a:ln>
            </p:spPr>
          </p:sp>
          <p:sp>
            <p:nvSpPr>
              <p:cNvPr id="23" name="Google Shape;23;p10"/>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dk2"/>
                  </a:gs>
                  <a:gs pos="100000">
                    <a:srgbClr val="C15EFF"/>
                  </a:gs>
                </a:gsLst>
                <a:lin ang="5400000" scaled="0"/>
              </a:gradFill>
              <a:ln>
                <a:noFill/>
              </a:ln>
            </p:spPr>
          </p:sp>
          <p:sp>
            <p:nvSpPr>
              <p:cNvPr id="24" name="Google Shape;24;p10"/>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10"/>
              <p:cNvSpPr/>
              <p:nvPr/>
            </p:nvSpPr>
            <p:spPr>
              <a:xfrm>
                <a:off x="133350" y="4662488"/>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10"/>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dk2"/>
                  </a:gs>
                  <a:gs pos="100000">
                    <a:srgbClr val="C15EFF"/>
                  </a:gs>
                </a:gsLst>
                <a:lin ang="5400000" scaled="0"/>
              </a:gradFill>
              <a:ln>
                <a:noFill/>
              </a:ln>
            </p:spPr>
          </p:sp>
          <p:sp>
            <p:nvSpPr>
              <p:cNvPr id="27" name="Google Shape;27;p10"/>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10"/>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dk2"/>
                  </a:gs>
                  <a:gs pos="100000">
                    <a:srgbClr val="C15EFF"/>
                  </a:gs>
                </a:gsLst>
                <a:lin ang="5400000" scaled="0"/>
              </a:gradFill>
              <a:ln>
                <a:noFill/>
              </a:ln>
            </p:spPr>
          </p:sp>
          <p:sp>
            <p:nvSpPr>
              <p:cNvPr id="29" name="Google Shape;29;p10"/>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10"/>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dk2"/>
                  </a:gs>
                  <a:gs pos="100000">
                    <a:srgbClr val="C15EFF"/>
                  </a:gs>
                </a:gsLst>
                <a:lin ang="5400000" scaled="0"/>
              </a:gradFill>
              <a:ln>
                <a:noFill/>
              </a:ln>
            </p:spPr>
          </p:sp>
          <p:sp>
            <p:nvSpPr>
              <p:cNvPr id="31" name="Google Shape;31;p10"/>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C15EFF"/>
                  </a:gs>
                </a:gsLst>
                <a:lin ang="5400000" scaled="0"/>
              </a:gradFill>
              <a:ln>
                <a:noFill/>
              </a:ln>
            </p:spPr>
          </p:sp>
          <p:sp>
            <p:nvSpPr>
              <p:cNvPr id="32" name="Google Shape;32;p10"/>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10"/>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10"/>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dk2"/>
                  </a:gs>
                  <a:gs pos="100000">
                    <a:srgbClr val="C15EFF"/>
                  </a:gs>
                </a:gsLst>
                <a:lin ang="5400000" scaled="0"/>
              </a:gradFill>
              <a:ln>
                <a:noFill/>
              </a:ln>
            </p:spPr>
          </p:sp>
          <p:sp>
            <p:nvSpPr>
              <p:cNvPr id="35" name="Google Shape;35;p10"/>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 name="Google Shape;36;p10"/>
            <p:cNvGrpSpPr/>
            <p:nvPr/>
          </p:nvGrpSpPr>
          <p:grpSpPr>
            <a:xfrm>
              <a:off x="11364912" y="0"/>
              <a:ext cx="674688" cy="6848476"/>
              <a:chOff x="11364912" y="0"/>
              <a:chExt cx="674688" cy="6848476"/>
            </a:xfrm>
          </p:grpSpPr>
          <p:sp>
            <p:nvSpPr>
              <p:cNvPr id="37" name="Google Shape;37;p10"/>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A400DA">
                      <a:alpha val="80000"/>
                    </a:srgbClr>
                  </a:gs>
                  <a:gs pos="100000">
                    <a:srgbClr val="C15EFF">
                      <a:alpha val="60000"/>
                    </a:srgbClr>
                  </a:gs>
                </a:gsLst>
                <a:lin ang="5400000" scaled="0"/>
              </a:gradFill>
              <a:ln>
                <a:noFill/>
              </a:ln>
            </p:spPr>
          </p:sp>
          <p:sp>
            <p:nvSpPr>
              <p:cNvPr id="38" name="Google Shape;38;p10"/>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10"/>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10"/>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A400DA">
                      <a:alpha val="80000"/>
                    </a:srgbClr>
                  </a:gs>
                  <a:gs pos="100000">
                    <a:srgbClr val="C15EFF">
                      <a:alpha val="60000"/>
                    </a:srgbClr>
                  </a:gs>
                </a:gsLst>
                <a:lin ang="5400000" scaled="0"/>
              </a:gradFill>
              <a:ln>
                <a:noFill/>
              </a:ln>
            </p:spPr>
          </p:sp>
          <p:sp>
            <p:nvSpPr>
              <p:cNvPr id="41" name="Google Shape;41;p10"/>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10"/>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A400DA">
                      <a:alpha val="80000"/>
                    </a:srgbClr>
                  </a:gs>
                  <a:gs pos="100000">
                    <a:srgbClr val="C15EFF">
                      <a:alpha val="60000"/>
                    </a:srgbClr>
                  </a:gs>
                </a:gsLst>
                <a:lin ang="5400000" scaled="0"/>
              </a:gradFill>
              <a:ln>
                <a:noFill/>
              </a:ln>
            </p:spPr>
          </p:sp>
          <p:sp>
            <p:nvSpPr>
              <p:cNvPr id="43" name="Google Shape;43;p10"/>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10"/>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A400DA">
                      <a:alpha val="80000"/>
                    </a:srgbClr>
                  </a:gs>
                  <a:gs pos="100000">
                    <a:srgbClr val="C15EFF">
                      <a:alpha val="60000"/>
                    </a:srgbClr>
                  </a:gs>
                </a:gsLst>
                <a:lin ang="5400000" scaled="0"/>
              </a:gradFill>
              <a:ln>
                <a:noFill/>
              </a:ln>
            </p:spPr>
          </p:sp>
          <p:sp>
            <p:nvSpPr>
              <p:cNvPr id="45" name="Google Shape;45;p10"/>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10"/>
              <p:cNvSpPr/>
              <p:nvPr/>
            </p:nvSpPr>
            <p:spPr>
              <a:xfrm>
                <a:off x="11939587" y="6596063"/>
                <a:ext cx="23813" cy="252413"/>
              </a:xfrm>
              <a:prstGeom prst="rect">
                <a:avLst/>
              </a:pr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7" name="Google Shape;47;p1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dk1"/>
              </a:buClr>
              <a:buSzPts val="3000"/>
              <a:buFont typeface="Arial"/>
              <a:buChar char="•"/>
              <a:defRPr sz="2400" b="0" i="0" u="none" strike="noStrike" cap="none">
                <a:solidFill>
                  <a:schemeClr val="dk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dk1"/>
              </a:buClr>
              <a:buSzPts val="2500"/>
              <a:buFont typeface="Arial"/>
              <a:buChar char="•"/>
              <a:defRPr sz="2000" b="0" i="0" u="none" strike="noStrike" cap="none">
                <a:solidFill>
                  <a:schemeClr val="dk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dk1"/>
              </a:buClr>
              <a:buSzPts val="2250"/>
              <a:buFont typeface="Arial"/>
              <a:buChar char="•"/>
              <a:defRPr sz="1800" b="0" i="0" u="none" strike="noStrike" cap="none">
                <a:solidFill>
                  <a:schemeClr val="dk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dk1"/>
              </a:buClr>
              <a:buSzPts val="2000"/>
              <a:buFont typeface="Arial"/>
              <a:buChar char="•"/>
              <a:defRPr sz="1600" b="0" i="0" u="none" strike="noStrike" cap="none">
                <a:solidFill>
                  <a:schemeClr val="dk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dk1"/>
              </a:buClr>
              <a:buSzPts val="2000"/>
              <a:buFont typeface="Arial"/>
              <a:buChar char="•"/>
              <a:defRPr sz="1600" b="0" i="0" u="none" strike="noStrike" cap="none">
                <a:solidFill>
                  <a:schemeClr val="dk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49" name="Google Shape;49;p1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888888"/>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50" name="Google Shape;50;p1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888888"/>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51" name="Google Shape;51;p1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microsoft.com/office/2007/relationships/hdphoto" Target="../media/hdphoto1.wdp"/></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13.png"/><Relationship Id="rId5" Type="http://schemas.openxmlformats.org/officeDocument/2006/relationships/diagramQuickStyle" Target="../diagrams/quickStyle6.xml"/><Relationship Id="rId10" Type="http://schemas.openxmlformats.org/officeDocument/2006/relationships/image" Target="../media/image12.png"/><Relationship Id="rId4" Type="http://schemas.openxmlformats.org/officeDocument/2006/relationships/diagramLayout" Target="../diagrams/layout6.xml"/><Relationship Id="rId9"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5.png"/><Relationship Id="rId7" Type="http://schemas.openxmlformats.org/officeDocument/2006/relationships/diagramColors" Target="../diagrams/colors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10" Type="http://schemas.microsoft.com/office/2007/relationships/hdphoto" Target="../media/hdphoto1.wdp"/><Relationship Id="rId4" Type="http://schemas.openxmlformats.org/officeDocument/2006/relationships/diagramData" Target="../diagrams/data7.xml"/><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5.png"/><Relationship Id="rId7" Type="http://schemas.openxmlformats.org/officeDocument/2006/relationships/diagramColors" Target="../diagrams/colors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8.xml"/><Relationship Id="rId11" Type="http://schemas.openxmlformats.org/officeDocument/2006/relationships/image" Target="../media/image16.png"/><Relationship Id="rId5" Type="http://schemas.openxmlformats.org/officeDocument/2006/relationships/diagramLayout" Target="../diagrams/layout8.xml"/><Relationship Id="rId10" Type="http://schemas.microsoft.com/office/2007/relationships/hdphoto" Target="../media/hdphoto1.wdp"/><Relationship Id="rId4" Type="http://schemas.openxmlformats.org/officeDocument/2006/relationships/diagramData" Target="../diagrams/data8.xml"/><Relationship Id="rId9"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5.png"/><Relationship Id="rId7" Type="http://schemas.openxmlformats.org/officeDocument/2006/relationships/diagramColors" Target="../diagrams/colors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9.xml"/><Relationship Id="rId11" Type="http://schemas.openxmlformats.org/officeDocument/2006/relationships/image" Target="../media/image17.png"/><Relationship Id="rId5" Type="http://schemas.openxmlformats.org/officeDocument/2006/relationships/diagramLayout" Target="../diagrams/layout9.xml"/><Relationship Id="rId10" Type="http://schemas.microsoft.com/office/2007/relationships/hdphoto" Target="../media/hdphoto1.wdp"/><Relationship Id="rId4" Type="http://schemas.openxmlformats.org/officeDocument/2006/relationships/diagramData" Target="../diagrams/data9.xml"/><Relationship Id="rId9"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5.png"/><Relationship Id="rId7" Type="http://schemas.openxmlformats.org/officeDocument/2006/relationships/diagramColors" Target="../diagrams/colors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10.xml"/><Relationship Id="rId11" Type="http://schemas.openxmlformats.org/officeDocument/2006/relationships/image" Target="../media/image18.png"/><Relationship Id="rId5" Type="http://schemas.openxmlformats.org/officeDocument/2006/relationships/diagramLayout" Target="../diagrams/layout10.xml"/><Relationship Id="rId10" Type="http://schemas.microsoft.com/office/2007/relationships/hdphoto" Target="../media/hdphoto1.wdp"/><Relationship Id="rId4" Type="http://schemas.openxmlformats.org/officeDocument/2006/relationships/diagramData" Target="../diagrams/data10.xml"/><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hdphoto" Target="../media/hdphoto1.wdp"/></Relationships>
</file>

<file path=ppt/slides/_rels/slide20.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5.png"/><Relationship Id="rId7" Type="http://schemas.openxmlformats.org/officeDocument/2006/relationships/diagramColors" Target="../diagrams/colors1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11.xml"/><Relationship Id="rId11" Type="http://schemas.openxmlformats.org/officeDocument/2006/relationships/image" Target="../media/image19.png"/><Relationship Id="rId5" Type="http://schemas.openxmlformats.org/officeDocument/2006/relationships/diagramLayout" Target="../diagrams/layout11.xml"/><Relationship Id="rId10" Type="http://schemas.microsoft.com/office/2007/relationships/hdphoto" Target="../media/hdphoto1.wdp"/><Relationship Id="rId4" Type="http://schemas.openxmlformats.org/officeDocument/2006/relationships/diagramData" Target="../diagrams/data11.xml"/><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20.png"/><Relationship Id="rId7" Type="http://schemas.openxmlformats.org/officeDocument/2006/relationships/diagramColors" Target="../diagrams/colors12.xml"/><Relationship Id="rId12"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12.xml"/><Relationship Id="rId11" Type="http://schemas.openxmlformats.org/officeDocument/2006/relationships/image" Target="../media/image21.png"/><Relationship Id="rId5" Type="http://schemas.openxmlformats.org/officeDocument/2006/relationships/diagramLayout" Target="../diagrams/layout12.xml"/><Relationship Id="rId10" Type="http://schemas.microsoft.com/office/2007/relationships/hdphoto" Target="../media/hdphoto1.wdp"/><Relationship Id="rId4" Type="http://schemas.openxmlformats.org/officeDocument/2006/relationships/diagramData" Target="../diagrams/data12.xml"/><Relationship Id="rId9" Type="http://schemas.openxmlformats.org/officeDocument/2006/relationships/image" Target="../media/image7.png"/></Relationships>
</file>

<file path=ppt/slides/_rels/slide22.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3.png"/><Relationship Id="rId7" Type="http://schemas.openxmlformats.org/officeDocument/2006/relationships/diagramColors" Target="../diagrams/colors1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10" Type="http://schemas.microsoft.com/office/2007/relationships/hdphoto" Target="../media/hdphoto1.wdp"/><Relationship Id="rId4" Type="http://schemas.openxmlformats.org/officeDocument/2006/relationships/diagramData" Target="../diagrams/data13.xml"/><Relationship Id="rId9" Type="http://schemas.openxmlformats.org/officeDocument/2006/relationships/image" Target="../media/image7.png"/></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24.png"/><Relationship Id="rId7" Type="http://schemas.openxmlformats.org/officeDocument/2006/relationships/diagramQuickStyle" Target="../diagrams/quickStyle1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Layout" Target="../diagrams/layout14.xml"/><Relationship Id="rId11" Type="http://schemas.microsoft.com/office/2007/relationships/hdphoto" Target="../media/hdphoto1.wdp"/><Relationship Id="rId5" Type="http://schemas.openxmlformats.org/officeDocument/2006/relationships/diagramData" Target="../diagrams/data14.xml"/><Relationship Id="rId10" Type="http://schemas.openxmlformats.org/officeDocument/2006/relationships/image" Target="../media/image7.png"/><Relationship Id="rId4" Type="http://schemas.openxmlformats.org/officeDocument/2006/relationships/image" Target="../media/image25.png"/><Relationship Id="rId9" Type="http://schemas.microsoft.com/office/2007/relationships/diagramDrawing" Target="../diagrams/drawin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1" descr="A picture containing drawing&#10;&#10;Description automatically generated"/>
          <p:cNvPicPr preferRelativeResize="0"/>
          <p:nvPr/>
        </p:nvPicPr>
        <p:blipFill rotWithShape="1">
          <a:blip r:embed="rId3">
            <a:alphaModFix/>
          </a:blip>
          <a:srcRect/>
          <a:stretch/>
        </p:blipFill>
        <p:spPr>
          <a:xfrm>
            <a:off x="2416015" y="1322851"/>
            <a:ext cx="7055168" cy="2037398"/>
          </a:xfrm>
          <a:prstGeom prst="rect">
            <a:avLst/>
          </a:prstGeom>
          <a:noFill/>
          <a:ln>
            <a:noFill/>
          </a:ln>
        </p:spPr>
      </p:pic>
      <p:sp>
        <p:nvSpPr>
          <p:cNvPr id="235" name="Google Shape;235;p1"/>
          <p:cNvSpPr txBox="1"/>
          <p:nvPr/>
        </p:nvSpPr>
        <p:spPr>
          <a:xfrm>
            <a:off x="2416015" y="4221652"/>
            <a:ext cx="70152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Avenir"/>
                <a:ea typeface="Avenir"/>
                <a:cs typeface="Avenir"/>
                <a:sym typeface="Avenir"/>
              </a:rPr>
              <a:t>Week 8: Theory of </a:t>
            </a:r>
            <a:r>
              <a:rPr lang="en-GB" sz="3600" dirty="0">
                <a:solidFill>
                  <a:schemeClr val="dk1"/>
                </a:solidFill>
                <a:latin typeface="Avenir"/>
                <a:ea typeface="Avenir"/>
                <a:cs typeface="Avenir"/>
                <a:sym typeface="Avenir"/>
              </a:rPr>
              <a:t>Generalisation</a:t>
            </a:r>
            <a:endParaRPr lang="en-GB" dirty="0"/>
          </a:p>
        </p:txBody>
      </p:sp>
      <p:pic>
        <p:nvPicPr>
          <p:cNvPr id="236" name="Google Shape;236;p1"/>
          <p:cNvPicPr preferRelativeResize="0"/>
          <p:nvPr/>
        </p:nvPicPr>
        <p:blipFill rotWithShape="1">
          <a:blip r:embed="rId4">
            <a:alphaModFix/>
          </a:blip>
          <a:srcRect l="15083" t="29978" r="15020" b="27322"/>
          <a:stretch/>
        </p:blipFill>
        <p:spPr>
          <a:xfrm>
            <a:off x="9650638" y="505175"/>
            <a:ext cx="2239450" cy="719475"/>
          </a:xfrm>
          <a:prstGeom prst="rect">
            <a:avLst/>
          </a:prstGeom>
          <a:noFill/>
          <a:ln>
            <a:noFill/>
          </a:ln>
        </p:spPr>
      </p:pic>
      <p:pic>
        <p:nvPicPr>
          <p:cNvPr id="237" name="Google Shape;237;p1"/>
          <p:cNvPicPr preferRelativeResize="0"/>
          <p:nvPr/>
        </p:nvPicPr>
        <p:blipFill rotWithShape="1">
          <a:blip r:embed="rId5">
            <a:alphaModFix/>
          </a:blip>
          <a:srcRect l="18881" r="21873"/>
          <a:stretch/>
        </p:blipFill>
        <p:spPr>
          <a:xfrm>
            <a:off x="9952550" y="1820450"/>
            <a:ext cx="1635625" cy="1380375"/>
          </a:xfrm>
          <a:prstGeom prst="rect">
            <a:avLst/>
          </a:prstGeom>
          <a:noFill/>
          <a:ln>
            <a:noFill/>
          </a:ln>
        </p:spPr>
      </p:pic>
      <p:pic>
        <p:nvPicPr>
          <p:cNvPr id="238" name="Google Shape;238;p1"/>
          <p:cNvPicPr preferRelativeResize="0"/>
          <p:nvPr/>
        </p:nvPicPr>
        <p:blipFill>
          <a:blip r:embed="rId6">
            <a:alphaModFix/>
          </a:blip>
          <a:stretch>
            <a:fillRect/>
          </a:stretch>
        </p:blipFill>
        <p:spPr>
          <a:xfrm>
            <a:off x="9650650" y="4011400"/>
            <a:ext cx="2239425" cy="768150"/>
          </a:xfrm>
          <a:prstGeom prst="rect">
            <a:avLst/>
          </a:prstGeom>
          <a:noFill/>
          <a:ln>
            <a:noFill/>
          </a:ln>
        </p:spPr>
      </p:pic>
      <p:pic>
        <p:nvPicPr>
          <p:cNvPr id="239" name="Google Shape;239;p1"/>
          <p:cNvPicPr preferRelativeResize="0"/>
          <p:nvPr/>
        </p:nvPicPr>
        <p:blipFill>
          <a:blip r:embed="rId7">
            <a:alphaModFix/>
          </a:blip>
          <a:stretch>
            <a:fillRect/>
          </a:stretch>
        </p:blipFill>
        <p:spPr>
          <a:xfrm>
            <a:off x="9650650" y="6000100"/>
            <a:ext cx="2366152" cy="34430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mc:AlternateContent xmlns:mc="http://schemas.openxmlformats.org/markup-compatibility/2006" xmlns:a14="http://schemas.microsoft.com/office/drawing/2010/main">
        <mc:Choice Requires="a14">
          <p:sp>
            <p:nvSpPr>
              <p:cNvPr id="156" name="Title 1">
                <a:extLst>
                  <a:ext uri="{FF2B5EF4-FFF2-40B4-BE49-F238E27FC236}">
                    <a16:creationId xmlns:a16="http://schemas.microsoft.com/office/drawing/2014/main" id="{5E6B1DB1-FBAB-4A7D-9BC0-E244DC62CC1D}"/>
                  </a:ext>
                </a:extLst>
              </p:cNvPr>
              <p:cNvSpPr txBox="1">
                <a:spLocks/>
              </p:cNvSpPr>
              <p:nvPr/>
            </p:nvSpPr>
            <p:spPr>
              <a:xfrm>
                <a:off x="1141413" y="342900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bg2"/>
                    </a:solidFill>
                  </a:rPr>
                  <a:t>Final hypothesis</a:t>
                </a:r>
                <a:r>
                  <a:rPr lang="es-ES" b="0" dirty="0">
                    <a:solidFill>
                      <a:schemeClr val="bg2"/>
                    </a:solidFill>
                  </a:rPr>
                  <a:t>: </a:t>
                </a:r>
                <a14:m>
                  <m:oMath xmlns:m="http://schemas.openxmlformats.org/officeDocument/2006/math">
                    <m:sSub>
                      <m:sSubPr>
                        <m:ctrlPr>
                          <a:rPr lang="es-ES" b="0" i="1" smtClean="0">
                            <a:solidFill>
                              <a:schemeClr val="bg2"/>
                            </a:solidFill>
                            <a:latin typeface="Cambria Math" panose="02040503050406030204" pitchFamily="18" charset="0"/>
                          </a:rPr>
                        </m:ctrlPr>
                      </m:sSubPr>
                      <m:e>
                        <m:r>
                          <a:rPr lang="es-ES" b="0" i="1" smtClean="0">
                            <a:solidFill>
                              <a:schemeClr val="bg2"/>
                            </a:solidFill>
                            <a:latin typeface="Cambria Math" panose="02040503050406030204" pitchFamily="18" charset="0"/>
                          </a:rPr>
                          <m:t>𝑎</m:t>
                        </m:r>
                      </m:e>
                      <m:sub>
                        <m:r>
                          <a:rPr lang="es-ES" b="0" i="1" smtClean="0">
                            <a:solidFill>
                              <a:schemeClr val="bg2"/>
                            </a:solidFill>
                            <a:latin typeface="Cambria Math" panose="02040503050406030204" pitchFamily="18" charset="0"/>
                          </a:rPr>
                          <m:t>𝑛</m:t>
                        </m:r>
                      </m:sub>
                    </m:sSub>
                    <m:r>
                      <a:rPr lang="es-ES" b="0" i="1" smtClean="0">
                        <a:solidFill>
                          <a:schemeClr val="bg2"/>
                        </a:solidFill>
                        <a:latin typeface="Cambria Math" panose="02040503050406030204" pitchFamily="18" charset="0"/>
                      </a:rPr>
                      <m:t>=</m:t>
                    </m:r>
                    <m:r>
                      <a:rPr lang="es-ES" b="0" i="1" smtClean="0">
                        <a:solidFill>
                          <a:schemeClr val="bg2"/>
                        </a:solidFill>
                        <a:latin typeface="Cambria Math" panose="02040503050406030204" pitchFamily="18" charset="0"/>
                      </a:rPr>
                      <m:t>𝑛</m:t>
                    </m:r>
                  </m:oMath>
                </a14:m>
                <a:endParaRPr lang="en-GB" dirty="0">
                  <a:solidFill>
                    <a:schemeClr val="bg2"/>
                  </a:solidFill>
                </a:endParaRPr>
              </a:p>
            </p:txBody>
          </p:sp>
        </mc:Choice>
        <mc:Fallback xmlns="">
          <p:sp>
            <p:nvSpPr>
              <p:cNvPr id="156" name="Title 1">
                <a:extLst>
                  <a:ext uri="{FF2B5EF4-FFF2-40B4-BE49-F238E27FC236}">
                    <a16:creationId xmlns:a16="http://schemas.microsoft.com/office/drawing/2014/main" id="{5E6B1DB1-FBAB-4A7D-9BC0-E244DC62CC1D}"/>
                  </a:ext>
                </a:extLst>
              </p:cNvPr>
              <p:cNvSpPr txBox="1">
                <a:spLocks noRot="1" noChangeAspect="1" noMove="1" noResize="1" noEditPoints="1" noAdjustHandles="1" noChangeArrowheads="1" noChangeShapeType="1" noTextEdit="1"/>
              </p:cNvSpPr>
              <p:nvPr/>
            </p:nvSpPr>
            <p:spPr>
              <a:xfrm>
                <a:off x="1141413" y="3429000"/>
                <a:ext cx="9905998" cy="1478570"/>
              </a:xfrm>
              <a:prstGeom prst="rect">
                <a:avLst/>
              </a:prstGeom>
              <a:blipFill>
                <a:blip r:embed="rId3"/>
                <a:stretch>
                  <a:fillRect/>
                </a:stretch>
              </a:blipFill>
              <a:ln>
                <a:noFill/>
              </a:ln>
            </p:spPr>
            <p:txBody>
              <a:bodyPr/>
              <a:lstStyle/>
              <a:p>
                <a:r>
                  <a:rPr lang="en-GB">
                    <a:noFill/>
                  </a:rPr>
                  <a:t> </a:t>
                </a:r>
              </a:p>
            </p:txBody>
          </p:sp>
        </mc:Fallback>
      </mc:AlternateContent>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r>
              <a:rPr lang="en-GB" dirty="0">
                <a:solidFill>
                  <a:schemeClr val="bg2"/>
                </a:solidFill>
              </a:rPr>
              <a:t>5, …</a:t>
            </a:r>
            <a:r>
              <a:rPr lang="en-GB" dirty="0"/>
              <a:t> </a:t>
            </a: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9D0C27C1-A4F1-4FC4-859C-D5D4F0DBECE6}"/>
                  </a:ext>
                </a:extLst>
              </p:cNvPr>
              <p:cNvSpPr txBox="1">
                <a:spLocks/>
              </p:cNvSpPr>
              <p:nvPr/>
            </p:nvSpPr>
            <p:spPr>
              <a:xfrm>
                <a:off x="1141413" y="490757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tx1"/>
                    </a:solidFill>
                  </a:rPr>
                  <a:t>Target function</a:t>
                </a:r>
                <a:r>
                  <a:rPr lang="es-ES" b="0" dirty="0">
                    <a:solidFill>
                      <a:schemeClr val="tx1"/>
                    </a:solidFill>
                  </a:rPr>
                  <a:t>: </a:t>
                </a:r>
                <a14:m>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𝑎</m:t>
                        </m:r>
                      </m:e>
                      <m:sub>
                        <m:r>
                          <a:rPr lang="es-ES" b="0" i="1" smtClean="0">
                            <a:solidFill>
                              <a:schemeClr val="tx1"/>
                            </a:solidFill>
                            <a:latin typeface="Cambria Math" panose="02040503050406030204" pitchFamily="18" charset="0"/>
                          </a:rPr>
                          <m:t>𝑛</m:t>
                        </m:r>
                      </m:sub>
                    </m:sSub>
                    <m:r>
                      <a:rPr lang="es-ES" b="0" i="1" smtClean="0">
                        <a:solidFill>
                          <a:schemeClr val="tx1"/>
                        </a:solidFill>
                        <a:latin typeface="Cambria Math" panose="02040503050406030204" pitchFamily="18" charset="0"/>
                      </a:rPr>
                      <m:t>=</m:t>
                    </m:r>
                    <m:r>
                      <a:rPr lang="es-ES" b="0" i="1" smtClean="0">
                        <a:solidFill>
                          <a:schemeClr val="tx1"/>
                        </a:solidFill>
                        <a:latin typeface="Cambria Math" panose="02040503050406030204" pitchFamily="18" charset="0"/>
                      </a:rPr>
                      <m:t>𝑛</m:t>
                    </m:r>
                  </m:oMath>
                </a14:m>
                <a:endParaRPr lang="en-GB" dirty="0">
                  <a:solidFill>
                    <a:schemeClr val="tx1"/>
                  </a:solidFill>
                </a:endParaRPr>
              </a:p>
            </p:txBody>
          </p:sp>
        </mc:Choice>
        <mc:Fallback xmlns="">
          <p:sp>
            <p:nvSpPr>
              <p:cNvPr id="5" name="Title 1">
                <a:extLst>
                  <a:ext uri="{FF2B5EF4-FFF2-40B4-BE49-F238E27FC236}">
                    <a16:creationId xmlns:a16="http://schemas.microsoft.com/office/drawing/2014/main" id="{9D0C27C1-A4F1-4FC4-859C-D5D4F0DBECE6}"/>
                  </a:ext>
                </a:extLst>
              </p:cNvPr>
              <p:cNvSpPr txBox="1">
                <a:spLocks noRot="1" noChangeAspect="1" noMove="1" noResize="1" noEditPoints="1" noAdjustHandles="1" noChangeArrowheads="1" noChangeShapeType="1" noTextEdit="1"/>
              </p:cNvSpPr>
              <p:nvPr/>
            </p:nvSpPr>
            <p:spPr>
              <a:xfrm>
                <a:off x="1141413" y="4907570"/>
                <a:ext cx="9905998" cy="1478570"/>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5925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mc:AlternateContent xmlns:mc="http://schemas.openxmlformats.org/markup-compatibility/2006" xmlns:a14="http://schemas.microsoft.com/office/drawing/2010/main">
        <mc:Choice Requires="a14">
          <p:sp>
            <p:nvSpPr>
              <p:cNvPr id="156" name="Title 1">
                <a:extLst>
                  <a:ext uri="{FF2B5EF4-FFF2-40B4-BE49-F238E27FC236}">
                    <a16:creationId xmlns:a16="http://schemas.microsoft.com/office/drawing/2014/main" id="{5E6B1DB1-FBAB-4A7D-9BC0-E244DC62CC1D}"/>
                  </a:ext>
                </a:extLst>
              </p:cNvPr>
              <p:cNvSpPr txBox="1">
                <a:spLocks/>
              </p:cNvSpPr>
              <p:nvPr/>
            </p:nvSpPr>
            <p:spPr>
              <a:xfrm>
                <a:off x="1141413" y="342900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bg2"/>
                    </a:solidFill>
                  </a:rPr>
                  <a:t>Final hypothesis</a:t>
                </a:r>
                <a:r>
                  <a:rPr lang="es-ES" b="0" dirty="0">
                    <a:solidFill>
                      <a:schemeClr val="bg2"/>
                    </a:solidFill>
                  </a:rPr>
                  <a:t>: </a:t>
                </a:r>
                <a14:m>
                  <m:oMath xmlns:m="http://schemas.openxmlformats.org/officeDocument/2006/math">
                    <m:sSub>
                      <m:sSubPr>
                        <m:ctrlPr>
                          <a:rPr lang="es-ES" b="0" i="1" smtClean="0">
                            <a:solidFill>
                              <a:schemeClr val="bg2"/>
                            </a:solidFill>
                            <a:latin typeface="Cambria Math" panose="02040503050406030204" pitchFamily="18" charset="0"/>
                          </a:rPr>
                        </m:ctrlPr>
                      </m:sSubPr>
                      <m:e>
                        <m:r>
                          <a:rPr lang="es-ES" b="0" i="1" smtClean="0">
                            <a:solidFill>
                              <a:schemeClr val="bg2"/>
                            </a:solidFill>
                            <a:latin typeface="Cambria Math" panose="02040503050406030204" pitchFamily="18" charset="0"/>
                          </a:rPr>
                          <m:t>𝑎</m:t>
                        </m:r>
                      </m:e>
                      <m:sub>
                        <m:r>
                          <a:rPr lang="es-ES" b="0" i="1" smtClean="0">
                            <a:solidFill>
                              <a:schemeClr val="bg2"/>
                            </a:solidFill>
                            <a:latin typeface="Cambria Math" panose="02040503050406030204" pitchFamily="18" charset="0"/>
                          </a:rPr>
                          <m:t>𝑛</m:t>
                        </m:r>
                      </m:sub>
                    </m:sSub>
                    <m:r>
                      <a:rPr lang="es-ES" b="0" i="1" smtClean="0">
                        <a:solidFill>
                          <a:schemeClr val="bg2"/>
                        </a:solidFill>
                        <a:latin typeface="Cambria Math" panose="02040503050406030204" pitchFamily="18" charset="0"/>
                      </a:rPr>
                      <m:t>=</m:t>
                    </m:r>
                    <m:r>
                      <a:rPr lang="es-ES" b="0" i="1" smtClean="0">
                        <a:solidFill>
                          <a:schemeClr val="bg2"/>
                        </a:solidFill>
                        <a:latin typeface="Cambria Math" panose="02040503050406030204" pitchFamily="18" charset="0"/>
                      </a:rPr>
                      <m:t>𝑛</m:t>
                    </m:r>
                  </m:oMath>
                </a14:m>
                <a:endParaRPr lang="en-GB" dirty="0">
                  <a:solidFill>
                    <a:schemeClr val="bg2"/>
                  </a:solidFill>
                </a:endParaRPr>
              </a:p>
            </p:txBody>
          </p:sp>
        </mc:Choice>
        <mc:Fallback xmlns="">
          <p:sp>
            <p:nvSpPr>
              <p:cNvPr id="156" name="Title 1">
                <a:extLst>
                  <a:ext uri="{FF2B5EF4-FFF2-40B4-BE49-F238E27FC236}">
                    <a16:creationId xmlns:a16="http://schemas.microsoft.com/office/drawing/2014/main" id="{5E6B1DB1-FBAB-4A7D-9BC0-E244DC62CC1D}"/>
                  </a:ext>
                </a:extLst>
              </p:cNvPr>
              <p:cNvSpPr txBox="1">
                <a:spLocks noRot="1" noChangeAspect="1" noMove="1" noResize="1" noEditPoints="1" noAdjustHandles="1" noChangeArrowheads="1" noChangeShapeType="1" noTextEdit="1"/>
              </p:cNvSpPr>
              <p:nvPr/>
            </p:nvSpPr>
            <p:spPr>
              <a:xfrm>
                <a:off x="1141413" y="3429000"/>
                <a:ext cx="9905998" cy="1478570"/>
              </a:xfrm>
              <a:prstGeom prst="rect">
                <a:avLst/>
              </a:prstGeom>
              <a:blipFill>
                <a:blip r:embed="rId3"/>
                <a:stretch>
                  <a:fillRect/>
                </a:stretch>
              </a:blipFill>
              <a:ln>
                <a:noFill/>
              </a:ln>
            </p:spPr>
            <p:txBody>
              <a:bodyPr/>
              <a:lstStyle/>
              <a:p>
                <a:r>
                  <a:rPr lang="en-GB">
                    <a:noFill/>
                  </a:rPr>
                  <a:t> </a:t>
                </a:r>
              </a:p>
            </p:txBody>
          </p:sp>
        </mc:Fallback>
      </mc:AlternateContent>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r>
              <a:rPr lang="en-GB" dirty="0">
                <a:solidFill>
                  <a:schemeClr val="bg2"/>
                </a:solidFill>
              </a:rPr>
              <a:t>-365, …</a:t>
            </a:r>
            <a:r>
              <a:rPr lang="en-GB" dirty="0"/>
              <a:t> </a:t>
            </a: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9D0C27C1-A4F1-4FC4-859C-D5D4F0DBECE6}"/>
                  </a:ext>
                </a:extLst>
              </p:cNvPr>
              <p:cNvSpPr txBox="1">
                <a:spLocks/>
              </p:cNvSpPr>
              <p:nvPr/>
            </p:nvSpPr>
            <p:spPr>
              <a:xfrm>
                <a:off x="1141413" y="4907570"/>
                <a:ext cx="9905998" cy="1478570"/>
              </a:xfrm>
              <a:prstGeom prst="rect">
                <a:avLst/>
              </a:prstGeom>
              <a:noFill/>
              <a:ln>
                <a:noFill/>
              </a:ln>
            </p:spPr>
            <p:txBody>
              <a:bodyPr spcFirstLastPara="1" wrap="square" lIns="91425" tIns="45700" rIns="91425" bIns="45700" anchor="ctr" anchorCtr="0">
                <a:normAutofit fontScale="925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tx1"/>
                    </a:solidFill>
                  </a:rPr>
                  <a:t>Target function</a:t>
                </a:r>
                <a:r>
                  <a:rPr lang="es-ES" b="0" dirty="0">
                    <a:solidFill>
                      <a:schemeClr val="tx1"/>
                    </a:solidFill>
                  </a:rPr>
                  <a:t>: </a:t>
                </a:r>
                <a14:m>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𝑎</m:t>
                        </m:r>
                      </m:e>
                      <m:sub>
                        <m:r>
                          <a:rPr lang="es-ES" b="0" i="1" smtClean="0">
                            <a:solidFill>
                              <a:schemeClr val="tx1"/>
                            </a:solidFill>
                            <a:latin typeface="Cambria Math" panose="02040503050406030204" pitchFamily="18" charset="0"/>
                          </a:rPr>
                          <m:t>𝑛</m:t>
                        </m:r>
                      </m:sub>
                    </m:sSub>
                    <m:r>
                      <a:rPr lang="es-ES" i="1">
                        <a:solidFill>
                          <a:schemeClr val="tx1"/>
                        </a:solidFill>
                        <a:latin typeface="Cambria Math" panose="02040503050406030204" pitchFamily="18" charset="0"/>
                      </a:rPr>
                      <m:t>=−370 + </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4631</m:t>
                        </m:r>
                        <m:r>
                          <a:rPr lang="es-ES" b="0" i="1" smtClean="0">
                            <a:solidFill>
                              <a:schemeClr val="tx1"/>
                            </a:solidFill>
                            <a:latin typeface="Cambria Math" panose="02040503050406030204" pitchFamily="18" charset="0"/>
                          </a:rPr>
                          <m:t>𝑛</m:t>
                        </m:r>
                      </m:num>
                      <m:den>
                        <m:r>
                          <a:rPr lang="es-ES" b="0" i="1" smtClean="0">
                            <a:solidFill>
                              <a:schemeClr val="tx1"/>
                            </a:solidFill>
                            <a:latin typeface="Cambria Math" panose="02040503050406030204" pitchFamily="18" charset="0"/>
                          </a:rPr>
                          <m:t>6</m:t>
                        </m:r>
                      </m:den>
                    </m:f>
                    <m:r>
                      <a:rPr lang="es-ES" i="1">
                        <a:solidFill>
                          <a:schemeClr val="tx1"/>
                        </a:solidFill>
                        <a:latin typeface="Cambria Math" panose="02040503050406030204" pitchFamily="18" charset="0"/>
                      </a:rPr>
                      <m:t>− </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6475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2</m:t>
                            </m:r>
                          </m:sup>
                        </m:sSup>
                      </m:num>
                      <m:den>
                        <m:r>
                          <a:rPr lang="es-ES" b="0" i="1" smtClean="0">
                            <a:solidFill>
                              <a:schemeClr val="tx1"/>
                            </a:solidFill>
                            <a:latin typeface="Cambria Math" panose="02040503050406030204" pitchFamily="18" charset="0"/>
                          </a:rPr>
                          <m:t>12</m:t>
                        </m:r>
                      </m:den>
                    </m:f>
                    <m:r>
                      <a:rPr lang="es-ES" i="1">
                        <a:solidFill>
                          <a:schemeClr val="tx1"/>
                        </a:solidFill>
                        <a:latin typeface="Cambria Math" panose="02040503050406030204" pitchFamily="18" charset="0"/>
                      </a:rPr>
                      <m:t>+</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925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3</m:t>
                            </m:r>
                          </m:sup>
                        </m:sSup>
                      </m:num>
                      <m:den>
                        <m:r>
                          <a:rPr lang="es-ES" b="0" i="1" smtClean="0">
                            <a:solidFill>
                              <a:schemeClr val="tx1"/>
                            </a:solidFill>
                            <a:latin typeface="Cambria Math" panose="02040503050406030204" pitchFamily="18" charset="0"/>
                          </a:rPr>
                          <m:t>6</m:t>
                        </m:r>
                      </m:den>
                    </m:f>
                    <m:r>
                      <a:rPr lang="es-ES" i="1">
                        <a:solidFill>
                          <a:schemeClr val="tx1"/>
                        </a:solidFill>
                        <a:latin typeface="Cambria Math" panose="02040503050406030204" pitchFamily="18" charset="0"/>
                      </a:rPr>
                      <m:t>− </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185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4</m:t>
                            </m:r>
                          </m:sup>
                        </m:sSup>
                      </m:num>
                      <m:den>
                        <m:r>
                          <a:rPr lang="es-ES" b="0" i="1" smtClean="0">
                            <a:solidFill>
                              <a:schemeClr val="tx1"/>
                            </a:solidFill>
                            <a:latin typeface="Cambria Math" panose="02040503050406030204" pitchFamily="18" charset="0"/>
                          </a:rPr>
                          <m:t>12</m:t>
                        </m:r>
                      </m:den>
                    </m:f>
                  </m:oMath>
                </a14:m>
                <a:endParaRPr lang="en-GB" dirty="0">
                  <a:solidFill>
                    <a:schemeClr val="tx1"/>
                  </a:solidFill>
                </a:endParaRPr>
              </a:p>
            </p:txBody>
          </p:sp>
        </mc:Choice>
        <mc:Fallback xmlns="">
          <p:sp>
            <p:nvSpPr>
              <p:cNvPr id="5" name="Title 1">
                <a:extLst>
                  <a:ext uri="{FF2B5EF4-FFF2-40B4-BE49-F238E27FC236}">
                    <a16:creationId xmlns:a16="http://schemas.microsoft.com/office/drawing/2014/main" id="{9D0C27C1-A4F1-4FC4-859C-D5D4F0DBECE6}"/>
                  </a:ext>
                </a:extLst>
              </p:cNvPr>
              <p:cNvSpPr txBox="1">
                <a:spLocks noRot="1" noChangeAspect="1" noMove="1" noResize="1" noEditPoints="1" noAdjustHandles="1" noChangeArrowheads="1" noChangeShapeType="1" noTextEdit="1"/>
              </p:cNvSpPr>
              <p:nvPr/>
            </p:nvSpPr>
            <p:spPr>
              <a:xfrm>
                <a:off x="1141413" y="4907570"/>
                <a:ext cx="9905998" cy="1478570"/>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284225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mc:AlternateContent xmlns:mc="http://schemas.openxmlformats.org/markup-compatibility/2006" xmlns:a14="http://schemas.microsoft.com/office/drawing/2010/main">
        <mc:Choice Requires="a14">
          <p:sp>
            <p:nvSpPr>
              <p:cNvPr id="156" name="Title 1">
                <a:extLst>
                  <a:ext uri="{FF2B5EF4-FFF2-40B4-BE49-F238E27FC236}">
                    <a16:creationId xmlns:a16="http://schemas.microsoft.com/office/drawing/2014/main" id="{5E6B1DB1-FBAB-4A7D-9BC0-E244DC62CC1D}"/>
                  </a:ext>
                </a:extLst>
              </p:cNvPr>
              <p:cNvSpPr txBox="1">
                <a:spLocks/>
              </p:cNvSpPr>
              <p:nvPr/>
            </p:nvSpPr>
            <p:spPr>
              <a:xfrm>
                <a:off x="1141413" y="342900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bg2"/>
                    </a:solidFill>
                  </a:rPr>
                  <a:t>Final hypothesis</a:t>
                </a:r>
                <a:r>
                  <a:rPr lang="es-ES" b="0" dirty="0">
                    <a:solidFill>
                      <a:schemeClr val="bg2"/>
                    </a:solidFill>
                  </a:rPr>
                  <a:t>: </a:t>
                </a:r>
                <a14:m>
                  <m:oMath xmlns:m="http://schemas.openxmlformats.org/officeDocument/2006/math">
                    <m:sSub>
                      <m:sSubPr>
                        <m:ctrlPr>
                          <a:rPr lang="es-ES" b="0" i="1" smtClean="0">
                            <a:solidFill>
                              <a:schemeClr val="bg2"/>
                            </a:solidFill>
                            <a:latin typeface="Cambria Math" panose="02040503050406030204" pitchFamily="18" charset="0"/>
                          </a:rPr>
                        </m:ctrlPr>
                      </m:sSubPr>
                      <m:e>
                        <m:r>
                          <a:rPr lang="es-ES" b="0" i="1" smtClean="0">
                            <a:solidFill>
                              <a:schemeClr val="bg2"/>
                            </a:solidFill>
                            <a:latin typeface="Cambria Math" panose="02040503050406030204" pitchFamily="18" charset="0"/>
                          </a:rPr>
                          <m:t>𝑎</m:t>
                        </m:r>
                      </m:e>
                      <m:sub>
                        <m:r>
                          <a:rPr lang="es-ES" b="0" i="1" smtClean="0">
                            <a:solidFill>
                              <a:schemeClr val="bg2"/>
                            </a:solidFill>
                            <a:latin typeface="Cambria Math" panose="02040503050406030204" pitchFamily="18" charset="0"/>
                          </a:rPr>
                          <m:t>𝑛</m:t>
                        </m:r>
                      </m:sub>
                    </m:sSub>
                    <m:r>
                      <a:rPr lang="es-ES" b="0" i="1" smtClean="0">
                        <a:solidFill>
                          <a:schemeClr val="bg2"/>
                        </a:solidFill>
                        <a:latin typeface="Cambria Math" panose="02040503050406030204" pitchFamily="18" charset="0"/>
                      </a:rPr>
                      <m:t>=</m:t>
                    </m:r>
                    <m:r>
                      <a:rPr lang="es-ES" b="0" i="1" smtClean="0">
                        <a:solidFill>
                          <a:schemeClr val="bg2"/>
                        </a:solidFill>
                        <a:latin typeface="Cambria Math" panose="02040503050406030204" pitchFamily="18" charset="0"/>
                      </a:rPr>
                      <m:t>𝑛</m:t>
                    </m:r>
                  </m:oMath>
                </a14:m>
                <a:endParaRPr lang="en-GB" dirty="0">
                  <a:solidFill>
                    <a:schemeClr val="bg2"/>
                  </a:solidFill>
                </a:endParaRPr>
              </a:p>
            </p:txBody>
          </p:sp>
        </mc:Choice>
        <mc:Fallback xmlns="">
          <p:sp>
            <p:nvSpPr>
              <p:cNvPr id="156" name="Title 1">
                <a:extLst>
                  <a:ext uri="{FF2B5EF4-FFF2-40B4-BE49-F238E27FC236}">
                    <a16:creationId xmlns:a16="http://schemas.microsoft.com/office/drawing/2014/main" id="{5E6B1DB1-FBAB-4A7D-9BC0-E244DC62CC1D}"/>
                  </a:ext>
                </a:extLst>
              </p:cNvPr>
              <p:cNvSpPr txBox="1">
                <a:spLocks noRot="1" noChangeAspect="1" noMove="1" noResize="1" noEditPoints="1" noAdjustHandles="1" noChangeArrowheads="1" noChangeShapeType="1" noTextEdit="1"/>
              </p:cNvSpPr>
              <p:nvPr/>
            </p:nvSpPr>
            <p:spPr>
              <a:xfrm>
                <a:off x="1141413" y="3429000"/>
                <a:ext cx="9905998" cy="1478570"/>
              </a:xfrm>
              <a:prstGeom prst="rect">
                <a:avLst/>
              </a:prstGeom>
              <a:blipFill>
                <a:blip r:embed="rId3"/>
                <a:stretch>
                  <a:fillRect/>
                </a:stretch>
              </a:blipFill>
              <a:ln>
                <a:noFill/>
              </a:ln>
            </p:spPr>
            <p:txBody>
              <a:bodyPr/>
              <a:lstStyle/>
              <a:p>
                <a:r>
                  <a:rPr lang="en-GB">
                    <a:noFill/>
                  </a:rPr>
                  <a:t> </a:t>
                </a:r>
              </a:p>
            </p:txBody>
          </p:sp>
        </mc:Fallback>
      </mc:AlternateContent>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r>
              <a:rPr lang="el-GR" dirty="0">
                <a:solidFill>
                  <a:schemeClr val="bg2"/>
                </a:solidFill>
              </a:rPr>
              <a:t>π</a:t>
            </a:r>
            <a:r>
              <a:rPr lang="en-GB" dirty="0">
                <a:solidFill>
                  <a:schemeClr val="bg2"/>
                </a:solidFill>
              </a:rPr>
              <a:t>, …</a:t>
            </a:r>
            <a:r>
              <a:rPr lang="en-GB" dirty="0"/>
              <a:t> </a:t>
            </a: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9D0C27C1-A4F1-4FC4-859C-D5D4F0DBECE6}"/>
                  </a:ext>
                </a:extLst>
              </p:cNvPr>
              <p:cNvSpPr txBox="1">
                <a:spLocks/>
              </p:cNvSpPr>
              <p:nvPr/>
            </p:nvSpPr>
            <p:spPr>
              <a:xfrm>
                <a:off x="1141413" y="490757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tx1"/>
                    </a:solidFill>
                  </a:rPr>
                  <a:t>Target function</a:t>
                </a:r>
                <a:r>
                  <a:rPr lang="es-ES" b="0" dirty="0">
                    <a:solidFill>
                      <a:schemeClr val="tx1"/>
                    </a:solidFill>
                  </a:rPr>
                  <a:t>: </a:t>
                </a:r>
                <a14:m>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𝑎</m:t>
                        </m:r>
                      </m:e>
                      <m:sub>
                        <m:r>
                          <a:rPr lang="es-ES" b="0" i="1" smtClean="0">
                            <a:solidFill>
                              <a:schemeClr val="tx1"/>
                            </a:solidFill>
                            <a:latin typeface="Cambria Math" panose="02040503050406030204" pitchFamily="18" charset="0"/>
                          </a:rPr>
                          <m:t>𝑛</m:t>
                        </m:r>
                      </m:sub>
                    </m:sSub>
                    <m:r>
                      <a:rPr lang="es-ES" i="1">
                        <a:solidFill>
                          <a:schemeClr val="tx1"/>
                        </a:solidFill>
                        <a:latin typeface="Cambria Math" panose="02040503050406030204" pitchFamily="18" charset="0"/>
                      </a:rPr>
                      <m:t>=</m:t>
                    </m:r>
                    <m:f>
                      <m:fPr>
                        <m:ctrlPr>
                          <a:rPr lang="es-ES" i="1" smtClean="0">
                            <a:solidFill>
                              <a:schemeClr val="tx1"/>
                            </a:solidFill>
                            <a:latin typeface="Cambria Math" panose="02040503050406030204" pitchFamily="18" charset="0"/>
                          </a:rPr>
                        </m:ctrlPr>
                      </m:fPr>
                      <m:num>
                        <m:r>
                          <a:rPr lang="es-ES" i="1" smtClean="0">
                            <a:solidFill>
                              <a:schemeClr val="tx1"/>
                            </a:solidFill>
                            <a:latin typeface="Cambria Math" panose="02040503050406030204" pitchFamily="18" charset="0"/>
                            <a:ea typeface="Cambria Math" panose="02040503050406030204" pitchFamily="18" charset="0"/>
                          </a:rPr>
                          <m:t>𝜋</m:t>
                        </m:r>
                        <m:r>
                          <a:rPr lang="es-ES" b="0" i="1" smtClean="0">
                            <a:solidFill>
                              <a:schemeClr val="tx1"/>
                            </a:solidFill>
                            <a:latin typeface="Cambria Math" panose="02040503050406030204" pitchFamily="18" charset="0"/>
                            <a:ea typeface="Cambria Math" panose="02040503050406030204" pitchFamily="18" charset="0"/>
                          </a:rPr>
                          <m:t>−5</m:t>
                        </m:r>
                      </m:num>
                      <m:den>
                        <m:r>
                          <a:rPr lang="es-ES" b="0" i="1" smtClean="0">
                            <a:solidFill>
                              <a:schemeClr val="tx1"/>
                            </a:solidFill>
                            <a:latin typeface="Cambria Math" panose="02040503050406030204" pitchFamily="18" charset="0"/>
                          </a:rPr>
                          <m:t>24</m:t>
                        </m:r>
                      </m:den>
                    </m:f>
                    <m:d>
                      <m:dPr>
                        <m:ctrlPr>
                          <a:rPr lang="es-ES" b="0" i="1" smtClean="0">
                            <a:solidFill>
                              <a:schemeClr val="tx1"/>
                            </a:solidFill>
                            <a:latin typeface="Cambria Math" panose="02040503050406030204" pitchFamily="18" charset="0"/>
                          </a:rPr>
                        </m:ctrlPr>
                      </m:dPr>
                      <m:e>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4</m:t>
                            </m:r>
                          </m:sup>
                        </m:sSup>
                        <m:r>
                          <a:rPr lang="es-ES" b="0" i="1" smtClean="0">
                            <a:solidFill>
                              <a:schemeClr val="tx1"/>
                            </a:solidFill>
                            <a:latin typeface="Cambria Math" panose="02040503050406030204" pitchFamily="18" charset="0"/>
                          </a:rPr>
                          <m:t>−10</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3</m:t>
                            </m:r>
                          </m:sup>
                        </m:sSup>
                        <m:r>
                          <a:rPr lang="es-ES" b="0" i="1" smtClean="0">
                            <a:solidFill>
                              <a:schemeClr val="tx1"/>
                            </a:solidFill>
                            <a:latin typeface="Cambria Math" panose="02040503050406030204" pitchFamily="18" charset="0"/>
                          </a:rPr>
                          <m:t>+35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2</m:t>
                            </m:r>
                          </m:sup>
                        </m:sSup>
                        <m:r>
                          <a:rPr lang="es-ES" b="0" i="1" smtClean="0">
                            <a:solidFill>
                              <a:schemeClr val="tx1"/>
                            </a:solidFill>
                            <a:latin typeface="Cambria Math" panose="02040503050406030204" pitchFamily="18" charset="0"/>
                          </a:rPr>
                          <m:t>−50</m:t>
                        </m:r>
                        <m:r>
                          <a:rPr lang="es-ES" b="0" i="1" smtClean="0">
                            <a:solidFill>
                              <a:schemeClr val="tx1"/>
                            </a:solidFill>
                            <a:latin typeface="Cambria Math" panose="02040503050406030204" pitchFamily="18" charset="0"/>
                          </a:rPr>
                          <m:t>𝑛</m:t>
                        </m:r>
                      </m:e>
                    </m:d>
                    <m:r>
                      <a:rPr lang="es-ES" b="0" i="1" smtClean="0">
                        <a:solidFill>
                          <a:schemeClr val="tx1"/>
                        </a:solidFill>
                        <a:latin typeface="Cambria Math" panose="02040503050406030204" pitchFamily="18" charset="0"/>
                      </a:rPr>
                      <m:t>+</m:t>
                    </m:r>
                    <m:r>
                      <a:rPr lang="es-ES" b="0" i="1" smtClean="0">
                        <a:solidFill>
                          <a:schemeClr val="tx1"/>
                        </a:solidFill>
                        <a:latin typeface="Cambria Math" panose="02040503050406030204" pitchFamily="18" charset="0"/>
                      </a:rPr>
                      <m:t>𝑛</m:t>
                    </m:r>
                  </m:oMath>
                </a14:m>
                <a:endParaRPr lang="en-GB" dirty="0">
                  <a:solidFill>
                    <a:schemeClr val="tx1"/>
                  </a:solidFill>
                </a:endParaRPr>
              </a:p>
            </p:txBody>
          </p:sp>
        </mc:Choice>
        <mc:Fallback xmlns="">
          <p:sp>
            <p:nvSpPr>
              <p:cNvPr id="5" name="Title 1">
                <a:extLst>
                  <a:ext uri="{FF2B5EF4-FFF2-40B4-BE49-F238E27FC236}">
                    <a16:creationId xmlns:a16="http://schemas.microsoft.com/office/drawing/2014/main" id="{9D0C27C1-A4F1-4FC4-859C-D5D4F0DBECE6}"/>
                  </a:ext>
                </a:extLst>
              </p:cNvPr>
              <p:cNvSpPr txBox="1">
                <a:spLocks noRot="1" noChangeAspect="1" noMove="1" noResize="1" noEditPoints="1" noAdjustHandles="1" noChangeArrowheads="1" noChangeShapeType="1" noTextEdit="1"/>
              </p:cNvSpPr>
              <p:nvPr/>
            </p:nvSpPr>
            <p:spPr>
              <a:xfrm>
                <a:off x="1141413" y="4907570"/>
                <a:ext cx="9905998" cy="1478570"/>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293696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a:xfrm>
            <a:off x="1143001" y="2689715"/>
            <a:ext cx="9905998" cy="1478570"/>
          </a:xfrm>
        </p:spPr>
        <p:txBody>
          <a:bodyPr/>
          <a:lstStyle/>
          <a:p>
            <a:pPr algn="ctr"/>
            <a:r>
              <a:rPr lang="en-GB" altLang="zh-CN" dirty="0"/>
              <a:t>Hopeless</a:t>
            </a:r>
            <a:r>
              <a:rPr lang="es-ES" altLang="zh-CN" dirty="0"/>
              <a:t>: L</a:t>
            </a:r>
            <a:r>
              <a:rPr lang="en-GB" altLang="zh-CN" dirty="0"/>
              <a:t>earning is impossible, … right?</a:t>
            </a:r>
            <a:br>
              <a:rPr lang="en-GB" dirty="0"/>
            </a:br>
            <a:endParaRPr lang="en-GB" dirty="0"/>
          </a:p>
        </p:txBody>
      </p:sp>
      <p:grpSp>
        <p:nvGrpSpPr>
          <p:cNvPr id="16" name="Group 15">
            <a:extLst>
              <a:ext uri="{FF2B5EF4-FFF2-40B4-BE49-F238E27FC236}">
                <a16:creationId xmlns:a16="http://schemas.microsoft.com/office/drawing/2014/main" id="{ED819CBE-DD48-453D-B6B0-F66C11076B29}"/>
              </a:ext>
            </a:extLst>
          </p:cNvPr>
          <p:cNvGrpSpPr/>
          <p:nvPr/>
        </p:nvGrpSpPr>
        <p:grpSpPr>
          <a:xfrm>
            <a:off x="10513619" y="692151"/>
            <a:ext cx="1290764" cy="894063"/>
            <a:chOff x="10513619" y="692151"/>
            <a:chExt cx="1290764" cy="894063"/>
          </a:xfrm>
        </p:grpSpPr>
        <p:graphicFrame>
          <p:nvGraphicFramePr>
            <p:cNvPr id="30" name="图示 3">
              <a:extLst>
                <a:ext uri="{FF2B5EF4-FFF2-40B4-BE49-F238E27FC236}">
                  <a16:creationId xmlns:a16="http://schemas.microsoft.com/office/drawing/2014/main" id="{F9AADA79-A14D-402F-A6A1-B10C86D6A5AF}"/>
                </a:ext>
              </a:extLst>
            </p:cNvPr>
            <p:cNvGraphicFramePr/>
            <p:nvPr/>
          </p:nvGraphicFramePr>
          <p:xfrm>
            <a:off x="10513619" y="692151"/>
            <a:ext cx="1290764" cy="894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 name="图片 4">
              <a:extLst>
                <a:ext uri="{FF2B5EF4-FFF2-40B4-BE49-F238E27FC236}">
                  <a16:creationId xmlns:a16="http://schemas.microsoft.com/office/drawing/2014/main" id="{734031B5-F781-4A68-B336-49721C25E390}"/>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11336391" y="920605"/>
              <a:ext cx="297453" cy="297454"/>
            </a:xfrm>
            <a:prstGeom prst="rect">
              <a:avLst/>
            </a:prstGeom>
          </p:spPr>
        </p:pic>
      </p:grpSp>
    </p:spTree>
    <p:extLst>
      <p:ext uri="{BB962C8B-B14F-4D97-AF65-F5344CB8AC3E}">
        <p14:creationId xmlns:p14="http://schemas.microsoft.com/office/powerpoint/2010/main" val="301724754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Probabilistic Assumptions</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Data is the indispensable part to build the </a:t>
            </a:r>
            <a:r>
              <a:rPr lang="es-ES" dirty="0"/>
              <a:t>“</a:t>
            </a:r>
            <a:r>
              <a:rPr lang="en-GB" dirty="0"/>
              <a:t>window</a:t>
            </a:r>
            <a:r>
              <a:rPr lang="es-ES" dirty="0"/>
              <a:t>”</a:t>
            </a:r>
            <a:endParaRPr lang="en-GB" dirty="0"/>
          </a:p>
          <a:p>
            <a:endParaRPr lang="en-GB" dirty="0"/>
          </a:p>
        </p:txBody>
      </p:sp>
      <p:grpSp>
        <p:nvGrpSpPr>
          <p:cNvPr id="28" name="Group 27">
            <a:extLst>
              <a:ext uri="{FF2B5EF4-FFF2-40B4-BE49-F238E27FC236}">
                <a16:creationId xmlns:a16="http://schemas.microsoft.com/office/drawing/2014/main" id="{AD6160D4-64F2-48BD-BF5C-1B7770CE2B62}"/>
              </a:ext>
            </a:extLst>
          </p:cNvPr>
          <p:cNvGrpSpPr/>
          <p:nvPr/>
        </p:nvGrpSpPr>
        <p:grpSpPr>
          <a:xfrm>
            <a:off x="1515834" y="3320929"/>
            <a:ext cx="9413425" cy="2332615"/>
            <a:chOff x="1515834" y="3320929"/>
            <a:chExt cx="9413425" cy="2332615"/>
          </a:xfrm>
        </p:grpSpPr>
        <p:grpSp>
          <p:nvGrpSpPr>
            <p:cNvPr id="6" name="Group 5">
              <a:extLst>
                <a:ext uri="{FF2B5EF4-FFF2-40B4-BE49-F238E27FC236}">
                  <a16:creationId xmlns:a16="http://schemas.microsoft.com/office/drawing/2014/main" id="{7272E1AC-6D27-4001-A662-38CB8125DE85}"/>
                </a:ext>
              </a:extLst>
            </p:cNvPr>
            <p:cNvGrpSpPr/>
            <p:nvPr/>
          </p:nvGrpSpPr>
          <p:grpSpPr>
            <a:xfrm>
              <a:off x="1515834" y="3320929"/>
              <a:ext cx="3107871" cy="1045030"/>
              <a:chOff x="1458685" y="3429000"/>
              <a:chExt cx="3107871" cy="1045030"/>
            </a:xfrm>
          </p:grpSpPr>
          <p:sp>
            <p:nvSpPr>
              <p:cNvPr id="5" name="TextBox 4">
                <a:extLst>
                  <a:ext uri="{FF2B5EF4-FFF2-40B4-BE49-F238E27FC236}">
                    <a16:creationId xmlns:a16="http://schemas.microsoft.com/office/drawing/2014/main" id="{28B9AEC3-A990-413E-9520-2920752CA16F}"/>
                  </a:ext>
                </a:extLst>
              </p:cNvPr>
              <p:cNvSpPr txBox="1"/>
              <p:nvPr/>
            </p:nvSpPr>
            <p:spPr>
              <a:xfrm>
                <a:off x="1572984"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TARGET FUNCTION</a:t>
                </a:r>
              </a:p>
            </p:txBody>
          </p:sp>
          <p:sp>
            <p:nvSpPr>
              <p:cNvPr id="4" name="Cloud 3">
                <a:extLst>
                  <a:ext uri="{FF2B5EF4-FFF2-40B4-BE49-F238E27FC236}">
                    <a16:creationId xmlns:a16="http://schemas.microsoft.com/office/drawing/2014/main" id="{3A5A52FB-EE9C-4B2F-8E17-2ABB4F63065B}"/>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grpSp>
          <p:nvGrpSpPr>
            <p:cNvPr id="9" name="Group 8">
              <a:extLst>
                <a:ext uri="{FF2B5EF4-FFF2-40B4-BE49-F238E27FC236}">
                  <a16:creationId xmlns:a16="http://schemas.microsoft.com/office/drawing/2014/main" id="{3C92EE20-7405-498B-A172-27ED9F69AF66}"/>
                </a:ext>
              </a:extLst>
            </p:cNvPr>
            <p:cNvGrpSpPr/>
            <p:nvPr/>
          </p:nvGrpSpPr>
          <p:grpSpPr>
            <a:xfrm>
              <a:off x="1687284" y="4811486"/>
              <a:ext cx="2764973" cy="842058"/>
              <a:chOff x="1687284" y="4811486"/>
              <a:chExt cx="2764973" cy="842058"/>
            </a:xfrm>
          </p:grpSpPr>
          <p:sp>
            <p:nvSpPr>
              <p:cNvPr id="7" name="Rectangle 6">
                <a:extLst>
                  <a:ext uri="{FF2B5EF4-FFF2-40B4-BE49-F238E27FC236}">
                    <a16:creationId xmlns:a16="http://schemas.microsoft.com/office/drawing/2014/main" id="{39E13B37-F64A-4237-A204-D2A089A8382F}"/>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8" name="TextBox 7">
                <a:extLst>
                  <a:ext uri="{FF2B5EF4-FFF2-40B4-BE49-F238E27FC236}">
                    <a16:creationId xmlns:a16="http://schemas.microsoft.com/office/drawing/2014/main" id="{86FE25F6-19B9-43C8-BF1B-FB4E0DD8BD56}"/>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TRAINING DATA</a:t>
                </a:r>
              </a:p>
            </p:txBody>
          </p:sp>
        </p:grpSp>
        <p:grpSp>
          <p:nvGrpSpPr>
            <p:cNvPr id="10" name="Group 9">
              <a:extLst>
                <a:ext uri="{FF2B5EF4-FFF2-40B4-BE49-F238E27FC236}">
                  <a16:creationId xmlns:a16="http://schemas.microsoft.com/office/drawing/2014/main" id="{1D745CB9-7B6C-4C4C-8DA6-490CD798C2F4}"/>
                </a:ext>
              </a:extLst>
            </p:cNvPr>
            <p:cNvGrpSpPr/>
            <p:nvPr/>
          </p:nvGrpSpPr>
          <p:grpSpPr>
            <a:xfrm>
              <a:off x="5399313" y="4811486"/>
              <a:ext cx="2764973" cy="842058"/>
              <a:chOff x="1687284" y="4811486"/>
              <a:chExt cx="2764973" cy="842058"/>
            </a:xfrm>
          </p:grpSpPr>
          <p:sp>
            <p:nvSpPr>
              <p:cNvPr id="11" name="Rectangle 10">
                <a:extLst>
                  <a:ext uri="{FF2B5EF4-FFF2-40B4-BE49-F238E27FC236}">
                    <a16:creationId xmlns:a16="http://schemas.microsoft.com/office/drawing/2014/main" id="{1638441A-FEE9-4BF7-819C-30C6742A723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2" name="TextBox 11">
                <a:extLst>
                  <a:ext uri="{FF2B5EF4-FFF2-40B4-BE49-F238E27FC236}">
                    <a16:creationId xmlns:a16="http://schemas.microsoft.com/office/drawing/2014/main" id="{9F5E1897-852E-4D83-9157-9E7511DDB863}"/>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LEARNING ALGO</a:t>
                </a:r>
              </a:p>
            </p:txBody>
          </p:sp>
        </p:grpSp>
        <p:grpSp>
          <p:nvGrpSpPr>
            <p:cNvPr id="13" name="Group 12">
              <a:extLst>
                <a:ext uri="{FF2B5EF4-FFF2-40B4-BE49-F238E27FC236}">
                  <a16:creationId xmlns:a16="http://schemas.microsoft.com/office/drawing/2014/main" id="{FDC59FC8-A005-4A42-89BB-7F18A8F6B063}"/>
                </a:ext>
              </a:extLst>
            </p:cNvPr>
            <p:cNvGrpSpPr/>
            <p:nvPr/>
          </p:nvGrpSpPr>
          <p:grpSpPr>
            <a:xfrm>
              <a:off x="8164286" y="4811486"/>
              <a:ext cx="2764973" cy="842058"/>
              <a:chOff x="1687284" y="4811486"/>
              <a:chExt cx="2764973" cy="842058"/>
            </a:xfrm>
          </p:grpSpPr>
          <p:sp>
            <p:nvSpPr>
              <p:cNvPr id="14" name="Rectangle 13">
                <a:extLst>
                  <a:ext uri="{FF2B5EF4-FFF2-40B4-BE49-F238E27FC236}">
                    <a16:creationId xmlns:a16="http://schemas.microsoft.com/office/drawing/2014/main" id="{FA9205E8-DDE8-434A-BD4D-8AB4D1B17F0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5" name="TextBox 14">
                <a:extLst>
                  <a:ext uri="{FF2B5EF4-FFF2-40B4-BE49-F238E27FC236}">
                    <a16:creationId xmlns:a16="http://schemas.microsoft.com/office/drawing/2014/main" id="{F738136C-065D-4DBC-98BC-372240EFC92C}"/>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HYPOTHESIS SET</a:t>
                </a:r>
              </a:p>
            </p:txBody>
          </p:sp>
        </p:grpSp>
        <p:grpSp>
          <p:nvGrpSpPr>
            <p:cNvPr id="17" name="Group 16">
              <a:extLst>
                <a:ext uri="{FF2B5EF4-FFF2-40B4-BE49-F238E27FC236}">
                  <a16:creationId xmlns:a16="http://schemas.microsoft.com/office/drawing/2014/main" id="{09BEB9BD-C675-4BA9-B171-EDF589B0E2C2}"/>
                </a:ext>
              </a:extLst>
            </p:cNvPr>
            <p:cNvGrpSpPr/>
            <p:nvPr/>
          </p:nvGrpSpPr>
          <p:grpSpPr>
            <a:xfrm flipH="1">
              <a:off x="6724649" y="3342700"/>
              <a:ext cx="3050722" cy="1045030"/>
              <a:chOff x="1401535" y="3429000"/>
              <a:chExt cx="3050722" cy="1045030"/>
            </a:xfrm>
          </p:grpSpPr>
          <p:sp>
            <p:nvSpPr>
              <p:cNvPr id="18" name="TextBox 17">
                <a:extLst>
                  <a:ext uri="{FF2B5EF4-FFF2-40B4-BE49-F238E27FC236}">
                    <a16:creationId xmlns:a16="http://schemas.microsoft.com/office/drawing/2014/main" id="{8D86D749-53E2-4138-8175-5445A03B27BE}"/>
                  </a:ext>
                </a:extLst>
              </p:cNvPr>
              <p:cNvSpPr txBox="1"/>
              <p:nvPr/>
            </p:nvSpPr>
            <p:spPr>
              <a:xfrm>
                <a:off x="1401535"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FINAL HYPOTHESIS</a:t>
                </a:r>
              </a:p>
            </p:txBody>
          </p:sp>
          <p:sp>
            <p:nvSpPr>
              <p:cNvPr id="19" name="Cloud 18">
                <a:extLst>
                  <a:ext uri="{FF2B5EF4-FFF2-40B4-BE49-F238E27FC236}">
                    <a16:creationId xmlns:a16="http://schemas.microsoft.com/office/drawing/2014/main" id="{63E39BEE-011F-4F82-BB84-41F081FE1794}"/>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cxnSp>
          <p:nvCxnSpPr>
            <p:cNvPr id="21" name="Straight Arrow Connector 20">
              <a:extLst>
                <a:ext uri="{FF2B5EF4-FFF2-40B4-BE49-F238E27FC236}">
                  <a16:creationId xmlns:a16="http://schemas.microsoft.com/office/drawing/2014/main" id="{0A6FAA31-D0F9-4F93-8E69-B73CF4DD553C}"/>
                </a:ext>
              </a:extLst>
            </p:cNvPr>
            <p:cNvCxnSpPr>
              <a:stCxn id="4" idx="1"/>
              <a:endCxn id="7" idx="0"/>
            </p:cNvCxnSpPr>
            <p:nvPr/>
          </p:nvCxnSpPr>
          <p:spPr>
            <a:xfrm>
              <a:off x="3012620" y="4364846"/>
              <a:ext cx="57151" cy="446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8BA5EA1-D9B7-48D0-BAC8-925E0B62ACC2}"/>
                </a:ext>
              </a:extLst>
            </p:cNvPr>
            <p:cNvCxnSpPr>
              <a:stCxn id="8" idx="3"/>
              <a:endCxn id="12" idx="1"/>
            </p:cNvCxnSpPr>
            <p:nvPr/>
          </p:nvCxnSpPr>
          <p:spPr>
            <a:xfrm>
              <a:off x="4452257" y="5196295"/>
              <a:ext cx="947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0599BEF-79BD-4DB2-B0C1-70F4EA8B341D}"/>
                </a:ext>
              </a:extLst>
            </p:cNvPr>
            <p:cNvCxnSpPr>
              <a:stCxn id="11" idx="0"/>
              <a:endCxn id="19" idx="1"/>
            </p:cNvCxnSpPr>
            <p:nvPr/>
          </p:nvCxnSpPr>
          <p:spPr>
            <a:xfrm flipV="1">
              <a:off x="6781800" y="4386617"/>
              <a:ext cx="1439635"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B5C4698-0FF4-4D3D-86A0-3030A26252AE}"/>
                </a:ext>
              </a:extLst>
            </p:cNvPr>
            <p:cNvCxnSpPr>
              <a:stCxn id="14" idx="0"/>
              <a:endCxn id="19" idx="1"/>
            </p:cNvCxnSpPr>
            <p:nvPr/>
          </p:nvCxnSpPr>
          <p:spPr>
            <a:xfrm flipH="1" flipV="1">
              <a:off x="8221435" y="4386617"/>
              <a:ext cx="1325338"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cxnSp>
        <p:nvCxnSpPr>
          <p:cNvPr id="30" name="Straight Arrow Connector 29">
            <a:extLst>
              <a:ext uri="{FF2B5EF4-FFF2-40B4-BE49-F238E27FC236}">
                <a16:creationId xmlns:a16="http://schemas.microsoft.com/office/drawing/2014/main" id="{337B58FA-7BD7-41AC-8726-07EFAC58BBE7}"/>
              </a:ext>
            </a:extLst>
          </p:cNvPr>
          <p:cNvCxnSpPr>
            <a:cxnSpLocks/>
          </p:cNvCxnSpPr>
          <p:nvPr/>
        </p:nvCxnSpPr>
        <p:spPr>
          <a:xfrm>
            <a:off x="3494314" y="4364846"/>
            <a:ext cx="519792" cy="2177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1" name="Rectangle 30">
            <a:extLst>
              <a:ext uri="{FF2B5EF4-FFF2-40B4-BE49-F238E27FC236}">
                <a16:creationId xmlns:a16="http://schemas.microsoft.com/office/drawing/2014/main" id="{C4868758-3F8E-41E5-8691-6EAD68C0AD6A}"/>
              </a:ext>
            </a:extLst>
          </p:cNvPr>
          <p:cNvSpPr/>
          <p:nvPr/>
        </p:nvSpPr>
        <p:spPr>
          <a:xfrm>
            <a:off x="3919958" y="4149723"/>
            <a:ext cx="1236047" cy="584775"/>
          </a:xfrm>
          <a:prstGeom prst="rect">
            <a:avLst/>
          </a:prstGeom>
          <a:noFill/>
        </p:spPr>
        <p:txBody>
          <a:bodyPr wrap="square" lIns="91440" tIns="45720" rIns="91440" bIns="45720">
            <a:spAutoFit/>
          </a:bodyPr>
          <a:lstStyle/>
          <a:p>
            <a:pPr algn="ctr"/>
            <a:r>
              <a:rPr lang="en-US" sz="3200" b="0" cap="none" spc="0" dirty="0">
                <a:ln w="0"/>
                <a:solidFill>
                  <a:schemeClr val="accent3"/>
                </a:solidFill>
                <a:effectLst>
                  <a:outerShdw blurRad="38100" dist="25400" dir="5400000" algn="ctr" rotWithShape="0">
                    <a:srgbClr val="6E747A">
                      <a:alpha val="43000"/>
                    </a:srgbClr>
                  </a:outerShdw>
                </a:effectLst>
              </a:rPr>
              <a:t>P(X)</a:t>
            </a:r>
          </a:p>
        </p:txBody>
      </p:sp>
      <p:cxnSp>
        <p:nvCxnSpPr>
          <p:cNvPr id="33" name="Straight Arrow Connector 32">
            <a:extLst>
              <a:ext uri="{FF2B5EF4-FFF2-40B4-BE49-F238E27FC236}">
                <a16:creationId xmlns:a16="http://schemas.microsoft.com/office/drawing/2014/main" id="{917558AB-235E-4123-810A-9E9D13F60B14}"/>
              </a:ext>
            </a:extLst>
          </p:cNvPr>
          <p:cNvCxnSpPr>
            <a:cxnSpLocks/>
          </p:cNvCxnSpPr>
          <p:nvPr/>
        </p:nvCxnSpPr>
        <p:spPr>
          <a:xfrm flipH="1">
            <a:off x="3585774" y="4573730"/>
            <a:ext cx="417996" cy="15658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0804310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right)">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How to nail down the assumptions?</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endParaRPr lang="en-GB" dirty="0"/>
          </a:p>
          <a:p>
            <a:endParaRPr lang="en-GB" dirty="0"/>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
        <p:nvSpPr>
          <p:cNvPr id="142" name="Cylinder 141">
            <a:extLst>
              <a:ext uri="{FF2B5EF4-FFF2-40B4-BE49-F238E27FC236}">
                <a16:creationId xmlns:a16="http://schemas.microsoft.com/office/drawing/2014/main" id="{4A292EB0-D09C-4C3E-8E0E-7A12B8A6D142}"/>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AB4C096A-5A84-413E-AF92-1BB50C78DCF1}"/>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500F5872-E757-4AC7-958E-5CAF3F609377}"/>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0F8F0402-5084-4A9B-B325-E71CBA9719F3}"/>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5A57C41B-FB30-4498-9E99-6916654E485C}"/>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C0A4FE3D-B61D-4E26-BFE8-2FFABD4E42FF}"/>
              </a:ext>
            </a:extLst>
          </p:cNvPr>
          <p:cNvSpPr/>
          <p:nvPr/>
        </p:nvSpPr>
        <p:spPr>
          <a:xfrm>
            <a:off x="2558142"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Flowchart: Connector 147">
            <a:extLst>
              <a:ext uri="{FF2B5EF4-FFF2-40B4-BE49-F238E27FC236}">
                <a16:creationId xmlns:a16="http://schemas.microsoft.com/office/drawing/2014/main" id="{D07602D1-387D-40E7-A9BD-776209E08D59}"/>
              </a:ext>
            </a:extLst>
          </p:cNvPr>
          <p:cNvSpPr/>
          <p:nvPr/>
        </p:nvSpPr>
        <p:spPr>
          <a:xfrm>
            <a:off x="2710542" y="3303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Flowchart: Connector 148">
            <a:extLst>
              <a:ext uri="{FF2B5EF4-FFF2-40B4-BE49-F238E27FC236}">
                <a16:creationId xmlns:a16="http://schemas.microsoft.com/office/drawing/2014/main" id="{89607FA1-29FB-4B12-AAD0-7F9D52F4F549}"/>
              </a:ext>
            </a:extLst>
          </p:cNvPr>
          <p:cNvSpPr/>
          <p:nvPr/>
        </p:nvSpPr>
        <p:spPr>
          <a:xfrm>
            <a:off x="2862942"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62ADFD1C-B85B-41C9-BBAF-DBB0506F3441}"/>
              </a:ext>
            </a:extLst>
          </p:cNvPr>
          <p:cNvSpPr/>
          <p:nvPr/>
        </p:nvSpPr>
        <p:spPr>
          <a:xfrm>
            <a:off x="3015342"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Flowchart: Connector 150">
            <a:extLst>
              <a:ext uri="{FF2B5EF4-FFF2-40B4-BE49-F238E27FC236}">
                <a16:creationId xmlns:a16="http://schemas.microsoft.com/office/drawing/2014/main" id="{D5632C46-D201-4D3B-95CD-E9B41C298654}"/>
              </a:ext>
            </a:extLst>
          </p:cNvPr>
          <p:cNvSpPr/>
          <p:nvPr/>
        </p:nvSpPr>
        <p:spPr>
          <a:xfrm>
            <a:off x="3167742" y="3761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Flowchart: Connector 151">
            <a:extLst>
              <a:ext uri="{FF2B5EF4-FFF2-40B4-BE49-F238E27FC236}">
                <a16:creationId xmlns:a16="http://schemas.microsoft.com/office/drawing/2014/main" id="{5279022A-1BDF-498A-88C2-651A870BA373}"/>
              </a:ext>
            </a:extLst>
          </p:cNvPr>
          <p:cNvSpPr/>
          <p:nvPr/>
        </p:nvSpPr>
        <p:spPr>
          <a:xfrm>
            <a:off x="3320142"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Flowchart: Connector 152">
            <a:extLst>
              <a:ext uri="{FF2B5EF4-FFF2-40B4-BE49-F238E27FC236}">
                <a16:creationId xmlns:a16="http://schemas.microsoft.com/office/drawing/2014/main" id="{D7D1A139-84E8-483D-8047-E2704CC82680}"/>
              </a:ext>
            </a:extLst>
          </p:cNvPr>
          <p:cNvSpPr/>
          <p:nvPr/>
        </p:nvSpPr>
        <p:spPr>
          <a:xfrm>
            <a:off x="3472542"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Flowchart: Connector 153">
            <a:extLst>
              <a:ext uri="{FF2B5EF4-FFF2-40B4-BE49-F238E27FC236}">
                <a16:creationId xmlns:a16="http://schemas.microsoft.com/office/drawing/2014/main" id="{D8C45BB9-4B2A-4EC9-A002-7D374BFE5FF4}"/>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Flowchart: Connector 154">
            <a:extLst>
              <a:ext uri="{FF2B5EF4-FFF2-40B4-BE49-F238E27FC236}">
                <a16:creationId xmlns:a16="http://schemas.microsoft.com/office/drawing/2014/main" id="{5140E37C-41DC-427C-8F17-552ADB1F4E01}"/>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Flowchart: Connector 155">
            <a:extLst>
              <a:ext uri="{FF2B5EF4-FFF2-40B4-BE49-F238E27FC236}">
                <a16:creationId xmlns:a16="http://schemas.microsoft.com/office/drawing/2014/main" id="{0C4DD912-C811-478F-B2AD-9C98D408BA2D}"/>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Flowchart: Connector 156">
            <a:extLst>
              <a:ext uri="{FF2B5EF4-FFF2-40B4-BE49-F238E27FC236}">
                <a16:creationId xmlns:a16="http://schemas.microsoft.com/office/drawing/2014/main" id="{4F3DCDDD-9866-4A24-A436-04C60274A836}"/>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Flowchart: Connector 157">
            <a:extLst>
              <a:ext uri="{FF2B5EF4-FFF2-40B4-BE49-F238E27FC236}">
                <a16:creationId xmlns:a16="http://schemas.microsoft.com/office/drawing/2014/main" id="{FD88D834-7832-4F92-8E95-F5B59E67B0A0}"/>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Flowchart: Connector 158">
            <a:extLst>
              <a:ext uri="{FF2B5EF4-FFF2-40B4-BE49-F238E27FC236}">
                <a16:creationId xmlns:a16="http://schemas.microsoft.com/office/drawing/2014/main" id="{6005B320-B425-4DD8-8B07-79D23227CDB3}"/>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Flowchart: Connector 159">
            <a:extLst>
              <a:ext uri="{FF2B5EF4-FFF2-40B4-BE49-F238E27FC236}">
                <a16:creationId xmlns:a16="http://schemas.microsoft.com/office/drawing/2014/main" id="{0C442559-6F5B-42D7-805B-CD006766EE52}"/>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1" name="Flowchart: Connector 160">
            <a:extLst>
              <a:ext uri="{FF2B5EF4-FFF2-40B4-BE49-F238E27FC236}">
                <a16:creationId xmlns:a16="http://schemas.microsoft.com/office/drawing/2014/main" id="{08E3F560-4662-44C3-92AD-2FE34CB86BA8}"/>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Flowchart: Connector 161">
            <a:extLst>
              <a:ext uri="{FF2B5EF4-FFF2-40B4-BE49-F238E27FC236}">
                <a16:creationId xmlns:a16="http://schemas.microsoft.com/office/drawing/2014/main" id="{B9E8F6D0-7498-4CCD-9172-28F50716B01A}"/>
              </a:ext>
            </a:extLst>
          </p:cNvPr>
          <p:cNvSpPr/>
          <p:nvPr/>
        </p:nvSpPr>
        <p:spPr>
          <a:xfrm>
            <a:off x="3080656" y="34017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Flowchart: Connector 162">
            <a:extLst>
              <a:ext uri="{FF2B5EF4-FFF2-40B4-BE49-F238E27FC236}">
                <a16:creationId xmlns:a16="http://schemas.microsoft.com/office/drawing/2014/main" id="{77EDFFBA-0FC9-4CF3-9093-3B68001370D5}"/>
              </a:ext>
            </a:extLst>
          </p:cNvPr>
          <p:cNvSpPr/>
          <p:nvPr/>
        </p:nvSpPr>
        <p:spPr>
          <a:xfrm>
            <a:off x="3233056" y="3554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Flowchart: Connector 163">
            <a:extLst>
              <a:ext uri="{FF2B5EF4-FFF2-40B4-BE49-F238E27FC236}">
                <a16:creationId xmlns:a16="http://schemas.microsoft.com/office/drawing/2014/main" id="{3B826C79-3978-470C-B9DD-1A7B32D7E575}"/>
              </a:ext>
            </a:extLst>
          </p:cNvPr>
          <p:cNvSpPr/>
          <p:nvPr/>
        </p:nvSpPr>
        <p:spPr>
          <a:xfrm>
            <a:off x="3385456" y="37065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Flowchart: Connector 164">
            <a:extLst>
              <a:ext uri="{FF2B5EF4-FFF2-40B4-BE49-F238E27FC236}">
                <a16:creationId xmlns:a16="http://schemas.microsoft.com/office/drawing/2014/main" id="{EBB2F386-AEC7-443B-9C8C-AA16EF2B851F}"/>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Flowchart: Connector 165">
            <a:extLst>
              <a:ext uri="{FF2B5EF4-FFF2-40B4-BE49-F238E27FC236}">
                <a16:creationId xmlns:a16="http://schemas.microsoft.com/office/drawing/2014/main" id="{FA95725F-CFD1-4E43-A444-64F88B6ECC78}"/>
              </a:ext>
            </a:extLst>
          </p:cNvPr>
          <p:cNvSpPr/>
          <p:nvPr/>
        </p:nvSpPr>
        <p:spPr>
          <a:xfrm>
            <a:off x="3690256" y="40113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Flowchart: Connector 166">
            <a:extLst>
              <a:ext uri="{FF2B5EF4-FFF2-40B4-BE49-F238E27FC236}">
                <a16:creationId xmlns:a16="http://schemas.microsoft.com/office/drawing/2014/main" id="{4FB874DF-1AC2-4097-BDB4-232E2001F843}"/>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Flowchart: Connector 167">
            <a:extLst>
              <a:ext uri="{FF2B5EF4-FFF2-40B4-BE49-F238E27FC236}">
                <a16:creationId xmlns:a16="http://schemas.microsoft.com/office/drawing/2014/main" id="{20939C57-960E-4F8C-9DF0-D4B4FFEB8CDC}"/>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Flowchart: Connector 168">
            <a:extLst>
              <a:ext uri="{FF2B5EF4-FFF2-40B4-BE49-F238E27FC236}">
                <a16:creationId xmlns:a16="http://schemas.microsoft.com/office/drawing/2014/main" id="{E8B764EB-F03B-40A9-97C4-D14C39C86203}"/>
              </a:ext>
            </a:extLst>
          </p:cNvPr>
          <p:cNvSpPr/>
          <p:nvPr/>
        </p:nvSpPr>
        <p:spPr>
          <a:xfrm>
            <a:off x="3897085" y="280074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Flowchart: Connector 169">
            <a:extLst>
              <a:ext uri="{FF2B5EF4-FFF2-40B4-BE49-F238E27FC236}">
                <a16:creationId xmlns:a16="http://schemas.microsoft.com/office/drawing/2014/main" id="{50FBCDC6-2D13-4B94-8007-620397E7E287}"/>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Flowchart: Connector 170">
            <a:extLst>
              <a:ext uri="{FF2B5EF4-FFF2-40B4-BE49-F238E27FC236}">
                <a16:creationId xmlns:a16="http://schemas.microsoft.com/office/drawing/2014/main" id="{197FA6FF-B207-44F6-9A7B-0BB179604619}"/>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Flowchart: Connector 171">
            <a:extLst>
              <a:ext uri="{FF2B5EF4-FFF2-40B4-BE49-F238E27FC236}">
                <a16:creationId xmlns:a16="http://schemas.microsoft.com/office/drawing/2014/main" id="{620F30E5-9F0A-4B0E-BBCD-867E07CDD177}"/>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Flowchart: Connector 172">
            <a:extLst>
              <a:ext uri="{FF2B5EF4-FFF2-40B4-BE49-F238E27FC236}">
                <a16:creationId xmlns:a16="http://schemas.microsoft.com/office/drawing/2014/main" id="{E374B5B1-CBB6-4F11-A7EB-7C0573F389F8}"/>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Flowchart: Connector 173">
            <a:extLst>
              <a:ext uri="{FF2B5EF4-FFF2-40B4-BE49-F238E27FC236}">
                <a16:creationId xmlns:a16="http://schemas.microsoft.com/office/drawing/2014/main" id="{9B3E54DF-C501-43FF-83D9-7AA5239ABB3E}"/>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Flowchart: Connector 174">
            <a:extLst>
              <a:ext uri="{FF2B5EF4-FFF2-40B4-BE49-F238E27FC236}">
                <a16:creationId xmlns:a16="http://schemas.microsoft.com/office/drawing/2014/main" id="{386116CE-25C6-4574-91ED-F1FC15211819}"/>
              </a:ext>
            </a:extLst>
          </p:cNvPr>
          <p:cNvSpPr/>
          <p:nvPr/>
        </p:nvSpPr>
        <p:spPr>
          <a:xfrm>
            <a:off x="3586841" y="35821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Flowchart: Connector 175">
            <a:extLst>
              <a:ext uri="{FF2B5EF4-FFF2-40B4-BE49-F238E27FC236}">
                <a16:creationId xmlns:a16="http://schemas.microsoft.com/office/drawing/2014/main" id="{E8ED9C5A-E6FA-4F65-82E4-5F33FE019AB4}"/>
              </a:ext>
            </a:extLst>
          </p:cNvPr>
          <p:cNvSpPr/>
          <p:nvPr/>
        </p:nvSpPr>
        <p:spPr>
          <a:xfrm>
            <a:off x="3739241" y="37345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Flowchart: Connector 176">
            <a:extLst>
              <a:ext uri="{FF2B5EF4-FFF2-40B4-BE49-F238E27FC236}">
                <a16:creationId xmlns:a16="http://schemas.microsoft.com/office/drawing/2014/main" id="{B5604995-68F7-44B5-A86E-8D34E4D3AE43}"/>
              </a:ext>
            </a:extLst>
          </p:cNvPr>
          <p:cNvSpPr/>
          <p:nvPr/>
        </p:nvSpPr>
        <p:spPr>
          <a:xfrm>
            <a:off x="3891641" y="38869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Flowchart: Connector 177">
            <a:extLst>
              <a:ext uri="{FF2B5EF4-FFF2-40B4-BE49-F238E27FC236}">
                <a16:creationId xmlns:a16="http://schemas.microsoft.com/office/drawing/2014/main" id="{292E7F39-51D4-4310-BA1B-3382CB78B89C}"/>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Flowchart: Connector 178">
            <a:extLst>
              <a:ext uri="{FF2B5EF4-FFF2-40B4-BE49-F238E27FC236}">
                <a16:creationId xmlns:a16="http://schemas.microsoft.com/office/drawing/2014/main" id="{2E69C62A-6AEC-45A4-B0E0-52A5E2548E26}"/>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Flowchart: Connector 179">
            <a:extLst>
              <a:ext uri="{FF2B5EF4-FFF2-40B4-BE49-F238E27FC236}">
                <a16:creationId xmlns:a16="http://schemas.microsoft.com/office/drawing/2014/main" id="{D9FC18E8-9946-4CA6-9D18-AC8DA2032297}"/>
              </a:ext>
            </a:extLst>
          </p:cNvPr>
          <p:cNvSpPr/>
          <p:nvPr/>
        </p:nvSpPr>
        <p:spPr>
          <a:xfrm>
            <a:off x="3328306"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Flowchart: Connector 180">
            <a:extLst>
              <a:ext uri="{FF2B5EF4-FFF2-40B4-BE49-F238E27FC236}">
                <a16:creationId xmlns:a16="http://schemas.microsoft.com/office/drawing/2014/main" id="{77C2A7BE-EF61-4D46-9CBB-6A79DAA0D6EE}"/>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Flowchart: Connector 181">
            <a:extLst>
              <a:ext uri="{FF2B5EF4-FFF2-40B4-BE49-F238E27FC236}">
                <a16:creationId xmlns:a16="http://schemas.microsoft.com/office/drawing/2014/main" id="{E345F784-0901-43E7-83F5-8D84331BFEDA}"/>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3" name="Flowchart: Connector 182">
            <a:extLst>
              <a:ext uri="{FF2B5EF4-FFF2-40B4-BE49-F238E27FC236}">
                <a16:creationId xmlns:a16="http://schemas.microsoft.com/office/drawing/2014/main" id="{CF689800-ABFA-403C-8018-3129E46E1523}"/>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Flowchart: Connector 183">
            <a:extLst>
              <a:ext uri="{FF2B5EF4-FFF2-40B4-BE49-F238E27FC236}">
                <a16:creationId xmlns:a16="http://schemas.microsoft.com/office/drawing/2014/main" id="{9708103A-7BAB-4B9C-AD0B-DED1397101AA}"/>
              </a:ext>
            </a:extLst>
          </p:cNvPr>
          <p:cNvSpPr/>
          <p:nvPr/>
        </p:nvSpPr>
        <p:spPr>
          <a:xfrm>
            <a:off x="3937906" y="3603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5" name="Flowchart: Connector 184">
            <a:extLst>
              <a:ext uri="{FF2B5EF4-FFF2-40B4-BE49-F238E27FC236}">
                <a16:creationId xmlns:a16="http://schemas.microsoft.com/office/drawing/2014/main" id="{0FE9F9DE-8B10-4011-A5D6-4C27F96E12EA}"/>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Flowchart: Connector 185">
            <a:extLst>
              <a:ext uri="{FF2B5EF4-FFF2-40B4-BE49-F238E27FC236}">
                <a16:creationId xmlns:a16="http://schemas.microsoft.com/office/drawing/2014/main" id="{5B2596B2-5D67-489E-9DC9-AE5AB5B03328}"/>
              </a:ext>
            </a:extLst>
          </p:cNvPr>
          <p:cNvSpPr/>
          <p:nvPr/>
        </p:nvSpPr>
        <p:spPr>
          <a:xfrm>
            <a:off x="3526971" y="2841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Flowchart: Connector 186">
            <a:extLst>
              <a:ext uri="{FF2B5EF4-FFF2-40B4-BE49-F238E27FC236}">
                <a16:creationId xmlns:a16="http://schemas.microsoft.com/office/drawing/2014/main" id="{0E26FA8F-A475-4247-8776-E468AB4944EE}"/>
              </a:ext>
            </a:extLst>
          </p:cNvPr>
          <p:cNvSpPr/>
          <p:nvPr/>
        </p:nvSpPr>
        <p:spPr>
          <a:xfrm>
            <a:off x="3679371"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Flowchart: Connector 187">
            <a:extLst>
              <a:ext uri="{FF2B5EF4-FFF2-40B4-BE49-F238E27FC236}">
                <a16:creationId xmlns:a16="http://schemas.microsoft.com/office/drawing/2014/main" id="{76EA7E86-AE7F-4D62-B495-B46EAF73B19D}"/>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Flowchart: Connector 188">
            <a:extLst>
              <a:ext uri="{FF2B5EF4-FFF2-40B4-BE49-F238E27FC236}">
                <a16:creationId xmlns:a16="http://schemas.microsoft.com/office/drawing/2014/main" id="{58E9B35C-464C-40B1-8FB1-F07103481FA1}"/>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Flowchart: Connector 189">
            <a:extLst>
              <a:ext uri="{FF2B5EF4-FFF2-40B4-BE49-F238E27FC236}">
                <a16:creationId xmlns:a16="http://schemas.microsoft.com/office/drawing/2014/main" id="{543D789F-F05B-4329-92E9-EA0E8F011B2C}"/>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Flowchart: Connector 190">
            <a:extLst>
              <a:ext uri="{FF2B5EF4-FFF2-40B4-BE49-F238E27FC236}">
                <a16:creationId xmlns:a16="http://schemas.microsoft.com/office/drawing/2014/main" id="{DB0C2ED9-C2D9-4B39-B82A-B07D7E1F4167}"/>
              </a:ext>
            </a:extLst>
          </p:cNvPr>
          <p:cNvSpPr/>
          <p:nvPr/>
        </p:nvSpPr>
        <p:spPr>
          <a:xfrm>
            <a:off x="2090056" y="2999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Flowchart: Connector 191">
            <a:extLst>
              <a:ext uri="{FF2B5EF4-FFF2-40B4-BE49-F238E27FC236}">
                <a16:creationId xmlns:a16="http://schemas.microsoft.com/office/drawing/2014/main" id="{23E46036-FEE8-49F3-B813-5E9E678576AE}"/>
              </a:ext>
            </a:extLst>
          </p:cNvPr>
          <p:cNvSpPr/>
          <p:nvPr/>
        </p:nvSpPr>
        <p:spPr>
          <a:xfrm>
            <a:off x="2242456"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Flowchart: Connector 192">
            <a:extLst>
              <a:ext uri="{FF2B5EF4-FFF2-40B4-BE49-F238E27FC236}">
                <a16:creationId xmlns:a16="http://schemas.microsoft.com/office/drawing/2014/main" id="{1E3091D4-FDAE-466B-AB23-9B5A2A082B8F}"/>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4" name="Flowchart: Connector 193">
            <a:extLst>
              <a:ext uri="{FF2B5EF4-FFF2-40B4-BE49-F238E27FC236}">
                <a16:creationId xmlns:a16="http://schemas.microsoft.com/office/drawing/2014/main" id="{99A35330-A63B-43D6-ACD7-4DA5B1739823}"/>
              </a:ext>
            </a:extLst>
          </p:cNvPr>
          <p:cNvSpPr/>
          <p:nvPr/>
        </p:nvSpPr>
        <p:spPr>
          <a:xfrm>
            <a:off x="2547256"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Flowchart: Connector 194">
            <a:extLst>
              <a:ext uri="{FF2B5EF4-FFF2-40B4-BE49-F238E27FC236}">
                <a16:creationId xmlns:a16="http://schemas.microsoft.com/office/drawing/2014/main" id="{A8DB7096-6900-4AB0-B358-CA4AB4498D4E}"/>
              </a:ext>
            </a:extLst>
          </p:cNvPr>
          <p:cNvSpPr/>
          <p:nvPr/>
        </p:nvSpPr>
        <p:spPr>
          <a:xfrm>
            <a:off x="2699656"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Flowchart: Connector 195">
            <a:extLst>
              <a:ext uri="{FF2B5EF4-FFF2-40B4-BE49-F238E27FC236}">
                <a16:creationId xmlns:a16="http://schemas.microsoft.com/office/drawing/2014/main" id="{B57D4EEF-951E-4DAD-9C0B-E6EC2102C0D8}"/>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7" name="Flowchart: Connector 196">
            <a:extLst>
              <a:ext uri="{FF2B5EF4-FFF2-40B4-BE49-F238E27FC236}">
                <a16:creationId xmlns:a16="http://schemas.microsoft.com/office/drawing/2014/main" id="{84478DAA-A94D-4E73-97B0-3CB10179E368}"/>
              </a:ext>
            </a:extLst>
          </p:cNvPr>
          <p:cNvSpPr/>
          <p:nvPr/>
        </p:nvSpPr>
        <p:spPr>
          <a:xfrm>
            <a:off x="3004456"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8" name="Flowchart: Connector 197">
            <a:extLst>
              <a:ext uri="{FF2B5EF4-FFF2-40B4-BE49-F238E27FC236}">
                <a16:creationId xmlns:a16="http://schemas.microsoft.com/office/drawing/2014/main" id="{81E6E2F0-610F-4D84-95F7-F94C93759F32}"/>
              </a:ext>
            </a:extLst>
          </p:cNvPr>
          <p:cNvSpPr/>
          <p:nvPr/>
        </p:nvSpPr>
        <p:spPr>
          <a:xfrm>
            <a:off x="3156856"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Flowchart: Connector 198">
            <a:extLst>
              <a:ext uri="{FF2B5EF4-FFF2-40B4-BE49-F238E27FC236}">
                <a16:creationId xmlns:a16="http://schemas.microsoft.com/office/drawing/2014/main" id="{49A786CD-B5A6-4E85-ADA9-7DAA40342613}"/>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Flowchart: Connector 199">
            <a:extLst>
              <a:ext uri="{FF2B5EF4-FFF2-40B4-BE49-F238E27FC236}">
                <a16:creationId xmlns:a16="http://schemas.microsoft.com/office/drawing/2014/main" id="{DCD344AE-3645-408C-8DDC-2CB88BEB8B2C}"/>
              </a:ext>
            </a:extLst>
          </p:cNvPr>
          <p:cNvSpPr/>
          <p:nvPr/>
        </p:nvSpPr>
        <p:spPr>
          <a:xfrm>
            <a:off x="3461656" y="4370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Flowchart: Connector 200">
            <a:extLst>
              <a:ext uri="{FF2B5EF4-FFF2-40B4-BE49-F238E27FC236}">
                <a16:creationId xmlns:a16="http://schemas.microsoft.com/office/drawing/2014/main" id="{4391B83C-0EDC-46C3-BEEB-3832C55BE38E}"/>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Flowchart: Connector 201">
            <a:extLst>
              <a:ext uri="{FF2B5EF4-FFF2-40B4-BE49-F238E27FC236}">
                <a16:creationId xmlns:a16="http://schemas.microsoft.com/office/drawing/2014/main" id="{4136EBBF-C270-4726-96F3-927235A77A6D}"/>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3" name="Flowchart: Connector 202">
            <a:extLst>
              <a:ext uri="{FF2B5EF4-FFF2-40B4-BE49-F238E27FC236}">
                <a16:creationId xmlns:a16="http://schemas.microsoft.com/office/drawing/2014/main" id="{4739BD99-0E93-4F8B-BC90-6E682FDC6C09}"/>
              </a:ext>
            </a:extLst>
          </p:cNvPr>
          <p:cNvSpPr/>
          <p:nvPr/>
        </p:nvSpPr>
        <p:spPr>
          <a:xfrm>
            <a:off x="3918856" y="4827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Flowchart: Connector 203">
            <a:extLst>
              <a:ext uri="{FF2B5EF4-FFF2-40B4-BE49-F238E27FC236}">
                <a16:creationId xmlns:a16="http://schemas.microsoft.com/office/drawing/2014/main" id="{0F4F3D41-26BF-41D7-BC12-7ADE92899D65}"/>
              </a:ext>
            </a:extLst>
          </p:cNvPr>
          <p:cNvSpPr/>
          <p:nvPr/>
        </p:nvSpPr>
        <p:spPr>
          <a:xfrm>
            <a:off x="1929493" y="31389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Flowchart: Connector 204">
            <a:extLst>
              <a:ext uri="{FF2B5EF4-FFF2-40B4-BE49-F238E27FC236}">
                <a16:creationId xmlns:a16="http://schemas.microsoft.com/office/drawing/2014/main" id="{9C0EDEA8-7B00-453B-8D9C-0B980380C11B}"/>
              </a:ext>
            </a:extLst>
          </p:cNvPr>
          <p:cNvSpPr/>
          <p:nvPr/>
        </p:nvSpPr>
        <p:spPr>
          <a:xfrm>
            <a:off x="2081893" y="3291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Flowchart: Connector 205">
            <a:extLst>
              <a:ext uri="{FF2B5EF4-FFF2-40B4-BE49-F238E27FC236}">
                <a16:creationId xmlns:a16="http://schemas.microsoft.com/office/drawing/2014/main" id="{E0A8017B-C081-4949-9097-C26AA18E5DF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Flowchart: Connector 206">
            <a:extLst>
              <a:ext uri="{FF2B5EF4-FFF2-40B4-BE49-F238E27FC236}">
                <a16:creationId xmlns:a16="http://schemas.microsoft.com/office/drawing/2014/main" id="{D8C94BB6-FC65-4229-ADFD-C2699517EECD}"/>
              </a:ext>
            </a:extLst>
          </p:cNvPr>
          <p:cNvSpPr/>
          <p:nvPr/>
        </p:nvSpPr>
        <p:spPr>
          <a:xfrm>
            <a:off x="2386693" y="3596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Flowchart: Connector 207">
            <a:extLst>
              <a:ext uri="{FF2B5EF4-FFF2-40B4-BE49-F238E27FC236}">
                <a16:creationId xmlns:a16="http://schemas.microsoft.com/office/drawing/2014/main" id="{211416A2-CA32-42F7-85BD-C0D40E88B172}"/>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Flowchart: Connector 208">
            <a:extLst>
              <a:ext uri="{FF2B5EF4-FFF2-40B4-BE49-F238E27FC236}">
                <a16:creationId xmlns:a16="http://schemas.microsoft.com/office/drawing/2014/main" id="{FF3AC642-F912-49BA-9D4C-09A576A72707}"/>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Flowchart: Connector 209">
            <a:extLst>
              <a:ext uri="{FF2B5EF4-FFF2-40B4-BE49-F238E27FC236}">
                <a16:creationId xmlns:a16="http://schemas.microsoft.com/office/drawing/2014/main" id="{31E081F3-116F-4C59-BFB4-927250BD9A8A}"/>
              </a:ext>
            </a:extLst>
          </p:cNvPr>
          <p:cNvSpPr/>
          <p:nvPr/>
        </p:nvSpPr>
        <p:spPr>
          <a:xfrm>
            <a:off x="2843893" y="4053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Flowchart: Connector 210">
            <a:extLst>
              <a:ext uri="{FF2B5EF4-FFF2-40B4-BE49-F238E27FC236}">
                <a16:creationId xmlns:a16="http://schemas.microsoft.com/office/drawing/2014/main" id="{F282773D-C624-4A60-A710-0D98EFE0966C}"/>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Flowchart: Connector 211">
            <a:extLst>
              <a:ext uri="{FF2B5EF4-FFF2-40B4-BE49-F238E27FC236}">
                <a16:creationId xmlns:a16="http://schemas.microsoft.com/office/drawing/2014/main" id="{B8EAA589-FD09-493F-80F7-B5F6D6A8757D}"/>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Flowchart: Connector 212">
            <a:extLst>
              <a:ext uri="{FF2B5EF4-FFF2-40B4-BE49-F238E27FC236}">
                <a16:creationId xmlns:a16="http://schemas.microsoft.com/office/drawing/2014/main" id="{1E283D14-D568-4396-9E05-37A124A579E1}"/>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Flowchart: Connector 213">
            <a:extLst>
              <a:ext uri="{FF2B5EF4-FFF2-40B4-BE49-F238E27FC236}">
                <a16:creationId xmlns:a16="http://schemas.microsoft.com/office/drawing/2014/main" id="{B73B76DD-F89F-4D53-A4F1-4BCCD52B1CE9}"/>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lowchart: Connector 214">
            <a:extLst>
              <a:ext uri="{FF2B5EF4-FFF2-40B4-BE49-F238E27FC236}">
                <a16:creationId xmlns:a16="http://schemas.microsoft.com/office/drawing/2014/main" id="{E54321BF-DE30-4367-BE32-5C77118DBEC0}"/>
              </a:ext>
            </a:extLst>
          </p:cNvPr>
          <p:cNvSpPr/>
          <p:nvPr/>
        </p:nvSpPr>
        <p:spPr>
          <a:xfrm>
            <a:off x="3605893" y="4815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Flowchart: Connector 215">
            <a:extLst>
              <a:ext uri="{FF2B5EF4-FFF2-40B4-BE49-F238E27FC236}">
                <a16:creationId xmlns:a16="http://schemas.microsoft.com/office/drawing/2014/main" id="{B48AE8F7-85C4-4C03-A5DC-254DCF53896D}"/>
              </a:ext>
            </a:extLst>
          </p:cNvPr>
          <p:cNvSpPr/>
          <p:nvPr/>
        </p:nvSpPr>
        <p:spPr>
          <a:xfrm>
            <a:off x="3758293" y="49677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Flowchart: Connector 216">
            <a:extLst>
              <a:ext uri="{FF2B5EF4-FFF2-40B4-BE49-F238E27FC236}">
                <a16:creationId xmlns:a16="http://schemas.microsoft.com/office/drawing/2014/main" id="{6B712AF3-E9CB-4A71-AB22-48761113EFE8}"/>
              </a:ext>
            </a:extLst>
          </p:cNvPr>
          <p:cNvSpPr/>
          <p:nvPr/>
        </p:nvSpPr>
        <p:spPr>
          <a:xfrm>
            <a:off x="3910693" y="5120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Flowchart: Connector 217">
            <a:extLst>
              <a:ext uri="{FF2B5EF4-FFF2-40B4-BE49-F238E27FC236}">
                <a16:creationId xmlns:a16="http://schemas.microsoft.com/office/drawing/2014/main" id="{FA60EA1B-E19A-4082-93F5-8BDFD369FCDF}"/>
              </a:ext>
            </a:extLst>
          </p:cNvPr>
          <p:cNvSpPr/>
          <p:nvPr/>
        </p:nvSpPr>
        <p:spPr>
          <a:xfrm>
            <a:off x="1924048" y="3469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Flowchart: Connector 218">
            <a:extLst>
              <a:ext uri="{FF2B5EF4-FFF2-40B4-BE49-F238E27FC236}">
                <a16:creationId xmlns:a16="http://schemas.microsoft.com/office/drawing/2014/main" id="{933690C2-3710-4A6A-B0C0-FEB0C0F9C058}"/>
              </a:ext>
            </a:extLst>
          </p:cNvPr>
          <p:cNvSpPr/>
          <p:nvPr/>
        </p:nvSpPr>
        <p:spPr>
          <a:xfrm>
            <a:off x="2076448" y="3621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Flowchart: Connector 219">
            <a:extLst>
              <a:ext uri="{FF2B5EF4-FFF2-40B4-BE49-F238E27FC236}">
                <a16:creationId xmlns:a16="http://schemas.microsoft.com/office/drawing/2014/main" id="{C4D7CC2E-CFE6-4F09-86C5-51B1D5ACAED6}"/>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Flowchart: Connector 220">
            <a:extLst>
              <a:ext uri="{FF2B5EF4-FFF2-40B4-BE49-F238E27FC236}">
                <a16:creationId xmlns:a16="http://schemas.microsoft.com/office/drawing/2014/main" id="{C6E7093F-9D74-40B5-B706-16E8B333DD18}"/>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Flowchart: Connector 221">
            <a:extLst>
              <a:ext uri="{FF2B5EF4-FFF2-40B4-BE49-F238E27FC236}">
                <a16:creationId xmlns:a16="http://schemas.microsoft.com/office/drawing/2014/main" id="{0FDAA438-FBBF-4B61-A104-A4D30A74D224}"/>
              </a:ext>
            </a:extLst>
          </p:cNvPr>
          <p:cNvSpPr/>
          <p:nvPr/>
        </p:nvSpPr>
        <p:spPr>
          <a:xfrm>
            <a:off x="2533648" y="40790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Flowchart: Connector 222">
            <a:extLst>
              <a:ext uri="{FF2B5EF4-FFF2-40B4-BE49-F238E27FC236}">
                <a16:creationId xmlns:a16="http://schemas.microsoft.com/office/drawing/2014/main" id="{34D9199C-10B5-4CAF-86D5-8A160ED0C742}"/>
              </a:ext>
            </a:extLst>
          </p:cNvPr>
          <p:cNvSpPr/>
          <p:nvPr/>
        </p:nvSpPr>
        <p:spPr>
          <a:xfrm>
            <a:off x="2686048" y="4231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4" name="Flowchart: Connector 223">
            <a:extLst>
              <a:ext uri="{FF2B5EF4-FFF2-40B4-BE49-F238E27FC236}">
                <a16:creationId xmlns:a16="http://schemas.microsoft.com/office/drawing/2014/main" id="{C3CE6F1A-880A-410B-A15E-318DB7B0C459}"/>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5" name="Flowchart: Connector 224">
            <a:extLst>
              <a:ext uri="{FF2B5EF4-FFF2-40B4-BE49-F238E27FC236}">
                <a16:creationId xmlns:a16="http://schemas.microsoft.com/office/drawing/2014/main" id="{66B768D5-DF3F-4E32-BAD8-1BFDF07E45F9}"/>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Flowchart: Connector 225">
            <a:extLst>
              <a:ext uri="{FF2B5EF4-FFF2-40B4-BE49-F238E27FC236}">
                <a16:creationId xmlns:a16="http://schemas.microsoft.com/office/drawing/2014/main" id="{0BC736CA-642E-4FEF-B092-F8860AF2B24C}"/>
              </a:ext>
            </a:extLst>
          </p:cNvPr>
          <p:cNvSpPr/>
          <p:nvPr/>
        </p:nvSpPr>
        <p:spPr>
          <a:xfrm>
            <a:off x="3143248" y="46886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Flowchart: Connector 226">
            <a:extLst>
              <a:ext uri="{FF2B5EF4-FFF2-40B4-BE49-F238E27FC236}">
                <a16:creationId xmlns:a16="http://schemas.microsoft.com/office/drawing/2014/main" id="{F6F57C7D-C792-4F30-8684-A6F97FD95D03}"/>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Flowchart: Connector 227">
            <a:extLst>
              <a:ext uri="{FF2B5EF4-FFF2-40B4-BE49-F238E27FC236}">
                <a16:creationId xmlns:a16="http://schemas.microsoft.com/office/drawing/2014/main" id="{5D158AC9-E03E-4A2D-A09A-F59139AEC92E}"/>
              </a:ext>
            </a:extLst>
          </p:cNvPr>
          <p:cNvSpPr/>
          <p:nvPr/>
        </p:nvSpPr>
        <p:spPr>
          <a:xfrm>
            <a:off x="3448048" y="4993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Flowchart: Connector 228">
            <a:extLst>
              <a:ext uri="{FF2B5EF4-FFF2-40B4-BE49-F238E27FC236}">
                <a16:creationId xmlns:a16="http://schemas.microsoft.com/office/drawing/2014/main" id="{41D02AE1-10BD-4389-8EC0-B7BB84738AC8}"/>
              </a:ext>
            </a:extLst>
          </p:cNvPr>
          <p:cNvSpPr/>
          <p:nvPr/>
        </p:nvSpPr>
        <p:spPr>
          <a:xfrm>
            <a:off x="3600448" y="5145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0" name="Flowchart: Connector 229">
            <a:extLst>
              <a:ext uri="{FF2B5EF4-FFF2-40B4-BE49-F238E27FC236}">
                <a16:creationId xmlns:a16="http://schemas.microsoft.com/office/drawing/2014/main" id="{25B71E5B-969A-4065-8C7E-FD751D839A27}"/>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Flowchart: Connector 230">
            <a:extLst>
              <a:ext uri="{FF2B5EF4-FFF2-40B4-BE49-F238E27FC236}">
                <a16:creationId xmlns:a16="http://schemas.microsoft.com/office/drawing/2014/main" id="{ED5C2F58-DD47-4F32-9107-F6552B5AE5CA}"/>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2" name="Flowchart: Connector 231">
            <a:extLst>
              <a:ext uri="{FF2B5EF4-FFF2-40B4-BE49-F238E27FC236}">
                <a16:creationId xmlns:a16="http://schemas.microsoft.com/office/drawing/2014/main" id="{0B761339-2495-42B0-8D4F-D4DC05C8915F}"/>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3" name="Flowchart: Connector 232">
            <a:extLst>
              <a:ext uri="{FF2B5EF4-FFF2-40B4-BE49-F238E27FC236}">
                <a16:creationId xmlns:a16="http://schemas.microsoft.com/office/drawing/2014/main" id="{91611F03-06C1-49A4-B835-0DEE689DE8E2}"/>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4" name="Flowchart: Connector 233">
            <a:extLst>
              <a:ext uri="{FF2B5EF4-FFF2-40B4-BE49-F238E27FC236}">
                <a16:creationId xmlns:a16="http://schemas.microsoft.com/office/drawing/2014/main" id="{D9C51AB0-D374-448F-9144-895B5A41BF27}"/>
              </a:ext>
            </a:extLst>
          </p:cNvPr>
          <p:cNvSpPr/>
          <p:nvPr/>
        </p:nvSpPr>
        <p:spPr>
          <a:xfrm>
            <a:off x="2228848" y="40969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 name="Flowchart: Connector 234">
            <a:extLst>
              <a:ext uri="{FF2B5EF4-FFF2-40B4-BE49-F238E27FC236}">
                <a16:creationId xmlns:a16="http://schemas.microsoft.com/office/drawing/2014/main" id="{0F1F1979-978D-4B5F-8E04-049F30508CBD}"/>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6" name="Flowchart: Connector 235">
            <a:extLst>
              <a:ext uri="{FF2B5EF4-FFF2-40B4-BE49-F238E27FC236}">
                <a16:creationId xmlns:a16="http://schemas.microsoft.com/office/drawing/2014/main" id="{F46892F6-C343-4801-A633-750202897C11}"/>
              </a:ext>
            </a:extLst>
          </p:cNvPr>
          <p:cNvSpPr/>
          <p:nvPr/>
        </p:nvSpPr>
        <p:spPr>
          <a:xfrm>
            <a:off x="2533648" y="44017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7" name="Flowchart: Connector 236">
            <a:extLst>
              <a:ext uri="{FF2B5EF4-FFF2-40B4-BE49-F238E27FC236}">
                <a16:creationId xmlns:a16="http://schemas.microsoft.com/office/drawing/2014/main" id="{08C95D7B-2C0D-43EA-A30F-EACE01320029}"/>
              </a:ext>
            </a:extLst>
          </p:cNvPr>
          <p:cNvSpPr/>
          <p:nvPr/>
        </p:nvSpPr>
        <p:spPr>
          <a:xfrm>
            <a:off x="2686048" y="45541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Flowchart: Connector 237">
            <a:extLst>
              <a:ext uri="{FF2B5EF4-FFF2-40B4-BE49-F238E27FC236}">
                <a16:creationId xmlns:a16="http://schemas.microsoft.com/office/drawing/2014/main" id="{01900D5E-ECD6-4D18-9A29-E3906BDA7705}"/>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9" name="Flowchart: Connector 238">
            <a:extLst>
              <a:ext uri="{FF2B5EF4-FFF2-40B4-BE49-F238E27FC236}">
                <a16:creationId xmlns:a16="http://schemas.microsoft.com/office/drawing/2014/main" id="{0BD743D4-0EE1-412C-BBFE-130A8927EAFF}"/>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0" name="Flowchart: Connector 239">
            <a:extLst>
              <a:ext uri="{FF2B5EF4-FFF2-40B4-BE49-F238E27FC236}">
                <a16:creationId xmlns:a16="http://schemas.microsoft.com/office/drawing/2014/main" id="{3105E6FC-D168-480F-BBBF-FC9BE2ABBBC3}"/>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Flowchart: Connector 240">
            <a:extLst>
              <a:ext uri="{FF2B5EF4-FFF2-40B4-BE49-F238E27FC236}">
                <a16:creationId xmlns:a16="http://schemas.microsoft.com/office/drawing/2014/main" id="{EF8B7641-9780-4546-B91B-A07EA771061A}"/>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2" name="Flowchart: Connector 241">
            <a:extLst>
              <a:ext uri="{FF2B5EF4-FFF2-40B4-BE49-F238E27FC236}">
                <a16:creationId xmlns:a16="http://schemas.microsoft.com/office/drawing/2014/main" id="{5FC288AD-CF72-425C-8854-2C86ED200191}"/>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3" name="Flowchart: Connector 242">
            <a:extLst>
              <a:ext uri="{FF2B5EF4-FFF2-40B4-BE49-F238E27FC236}">
                <a16:creationId xmlns:a16="http://schemas.microsoft.com/office/drawing/2014/main" id="{1DB588E6-27A4-4474-9931-56C3E35E7058}"/>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Flowchart: Connector 243">
            <a:extLst>
              <a:ext uri="{FF2B5EF4-FFF2-40B4-BE49-F238E27FC236}">
                <a16:creationId xmlns:a16="http://schemas.microsoft.com/office/drawing/2014/main" id="{D68BE279-BB8F-4CC1-BF95-B3CA361228BD}"/>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5" name="Flowchart: Connector 244">
            <a:extLst>
              <a:ext uri="{FF2B5EF4-FFF2-40B4-BE49-F238E27FC236}">
                <a16:creationId xmlns:a16="http://schemas.microsoft.com/office/drawing/2014/main" id="{ADB45351-92B3-4FC1-9EB3-9D33FB106DFB}"/>
              </a:ext>
            </a:extLst>
          </p:cNvPr>
          <p:cNvSpPr/>
          <p:nvPr/>
        </p:nvSpPr>
        <p:spPr>
          <a:xfrm>
            <a:off x="2521402" y="499268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Flowchart: Connector 245">
            <a:extLst>
              <a:ext uri="{FF2B5EF4-FFF2-40B4-BE49-F238E27FC236}">
                <a16:creationId xmlns:a16="http://schemas.microsoft.com/office/drawing/2014/main" id="{E55F0885-EDB9-4607-9570-3DF53B6C2056}"/>
              </a:ext>
            </a:extLst>
          </p:cNvPr>
          <p:cNvSpPr/>
          <p:nvPr/>
        </p:nvSpPr>
        <p:spPr>
          <a:xfrm>
            <a:off x="1948542" y="41327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Flowchart: Connector 246">
            <a:extLst>
              <a:ext uri="{FF2B5EF4-FFF2-40B4-BE49-F238E27FC236}">
                <a16:creationId xmlns:a16="http://schemas.microsoft.com/office/drawing/2014/main" id="{BF3D5166-F783-48F4-A97F-C5553FBED096}"/>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Flowchart: Connector 247">
            <a:extLst>
              <a:ext uri="{FF2B5EF4-FFF2-40B4-BE49-F238E27FC236}">
                <a16:creationId xmlns:a16="http://schemas.microsoft.com/office/drawing/2014/main" id="{A9D4224D-BDA8-4688-B12E-EAD8DF5E307D}"/>
              </a:ext>
            </a:extLst>
          </p:cNvPr>
          <p:cNvSpPr/>
          <p:nvPr/>
        </p:nvSpPr>
        <p:spPr>
          <a:xfrm>
            <a:off x="2253342" y="44375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Flowchart: Connector 248">
            <a:extLst>
              <a:ext uri="{FF2B5EF4-FFF2-40B4-BE49-F238E27FC236}">
                <a16:creationId xmlns:a16="http://schemas.microsoft.com/office/drawing/2014/main" id="{8675EE48-17CE-4342-9F12-6D85BE405086}"/>
              </a:ext>
            </a:extLst>
          </p:cNvPr>
          <p:cNvSpPr/>
          <p:nvPr/>
        </p:nvSpPr>
        <p:spPr>
          <a:xfrm>
            <a:off x="2405742" y="45899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Flowchart: Connector 249">
            <a:extLst>
              <a:ext uri="{FF2B5EF4-FFF2-40B4-BE49-F238E27FC236}">
                <a16:creationId xmlns:a16="http://schemas.microsoft.com/office/drawing/2014/main" id="{860241C3-608F-4C2F-8689-12850453675F}"/>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Flowchart: Connector 250">
            <a:extLst>
              <a:ext uri="{FF2B5EF4-FFF2-40B4-BE49-F238E27FC236}">
                <a16:creationId xmlns:a16="http://schemas.microsoft.com/office/drawing/2014/main" id="{497026CF-A797-48BA-BD73-AF1A758D0F9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Flowchart: Connector 251">
            <a:extLst>
              <a:ext uri="{FF2B5EF4-FFF2-40B4-BE49-F238E27FC236}">
                <a16:creationId xmlns:a16="http://schemas.microsoft.com/office/drawing/2014/main" id="{3AD050E2-C59F-48DD-BFE2-AF0E473AA0A5}"/>
              </a:ext>
            </a:extLst>
          </p:cNvPr>
          <p:cNvSpPr/>
          <p:nvPr/>
        </p:nvSpPr>
        <p:spPr>
          <a:xfrm>
            <a:off x="2862942" y="50471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Flowchart: Connector 252">
            <a:extLst>
              <a:ext uri="{FF2B5EF4-FFF2-40B4-BE49-F238E27FC236}">
                <a16:creationId xmlns:a16="http://schemas.microsoft.com/office/drawing/2014/main" id="{C6F7EA6F-0F15-409D-A132-CBF6329E81D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Flowchart: Connector 253">
            <a:extLst>
              <a:ext uri="{FF2B5EF4-FFF2-40B4-BE49-F238E27FC236}">
                <a16:creationId xmlns:a16="http://schemas.microsoft.com/office/drawing/2014/main" id="{47B54B54-AF06-4446-9B93-8E98D853B3CE}"/>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 name="Flowchart: Connector 254">
            <a:extLst>
              <a:ext uri="{FF2B5EF4-FFF2-40B4-BE49-F238E27FC236}">
                <a16:creationId xmlns:a16="http://schemas.microsoft.com/office/drawing/2014/main" id="{FC3C793D-7650-4C19-95C5-EA3F3A0A565D}"/>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Flowchart: Connector 255">
            <a:extLst>
              <a:ext uri="{FF2B5EF4-FFF2-40B4-BE49-F238E27FC236}">
                <a16:creationId xmlns:a16="http://schemas.microsoft.com/office/drawing/2014/main" id="{BD898CCE-2C77-429E-91E4-C0470A914B3C}"/>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 name="Flowchart: Connector 256">
            <a:extLst>
              <a:ext uri="{FF2B5EF4-FFF2-40B4-BE49-F238E27FC236}">
                <a16:creationId xmlns:a16="http://schemas.microsoft.com/office/drawing/2014/main" id="{D4983D52-7F56-47EB-9AF2-0740809C06CB}"/>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8" name="Flowchart: Connector 257">
            <a:extLst>
              <a:ext uri="{FF2B5EF4-FFF2-40B4-BE49-F238E27FC236}">
                <a16:creationId xmlns:a16="http://schemas.microsoft.com/office/drawing/2014/main" id="{70C6C706-347E-49C6-A630-DEC9F36A4CCB}"/>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Flowchart: Connector 258">
            <a:extLst>
              <a:ext uri="{FF2B5EF4-FFF2-40B4-BE49-F238E27FC236}">
                <a16:creationId xmlns:a16="http://schemas.microsoft.com/office/drawing/2014/main" id="{BA7BBC39-7DD9-47A6-B195-220330CFD557}"/>
              </a:ext>
            </a:extLst>
          </p:cNvPr>
          <p:cNvSpPr/>
          <p:nvPr/>
        </p:nvSpPr>
        <p:spPr>
          <a:xfrm>
            <a:off x="1981199" y="450167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0" name="Flowchart: Connector 259">
            <a:extLst>
              <a:ext uri="{FF2B5EF4-FFF2-40B4-BE49-F238E27FC236}">
                <a16:creationId xmlns:a16="http://schemas.microsoft.com/office/drawing/2014/main" id="{E8466C3C-E651-47A9-B480-0D8A931F9D00}"/>
              </a:ext>
            </a:extLst>
          </p:cNvPr>
          <p:cNvSpPr/>
          <p:nvPr/>
        </p:nvSpPr>
        <p:spPr>
          <a:xfrm>
            <a:off x="2447922" y="524355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2" name="Arrow: Right 261">
            <a:extLst>
              <a:ext uri="{FF2B5EF4-FFF2-40B4-BE49-F238E27FC236}">
                <a16:creationId xmlns:a16="http://schemas.microsoft.com/office/drawing/2014/main" id="{BCB906F2-8187-44C9-8D78-6C4EAA404EF3}"/>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63" name="Flowchart: Connector 262">
            <a:extLst>
              <a:ext uri="{FF2B5EF4-FFF2-40B4-BE49-F238E27FC236}">
                <a16:creationId xmlns:a16="http://schemas.microsoft.com/office/drawing/2014/main" id="{A6CFCF96-ADF6-4619-82C8-C8841B2A60CE}"/>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4" name="Flowchart: Connector 263">
            <a:extLst>
              <a:ext uri="{FF2B5EF4-FFF2-40B4-BE49-F238E27FC236}">
                <a16:creationId xmlns:a16="http://schemas.microsoft.com/office/drawing/2014/main" id="{2D3E9221-69C0-438C-9A7F-06E02C66AC5B}"/>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Flowchart: Connector 264">
            <a:extLst>
              <a:ext uri="{FF2B5EF4-FFF2-40B4-BE49-F238E27FC236}">
                <a16:creationId xmlns:a16="http://schemas.microsoft.com/office/drawing/2014/main" id="{6223E865-0FC6-43DE-AAC8-D32DC0B517A1}"/>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6" name="Flowchart: Connector 265">
            <a:extLst>
              <a:ext uri="{FF2B5EF4-FFF2-40B4-BE49-F238E27FC236}">
                <a16:creationId xmlns:a16="http://schemas.microsoft.com/office/drawing/2014/main" id="{AA2C299C-BF62-43BE-8200-D1148C92ADC7}"/>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7" name="Flowchart: Connector 266">
            <a:extLst>
              <a:ext uri="{FF2B5EF4-FFF2-40B4-BE49-F238E27FC236}">
                <a16:creationId xmlns:a16="http://schemas.microsoft.com/office/drawing/2014/main" id="{EC8F4BFF-D103-4F48-9F60-F7862425F605}"/>
              </a:ext>
            </a:extLst>
          </p:cNvPr>
          <p:cNvSpPr/>
          <p:nvPr/>
        </p:nvSpPr>
        <p:spPr>
          <a:xfrm>
            <a:off x="9908723"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A78B847-5F09-4286-9143-A2F7E85E6D87}"/>
                  </a:ext>
                </a:extLst>
              </p:cNvPr>
              <p:cNvSpPr txBox="1"/>
              <p:nvPr/>
            </p:nvSpPr>
            <p:spPr>
              <a:xfrm>
                <a:off x="2637062" y="5791200"/>
                <a:ext cx="6912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𝑓</m:t>
                          </m:r>
                        </m:e>
                        <m:sub>
                          <m:r>
                            <a:rPr lang="es-ES" sz="2400" b="0" i="1" smtClean="0">
                              <a:latin typeface="Cambria Math" panose="02040503050406030204" pitchFamily="18" charset="0"/>
                            </a:rPr>
                            <m:t>𝑜𝑢𝑡</m:t>
                          </m:r>
                        </m:sub>
                      </m:sSub>
                    </m:oMath>
                  </m:oMathPara>
                </a14:m>
                <a:endParaRPr lang="en-GB" sz="2400" dirty="0"/>
              </a:p>
            </p:txBody>
          </p:sp>
        </mc:Choice>
        <mc:Fallback xmlns="">
          <p:sp>
            <p:nvSpPr>
              <p:cNvPr id="20" name="TextBox 19">
                <a:extLst>
                  <a:ext uri="{FF2B5EF4-FFF2-40B4-BE49-F238E27FC236}">
                    <a16:creationId xmlns:a16="http://schemas.microsoft.com/office/drawing/2014/main" id="{DA78B847-5F09-4286-9143-A2F7E85E6D87}"/>
                  </a:ext>
                </a:extLst>
              </p:cNvPr>
              <p:cNvSpPr txBox="1">
                <a:spLocks noRot="1" noChangeAspect="1" noMove="1" noResize="1" noEditPoints="1" noAdjustHandles="1" noChangeArrowheads="1" noChangeShapeType="1" noTextEdit="1"/>
              </p:cNvSpPr>
              <p:nvPr/>
            </p:nvSpPr>
            <p:spPr>
              <a:xfrm>
                <a:off x="2637062" y="5791200"/>
                <a:ext cx="691244" cy="461665"/>
              </a:xfrm>
              <a:prstGeom prst="rect">
                <a:avLst/>
              </a:prstGeom>
              <a:blipFill>
                <a:blip r:embed="rId10"/>
                <a:stretch>
                  <a:fillRect l="-7965" b="-197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9" name="TextBox 268">
                <a:extLst>
                  <a:ext uri="{FF2B5EF4-FFF2-40B4-BE49-F238E27FC236}">
                    <a16:creationId xmlns:a16="http://schemas.microsoft.com/office/drawing/2014/main" id="{C6CD771A-5255-48FE-B43A-721D6CC15A7B}"/>
                  </a:ext>
                </a:extLst>
              </p:cNvPr>
              <p:cNvSpPr txBox="1"/>
              <p:nvPr/>
            </p:nvSpPr>
            <p:spPr>
              <a:xfrm>
                <a:off x="8926284" y="5712765"/>
                <a:ext cx="6912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𝑓</m:t>
                          </m:r>
                        </m:e>
                        <m:sub>
                          <m:r>
                            <a:rPr lang="es-ES" sz="2400" b="0" i="1" smtClean="0">
                              <a:latin typeface="Cambria Math" panose="02040503050406030204" pitchFamily="18" charset="0"/>
                            </a:rPr>
                            <m:t>𝑖𝑛</m:t>
                          </m:r>
                        </m:sub>
                      </m:sSub>
                    </m:oMath>
                  </m:oMathPara>
                </a14:m>
                <a:endParaRPr lang="en-GB" sz="2400" dirty="0"/>
              </a:p>
            </p:txBody>
          </p:sp>
        </mc:Choice>
        <mc:Fallback xmlns="">
          <p:sp>
            <p:nvSpPr>
              <p:cNvPr id="269" name="TextBox 268">
                <a:extLst>
                  <a:ext uri="{FF2B5EF4-FFF2-40B4-BE49-F238E27FC236}">
                    <a16:creationId xmlns:a16="http://schemas.microsoft.com/office/drawing/2014/main" id="{C6CD771A-5255-48FE-B43A-721D6CC15A7B}"/>
                  </a:ext>
                </a:extLst>
              </p:cNvPr>
              <p:cNvSpPr txBox="1">
                <a:spLocks noRot="1" noChangeAspect="1" noMove="1" noResize="1" noEditPoints="1" noAdjustHandles="1" noChangeArrowheads="1" noChangeShapeType="1" noTextEdit="1"/>
              </p:cNvSpPr>
              <p:nvPr/>
            </p:nvSpPr>
            <p:spPr>
              <a:xfrm>
                <a:off x="8926284" y="5712765"/>
                <a:ext cx="691244" cy="461665"/>
              </a:xfrm>
              <a:prstGeom prst="rect">
                <a:avLst/>
              </a:prstGeom>
              <a:blipFill>
                <a:blip r:embed="rId11"/>
                <a:stretch>
                  <a:fillRect b="-197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0288FA5-0DE7-46C3-857E-FE14D68CB8A3}"/>
                  </a:ext>
                </a:extLst>
              </p:cNvPr>
              <p:cNvSpPr txBox="1"/>
              <p:nvPr/>
            </p:nvSpPr>
            <p:spPr>
              <a:xfrm>
                <a:off x="5742389" y="5628872"/>
                <a:ext cx="70403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4000" i="1" smtClean="0">
                          <a:latin typeface="Cambria Math" panose="02040503050406030204" pitchFamily="18" charset="0"/>
                          <a:ea typeface="Cambria Math" panose="02040503050406030204" pitchFamily="18" charset="0"/>
                        </a:rPr>
                        <m:t>≈</m:t>
                      </m:r>
                    </m:oMath>
                  </m:oMathPara>
                </a14:m>
                <a:endParaRPr lang="en-GB" sz="4000" dirty="0"/>
              </a:p>
            </p:txBody>
          </p:sp>
        </mc:Choice>
        <mc:Fallback xmlns="">
          <p:sp>
            <p:nvSpPr>
              <p:cNvPr id="22" name="TextBox 21">
                <a:extLst>
                  <a:ext uri="{FF2B5EF4-FFF2-40B4-BE49-F238E27FC236}">
                    <a16:creationId xmlns:a16="http://schemas.microsoft.com/office/drawing/2014/main" id="{B0288FA5-0DE7-46C3-857E-FE14D68CB8A3}"/>
                  </a:ext>
                </a:extLst>
              </p:cNvPr>
              <p:cNvSpPr txBox="1">
                <a:spLocks noRot="1" noChangeAspect="1" noMove="1" noResize="1" noEditPoints="1" noAdjustHandles="1" noChangeArrowheads="1" noChangeShapeType="1" noTextEdit="1"/>
              </p:cNvSpPr>
              <p:nvPr/>
            </p:nvSpPr>
            <p:spPr>
              <a:xfrm>
                <a:off x="5742389" y="5628872"/>
                <a:ext cx="704039" cy="707886"/>
              </a:xfrm>
              <a:prstGeom prst="rect">
                <a:avLst/>
              </a:prstGeom>
              <a:blipFill>
                <a:blip r:embed="rId1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6521704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9"/>
                                        </p:tgtEl>
                                        <p:attrNameLst>
                                          <p:attrName>style.visibility</p:attrName>
                                        </p:attrNameLst>
                                      </p:cBhvr>
                                      <p:to>
                                        <p:strVal val="visible"/>
                                      </p:to>
                                    </p:set>
                                    <p:animEffect transition="in" filter="fade">
                                      <p:cBhvr>
                                        <p:cTn id="10" dur="500"/>
                                        <p:tgtEl>
                                          <p:spTgt spid="2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69"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Tree>
    <p:extLst>
      <p:ext uri="{BB962C8B-B14F-4D97-AF65-F5344CB8AC3E}">
        <p14:creationId xmlns:p14="http://schemas.microsoft.com/office/powerpoint/2010/main" val="352828782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5E8B2B-B625-423C-AFD8-CB2CA14FC2EA}"/>
                  </a:ext>
                </a:extLst>
              </p:cNvPr>
              <p:cNvSpPr txBox="1"/>
              <p:nvPr/>
            </p:nvSpPr>
            <p:spPr>
              <a:xfrm>
                <a:off x="2855533" y="4767945"/>
                <a:ext cx="6604154" cy="615553"/>
              </a:xfrm>
              <a:prstGeom prst="rect">
                <a:avLst/>
              </a:prstGeom>
              <a:noFill/>
            </p:spPr>
            <p:txBody>
              <a:bodyPr wrap="square" lIns="0" tIns="0" rIns="0" bIns="0" rtlCol="0">
                <a:spAutoFit/>
              </a:bodyPr>
              <a:lstStyle/>
              <a:p>
                <a14:m>
                  <m:oMath xmlns:m="http://schemas.openxmlformats.org/officeDocument/2006/math">
                    <m:r>
                      <a:rPr lang="es-ES" sz="4000" b="0" i="1" smtClean="0">
                        <a:solidFill>
                          <a:schemeClr val="tx1"/>
                        </a:solidFill>
                        <a:latin typeface="Cambria Math" panose="02040503050406030204" pitchFamily="18" charset="0"/>
                      </a:rPr>
                      <m:t>𝑃</m:t>
                    </m:r>
                    <m:d>
                      <m:dPr>
                        <m:ctrlPr>
                          <a:rPr lang="es-ES" sz="4000" b="0" i="1" smtClean="0">
                            <a:solidFill>
                              <a:schemeClr val="tx1"/>
                            </a:solidFill>
                            <a:latin typeface="Cambria Math" panose="02040503050406030204" pitchFamily="18" charset="0"/>
                          </a:rPr>
                        </m:ctrlPr>
                      </m:dPr>
                      <m:e>
                        <m:r>
                          <a:rPr lang="es-ES" sz="4000" b="0" i="1" smtClean="0">
                            <a:solidFill>
                              <a:schemeClr val="tx1"/>
                            </a:solidFill>
                            <a:latin typeface="Cambria Math" panose="02040503050406030204" pitchFamily="18" charset="0"/>
                          </a:rPr>
                          <m:t>     </m:t>
                        </m:r>
                        <m:r>
                          <a:rPr lang="es-ES" sz="4000" b="0" i="1" smtClean="0">
                            <a:solidFill>
                              <a:schemeClr val="bg2"/>
                            </a:solidFill>
                            <a:latin typeface="Cambria Math" panose="02040503050406030204" pitchFamily="18" charset="0"/>
                          </a:rPr>
                          <m:t>𝑏𝑎𝑑</m:t>
                        </m:r>
                        <m:r>
                          <a:rPr lang="es-ES" sz="4000" b="0" i="1" smtClean="0">
                            <a:solidFill>
                              <a:schemeClr val="bg2"/>
                            </a:solidFill>
                            <a:latin typeface="Cambria Math" panose="02040503050406030204" pitchFamily="18" charset="0"/>
                          </a:rPr>
                          <m:t> </m:t>
                        </m:r>
                        <m:r>
                          <a:rPr lang="es-ES" sz="4000" b="0" i="1" smtClean="0">
                            <a:solidFill>
                              <a:schemeClr val="bg2"/>
                            </a:solidFill>
                            <a:latin typeface="Cambria Math" panose="02040503050406030204" pitchFamily="18" charset="0"/>
                          </a:rPr>
                          <m:t>𝑒𝑣𝑒𝑛𝑡</m:t>
                        </m:r>
                        <m:r>
                          <a:rPr lang="es-ES" sz="4000" b="0" i="1" smtClean="0">
                            <a:solidFill>
                              <a:schemeClr val="bg2"/>
                            </a:solidFill>
                            <a:latin typeface="Cambria Math" panose="02040503050406030204" pitchFamily="18" charset="0"/>
                          </a:rPr>
                          <m:t>    </m:t>
                        </m:r>
                      </m:e>
                    </m:d>
                    <m:r>
                      <a:rPr lang="es-ES" sz="4000" i="1">
                        <a:solidFill>
                          <a:schemeClr val="tx1"/>
                        </a:solidFill>
                        <a:latin typeface="Cambria Math" panose="02040503050406030204" pitchFamily="18" charset="0"/>
                        <a:ea typeface="Cambria Math" panose="02040503050406030204" pitchFamily="18" charset="0"/>
                      </a:rPr>
                      <m:t>≤</m:t>
                    </m:r>
                  </m:oMath>
                </a14:m>
                <a:r>
                  <a:rPr lang="en-GB" sz="4000" dirty="0">
                    <a:solidFill>
                      <a:schemeClr val="tx1"/>
                    </a:solidFill>
                  </a:rPr>
                  <a:t> </a:t>
                </a:r>
              </a:p>
            </p:txBody>
          </p:sp>
        </mc:Choice>
        <mc:Fallback xmlns="">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855533" y="4767945"/>
                <a:ext cx="6604154" cy="615553"/>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0428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5E8B2B-B625-423C-AFD8-CB2CA14FC2EA}"/>
                  </a:ext>
                </a:extLst>
              </p:cNvPr>
              <p:cNvSpPr txBox="1"/>
              <p:nvPr/>
            </p:nvSpPr>
            <p:spPr>
              <a:xfrm>
                <a:off x="2855533" y="4767945"/>
                <a:ext cx="6604154" cy="615553"/>
              </a:xfrm>
              <a:prstGeom prst="rect">
                <a:avLst/>
              </a:prstGeom>
              <a:noFill/>
            </p:spPr>
            <p:txBody>
              <a:bodyPr wrap="square" lIns="0" tIns="0" rIns="0" bIns="0" rtlCol="0">
                <a:spAutoFit/>
              </a:bodyPr>
              <a:lstStyle/>
              <a:p>
                <a14:m>
                  <m:oMath xmlns:m="http://schemas.openxmlformats.org/officeDocument/2006/math">
                    <m:r>
                      <a:rPr lang="es-ES" sz="4000" b="0" i="1" smtClean="0">
                        <a:solidFill>
                          <a:schemeClr val="tx1"/>
                        </a:solidFill>
                        <a:latin typeface="Cambria Math" panose="02040503050406030204" pitchFamily="18" charset="0"/>
                      </a:rPr>
                      <m:t>𝑃</m:t>
                    </m:r>
                    <m:d>
                      <m:dPr>
                        <m:ctrlPr>
                          <a:rPr lang="es-ES" sz="4000" i="1" smtClean="0">
                            <a:solidFill>
                              <a:schemeClr val="tx1"/>
                            </a:solidFill>
                            <a:latin typeface="Cambria Math" panose="02040503050406030204" pitchFamily="18" charset="0"/>
                          </a:rPr>
                        </m:ctrlPr>
                      </m:dPr>
                      <m:e>
                        <m:d>
                          <m:dPr>
                            <m:begChr m:val="|"/>
                            <m:endChr m:val="|"/>
                            <m:ctrlPr>
                              <a:rPr lang="es-ES" sz="4000" i="1" smtClean="0">
                                <a:solidFill>
                                  <a:schemeClr val="bg2"/>
                                </a:solidFill>
                                <a:latin typeface="Cambria Math" panose="02040503050406030204" pitchFamily="18" charset="0"/>
                              </a:rPr>
                            </m:ctrlPr>
                          </m:dPr>
                          <m:e>
                            <m:sSub>
                              <m:sSubPr>
                                <m:ctrlPr>
                                  <a:rPr lang="es-ES" sz="4000" i="1">
                                    <a:solidFill>
                                      <a:schemeClr val="bg2"/>
                                    </a:solidFill>
                                    <a:latin typeface="Cambria Math" panose="02040503050406030204" pitchFamily="18" charset="0"/>
                                  </a:rPr>
                                </m:ctrlPr>
                              </m:sSubPr>
                              <m:e>
                                <m:r>
                                  <a:rPr lang="es-ES" sz="4000" i="1">
                                    <a:solidFill>
                                      <a:schemeClr val="bg2"/>
                                    </a:solidFill>
                                    <a:latin typeface="Cambria Math" panose="02040503050406030204" pitchFamily="18" charset="0"/>
                                  </a:rPr>
                                  <m:t>𝑓</m:t>
                                </m:r>
                              </m:e>
                              <m:sub>
                                <m:r>
                                  <a:rPr lang="es-ES" sz="4000" i="1">
                                    <a:solidFill>
                                      <a:schemeClr val="bg2"/>
                                    </a:solidFill>
                                    <a:latin typeface="Cambria Math" panose="02040503050406030204" pitchFamily="18" charset="0"/>
                                  </a:rPr>
                                  <m:t>𝑖𝑛</m:t>
                                </m:r>
                              </m:sub>
                            </m:sSub>
                            <m:r>
                              <a:rPr lang="es-ES" sz="4000" i="1">
                                <a:solidFill>
                                  <a:schemeClr val="bg2"/>
                                </a:solidFill>
                                <a:latin typeface="Cambria Math" panose="02040503050406030204" pitchFamily="18" charset="0"/>
                              </a:rPr>
                              <m:t>−</m:t>
                            </m:r>
                            <m:sSub>
                              <m:sSubPr>
                                <m:ctrlPr>
                                  <a:rPr lang="es-ES" sz="4000" i="1">
                                    <a:solidFill>
                                      <a:schemeClr val="bg2"/>
                                    </a:solidFill>
                                    <a:latin typeface="Cambria Math" panose="02040503050406030204" pitchFamily="18" charset="0"/>
                                  </a:rPr>
                                </m:ctrlPr>
                              </m:sSubPr>
                              <m:e>
                                <m:r>
                                  <a:rPr lang="es-ES" sz="4000" i="1">
                                    <a:solidFill>
                                      <a:schemeClr val="bg2"/>
                                    </a:solidFill>
                                    <a:latin typeface="Cambria Math" panose="02040503050406030204" pitchFamily="18" charset="0"/>
                                  </a:rPr>
                                  <m:t>𝑓</m:t>
                                </m:r>
                              </m:e>
                              <m:sub>
                                <m:r>
                                  <a:rPr lang="es-ES" sz="4000" i="1">
                                    <a:solidFill>
                                      <a:schemeClr val="bg2"/>
                                    </a:solidFill>
                                    <a:latin typeface="Cambria Math" panose="02040503050406030204" pitchFamily="18" charset="0"/>
                                  </a:rPr>
                                  <m:t>𝑜𝑢𝑡</m:t>
                                </m:r>
                              </m:sub>
                            </m:sSub>
                          </m:e>
                        </m:d>
                        <m:r>
                          <a:rPr lang="es-ES" sz="4000" i="1">
                            <a:solidFill>
                              <a:schemeClr val="bg2"/>
                            </a:solidFill>
                            <a:latin typeface="Cambria Math" panose="02040503050406030204" pitchFamily="18" charset="0"/>
                          </a:rPr>
                          <m:t>&gt;</m:t>
                        </m:r>
                        <m:r>
                          <a:rPr lang="es-ES" sz="4000" b="0" i="1" smtClean="0">
                            <a:solidFill>
                              <a:schemeClr val="bg2"/>
                            </a:solidFill>
                            <a:latin typeface="Cambria Math" panose="02040503050406030204" pitchFamily="18" charset="0"/>
                          </a:rPr>
                          <m:t>𝑡</m:t>
                        </m:r>
                      </m:e>
                    </m:d>
                    <m:r>
                      <a:rPr lang="es-ES" sz="4000" i="1" smtClean="0">
                        <a:solidFill>
                          <a:schemeClr val="tx1"/>
                        </a:solidFill>
                        <a:latin typeface="Cambria Math" panose="02040503050406030204" pitchFamily="18" charset="0"/>
                        <a:ea typeface="Cambria Math" panose="02040503050406030204" pitchFamily="18" charset="0"/>
                      </a:rPr>
                      <m:t>≤</m:t>
                    </m:r>
                  </m:oMath>
                </a14:m>
                <a:r>
                  <a:rPr lang="en-GB" sz="4000" dirty="0">
                    <a:solidFill>
                      <a:schemeClr val="bg2"/>
                    </a:solidFill>
                  </a:rPr>
                  <a:t> </a:t>
                </a:r>
              </a:p>
            </p:txBody>
          </p:sp>
        </mc:Choice>
        <mc:Fallback xmlns="">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855533" y="4767945"/>
                <a:ext cx="6604154" cy="615553"/>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31352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5E8B2B-B625-423C-AFD8-CB2CA14FC2EA}"/>
                  </a:ext>
                </a:extLst>
              </p:cNvPr>
              <p:cNvSpPr txBox="1"/>
              <p:nvPr/>
            </p:nvSpPr>
            <p:spPr>
              <a:xfrm>
                <a:off x="2724901" y="4680857"/>
                <a:ext cx="6604154" cy="7001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4000" b="0" i="1" smtClean="0">
                          <a:solidFill>
                            <a:schemeClr val="tx1"/>
                          </a:solidFill>
                          <a:latin typeface="Cambria Math" panose="02040503050406030204" pitchFamily="18" charset="0"/>
                        </a:rPr>
                        <m:t>𝑃</m:t>
                      </m:r>
                      <m:d>
                        <m:dPr>
                          <m:ctrlPr>
                            <a:rPr lang="es-ES" sz="4000" i="1" smtClean="0">
                              <a:solidFill>
                                <a:schemeClr val="tx1"/>
                              </a:solidFill>
                              <a:latin typeface="Cambria Math" panose="02040503050406030204" pitchFamily="18" charset="0"/>
                            </a:rPr>
                          </m:ctrlPr>
                        </m:dPr>
                        <m:e>
                          <m:d>
                            <m:dPr>
                              <m:begChr m:val="|"/>
                              <m:endChr m:val="|"/>
                              <m:ctrlPr>
                                <a:rPr lang="es-ES" sz="4000" i="1" smtClean="0">
                                  <a:solidFill>
                                    <a:schemeClr val="tx1"/>
                                  </a:solidFill>
                                  <a:latin typeface="Cambria Math" panose="02040503050406030204" pitchFamily="18" charset="0"/>
                                </a:rPr>
                              </m:ctrlPr>
                            </m:dPr>
                            <m:e>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𝑖𝑛</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𝑜𝑢𝑡</m:t>
                                  </m:r>
                                </m:sub>
                              </m:sSub>
                            </m:e>
                          </m:d>
                          <m:r>
                            <a:rPr lang="es-ES" sz="4000" i="1">
                              <a:solidFill>
                                <a:schemeClr val="tx1"/>
                              </a:solidFill>
                              <a:latin typeface="Cambria Math" panose="02040503050406030204" pitchFamily="18" charset="0"/>
                            </a:rPr>
                            <m:t>&gt;</m:t>
                          </m:r>
                          <m:r>
                            <a:rPr lang="es-ES" sz="4000" b="0" i="1" smtClean="0">
                              <a:solidFill>
                                <a:schemeClr val="tx1"/>
                              </a:solidFill>
                              <a:latin typeface="Cambria Math" panose="02040503050406030204" pitchFamily="18" charset="0"/>
                            </a:rPr>
                            <m:t>𝑡</m:t>
                          </m:r>
                        </m:e>
                      </m:d>
                      <m:r>
                        <a:rPr lang="es-ES" sz="4000" i="1" smtClean="0">
                          <a:solidFill>
                            <a:schemeClr val="tx1"/>
                          </a:solidFill>
                          <a:latin typeface="Cambria Math" panose="02040503050406030204" pitchFamily="18" charset="0"/>
                          <a:ea typeface="Cambria Math" panose="02040503050406030204" pitchFamily="18" charset="0"/>
                        </a:rPr>
                        <m:t>≤</m:t>
                      </m:r>
                      <m:r>
                        <a:rPr lang="es-ES" sz="4000" b="0" i="1" smtClean="0">
                          <a:latin typeface="Cambria Math" panose="02040503050406030204" pitchFamily="18" charset="0"/>
                          <a:ea typeface="Cambria Math" panose="02040503050406030204" pitchFamily="18" charset="0"/>
                        </a:rPr>
                        <m:t>  </m:t>
                      </m:r>
                      <m:sSup>
                        <m:sSupPr>
                          <m:ctrlPr>
                            <a:rPr lang="es-ES" sz="4000" i="1" smtClean="0">
                              <a:solidFill>
                                <a:schemeClr val="bg2"/>
                              </a:solidFill>
                              <a:latin typeface="Cambria Math" panose="02040503050406030204" pitchFamily="18" charset="0"/>
                              <a:ea typeface="Cambria Math" panose="02040503050406030204" pitchFamily="18" charset="0"/>
                            </a:rPr>
                          </m:ctrlPr>
                        </m:sSupPr>
                        <m:e>
                          <m:r>
                            <a:rPr lang="es-ES" sz="4000" i="1" smtClean="0">
                              <a:solidFill>
                                <a:schemeClr val="bg2"/>
                              </a:solidFill>
                              <a:latin typeface="Cambria Math" panose="02040503050406030204" pitchFamily="18" charset="0"/>
                              <a:ea typeface="Cambria Math" panose="02040503050406030204" pitchFamily="18" charset="0"/>
                            </a:rPr>
                            <m:t>𝑒</m:t>
                          </m:r>
                        </m:e>
                        <m:sup>
                          <m:r>
                            <a:rPr lang="es-ES" sz="4000" b="0" i="1" smtClean="0">
                              <a:solidFill>
                                <a:schemeClr val="bg2"/>
                              </a:solidFill>
                              <a:latin typeface="Cambria Math" panose="02040503050406030204" pitchFamily="18" charset="0"/>
                              <a:ea typeface="Cambria Math" panose="02040503050406030204" pitchFamily="18" charset="0"/>
                            </a:rPr>
                            <m:t>−   </m:t>
                          </m:r>
                          <m:sSup>
                            <m:sSupPr>
                              <m:ctrlPr>
                                <a:rPr lang="es-ES" sz="4000" i="1">
                                  <a:solidFill>
                                    <a:schemeClr val="bg2"/>
                                  </a:solidFill>
                                  <a:latin typeface="Cambria Math" panose="02040503050406030204" pitchFamily="18" charset="0"/>
                                  <a:ea typeface="Cambria Math" panose="02040503050406030204" pitchFamily="18" charset="0"/>
                                </a:rPr>
                              </m:ctrlPr>
                            </m:sSupPr>
                            <m:e>
                              <m:r>
                                <a:rPr lang="es-ES" sz="4000" i="1">
                                  <a:solidFill>
                                    <a:schemeClr val="bg2"/>
                                  </a:solidFill>
                                  <a:latin typeface="Cambria Math" panose="02040503050406030204" pitchFamily="18" charset="0"/>
                                  <a:ea typeface="Cambria Math" panose="02040503050406030204" pitchFamily="18" charset="0"/>
                                </a:rPr>
                                <m:t>𝑡</m:t>
                              </m:r>
                            </m:e>
                            <m:sup>
                              <m:r>
                                <a:rPr lang="es-ES" sz="4000" i="1">
                                  <a:solidFill>
                                    <a:schemeClr val="bg2"/>
                                  </a:solidFill>
                                  <a:latin typeface="Cambria Math" panose="02040503050406030204" pitchFamily="18" charset="0"/>
                                  <a:ea typeface="Cambria Math" panose="02040503050406030204" pitchFamily="18" charset="0"/>
                                </a:rPr>
                                <m:t>2</m:t>
                              </m:r>
                            </m:sup>
                          </m:sSup>
                          <m:r>
                            <a:rPr lang="es-ES" sz="4000" i="1">
                              <a:solidFill>
                                <a:schemeClr val="bg2"/>
                              </a:solidFill>
                              <a:latin typeface="Cambria Math" panose="02040503050406030204" pitchFamily="18" charset="0"/>
                              <a:ea typeface="Cambria Math" panose="02040503050406030204" pitchFamily="18" charset="0"/>
                            </a:rPr>
                            <m:t>𝑁</m:t>
                          </m:r>
                        </m:sup>
                      </m:sSup>
                    </m:oMath>
                  </m:oMathPara>
                </a14:m>
                <a:endParaRPr lang="en-GB" sz="4000" dirty="0">
                  <a:solidFill>
                    <a:schemeClr val="bg2"/>
                  </a:solidFill>
                </a:endParaRPr>
              </a:p>
            </p:txBody>
          </p:sp>
        </mc:Choice>
        <mc:Fallback xmlns="">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724901" y="4680857"/>
                <a:ext cx="6604154" cy="700192"/>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9048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0909-04CC-47F0-93A5-5FB882641A12}"/>
              </a:ext>
            </a:extLst>
          </p:cNvPr>
          <p:cNvSpPr>
            <a:spLocks noGrp="1"/>
          </p:cNvSpPr>
          <p:nvPr>
            <p:ph type="title"/>
          </p:nvPr>
        </p:nvSpPr>
        <p:spPr/>
        <p:txBody>
          <a:bodyPr/>
          <a:lstStyle/>
          <a:p>
            <a:pPr algn="ctr"/>
            <a:r>
              <a:rPr lang="en-US" dirty="0"/>
              <a:t>Overview</a:t>
            </a:r>
          </a:p>
        </p:txBody>
      </p:sp>
      <p:sp>
        <p:nvSpPr>
          <p:cNvPr id="3" name="Text Placeholder 2">
            <a:extLst>
              <a:ext uri="{FF2B5EF4-FFF2-40B4-BE49-F238E27FC236}">
                <a16:creationId xmlns:a16="http://schemas.microsoft.com/office/drawing/2014/main" id="{5B65F532-72C1-4251-83AA-2EDD17AC7F41}"/>
              </a:ext>
            </a:extLst>
          </p:cNvPr>
          <p:cNvSpPr>
            <a:spLocks noGrp="1"/>
          </p:cNvSpPr>
          <p:nvPr>
            <p:ph type="body" idx="1"/>
          </p:nvPr>
        </p:nvSpPr>
        <p:spPr/>
        <p:txBody>
          <a:bodyPr/>
          <a:lstStyle/>
          <a:p>
            <a:r>
              <a:rPr lang="en-US" dirty="0"/>
              <a:t>Generalisation</a:t>
            </a:r>
          </a:p>
          <a:p>
            <a:r>
              <a:rPr lang="en-US" dirty="0"/>
              <a:t>The </a:t>
            </a:r>
            <a:r>
              <a:rPr lang="en-GB" dirty="0"/>
              <a:t>learning</a:t>
            </a:r>
            <a:r>
              <a:rPr lang="en-US" dirty="0"/>
              <a:t> problem</a:t>
            </a:r>
          </a:p>
          <a:p>
            <a:r>
              <a:rPr lang="en-US" dirty="0"/>
              <a:t>Probabilistic assumption</a:t>
            </a:r>
          </a:p>
          <a:p>
            <a:r>
              <a:rPr lang="en-US" dirty="0"/>
              <a:t>Proofs – way to solution</a:t>
            </a:r>
          </a:p>
          <a:p>
            <a:r>
              <a:rPr lang="en-US" dirty="0"/>
              <a:t>Learning is possible!</a:t>
            </a:r>
          </a:p>
          <a:p>
            <a:endParaRPr lang="en-US" dirty="0"/>
          </a:p>
        </p:txBody>
      </p:sp>
      <p:graphicFrame>
        <p:nvGraphicFramePr>
          <p:cNvPr id="4" name="图示 3"/>
          <p:cNvGraphicFramePr/>
          <p:nvPr>
            <p:extLst>
              <p:ext uri="{D42A27DB-BD31-4B8C-83A1-F6EECF244321}">
                <p14:modId xmlns:p14="http://schemas.microsoft.com/office/powerpoint/2010/main" val="4294388367"/>
              </p:ext>
            </p:extLst>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7868397" y="1686423"/>
            <a:ext cx="1523253" cy="1523253"/>
          </a:xfrm>
          <a:prstGeom prst="rect">
            <a:avLst/>
          </a:prstGeom>
        </p:spPr>
      </p:pic>
    </p:spTree>
    <p:extLst>
      <p:ext uri="{BB962C8B-B14F-4D97-AF65-F5344CB8AC3E}">
        <p14:creationId xmlns:p14="http://schemas.microsoft.com/office/powerpoint/2010/main" val="376051667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0" presetClass="path" presetSubtype="0" accel="50000" decel="50000" fill="hold" nodeType="clickEffect">
                                  <p:stCondLst>
                                    <p:cond delay="0"/>
                                  </p:stCondLst>
                                  <p:childTnLst>
                                    <p:animMotion origin="layout" path="M -2.5E-6 -4.44444E-6 L 0.0711 -4.44444E-6 C 0.10287 -4.44444E-6 0.14219 0.04931 0.14219 0.08936 L 0.14219 0.17894 " pathEditMode="relative" rAng="0" ptsTypes="AAAA">
                                      <p:cBhvr>
                                        <p:cTn id="16" dur="2000" fill="hold"/>
                                        <p:tgtEl>
                                          <p:spTgt spid="5"/>
                                        </p:tgtEl>
                                        <p:attrNameLst>
                                          <p:attrName>ppt_x</p:attrName>
                                          <p:attrName>ppt_y</p:attrName>
                                        </p:attrNameLst>
                                      </p:cBhvr>
                                      <p:rCtr x="7109" y="8935"/>
                                    </p:animMotion>
                                  </p:childTnLst>
                                </p:cTn>
                              </p:par>
                            </p:childTnLst>
                          </p:cTn>
                        </p:par>
                      </p:childTnLst>
                    </p:cTn>
                  </p:par>
                  <p:par>
                    <p:cTn id="17" fill="hold">
                      <p:stCondLst>
                        <p:cond delay="indefinite"/>
                      </p:stCondLst>
                      <p:childTnLst>
                        <p:par>
                          <p:cTn id="18" fill="hold">
                            <p:stCondLst>
                              <p:cond delay="0"/>
                            </p:stCondLst>
                            <p:childTnLst>
                              <p:par>
                                <p:cTn id="19" presetID="36" presetClass="path" presetSubtype="0" accel="50000" decel="50000" fill="hold" nodeType="clickEffect">
                                  <p:stCondLst>
                                    <p:cond delay="0"/>
                                  </p:stCondLst>
                                  <p:childTnLst>
                                    <p:animMotion origin="layout" path="M 0.14219 0.17894 L 0.14219 0.32014 C 0.14219 0.38334 0.12552 0.46135 0.11198 0.46135 L 0.0819 0.46135 " pathEditMode="relative" rAng="0" ptsTypes="AAAA">
                                      <p:cBhvr>
                                        <p:cTn id="20" dur="2000" fill="hold"/>
                                        <p:tgtEl>
                                          <p:spTgt spid="5"/>
                                        </p:tgtEl>
                                        <p:attrNameLst>
                                          <p:attrName>ppt_x</p:attrName>
                                          <p:attrName>ppt_y</p:attrName>
                                        </p:attrNameLst>
                                      </p:cBhvr>
                                      <p:rCtr x="-3021" y="14120"/>
                                    </p:animMotion>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0.0819 0.46135 L 0.03568 0.53658 C 0.02617 0.55348 0.01172 0.5632 -0.00338 0.5632 C -0.0207 0.5632 -0.0345 0.55348 -0.04401 0.53658 L -0.0901 0.46135 " pathEditMode="relative" rAng="0" ptsTypes="AAAAA">
                                      <p:cBhvr>
                                        <p:cTn id="24" dur="2000" fill="hold"/>
                                        <p:tgtEl>
                                          <p:spTgt spid="5"/>
                                        </p:tgtEl>
                                        <p:attrNameLst>
                                          <p:attrName>ppt_x</p:attrName>
                                          <p:attrName>ppt_y</p:attrName>
                                        </p:attrNameLst>
                                      </p:cBhvr>
                                      <p:rCtr x="-8607" y="5093"/>
                                    </p:animMotion>
                                  </p:childTnLst>
                                </p:cTn>
                              </p:par>
                            </p:childTnLst>
                          </p:cTn>
                        </p:par>
                      </p:childTnLst>
                    </p:cTn>
                  </p:par>
                  <p:par>
                    <p:cTn id="25" fill="hold">
                      <p:stCondLst>
                        <p:cond delay="indefinite"/>
                      </p:stCondLst>
                      <p:childTnLst>
                        <p:par>
                          <p:cTn id="26" fill="hold">
                            <p:stCondLst>
                              <p:cond delay="0"/>
                            </p:stCondLst>
                            <p:childTnLst>
                              <p:par>
                                <p:cTn id="27" presetID="43" presetClass="path" presetSubtype="0" accel="50000" decel="50000" fill="hold" nodeType="clickEffect">
                                  <p:stCondLst>
                                    <p:cond delay="0"/>
                                  </p:stCondLst>
                                  <p:childTnLst>
                                    <p:animMotion origin="layout" path="M -0.0901 0.46135 L -0.1181 0.46135 C -0.13073 0.46135 -0.14609 0.38264 -0.14609 0.31875 L -0.14609 0.17639 " pathEditMode="relative" rAng="0" ptsTypes="AAAA">
                                      <p:cBhvr>
                                        <p:cTn id="28" dur="2000" fill="hold"/>
                                        <p:tgtEl>
                                          <p:spTgt spid="5"/>
                                        </p:tgtEl>
                                        <p:attrNameLst>
                                          <p:attrName>ppt_x</p:attrName>
                                          <p:attrName>ppt_y</p:attrName>
                                        </p:attrNameLst>
                                      </p:cBhvr>
                                      <p:rCtr x="-2799" y="-14259"/>
                                    </p:animMotion>
                                  </p:childTnLst>
                                </p:cTn>
                              </p:par>
                            </p:childTnLst>
                          </p:cTn>
                        </p:par>
                      </p:childTnLst>
                    </p:cTn>
                  </p:par>
                  <p:par>
                    <p:cTn id="29" fill="hold">
                      <p:stCondLst>
                        <p:cond delay="indefinite"/>
                      </p:stCondLst>
                      <p:childTnLst>
                        <p:par>
                          <p:cTn id="30" fill="hold">
                            <p:stCondLst>
                              <p:cond delay="0"/>
                            </p:stCondLst>
                            <p:childTnLst>
                              <p:par>
                                <p:cTn id="31" presetID="57" presetClass="path" presetSubtype="0" accel="50000" decel="50000" fill="hold" nodeType="clickEffect">
                                  <p:stCondLst>
                                    <p:cond delay="0"/>
                                  </p:stCondLst>
                                  <p:childTnLst>
                                    <p:animMotion origin="layout" path="M -0.14609 0.17639 L -0.14609 0.0875 C -0.14609 0.04746 -0.10729 -0.00138 -0.07578 -0.00138 L -0.00547 -0.00138 " pathEditMode="relative" rAng="0" ptsTypes="AAAA">
                                      <p:cBhvr>
                                        <p:cTn id="32" dur="2000" fill="hold"/>
                                        <p:tgtEl>
                                          <p:spTgt spid="5"/>
                                        </p:tgtEl>
                                        <p:attrNameLst>
                                          <p:attrName>ppt_x</p:attrName>
                                          <p:attrName>ppt_y</p:attrName>
                                        </p:attrNameLst>
                                      </p:cBhvr>
                                      <p:rCtr x="7031" y="-8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5E8B2B-B625-423C-AFD8-CB2CA14FC2EA}"/>
                  </a:ext>
                </a:extLst>
              </p:cNvPr>
              <p:cNvSpPr txBox="1"/>
              <p:nvPr/>
            </p:nvSpPr>
            <p:spPr>
              <a:xfrm>
                <a:off x="2724901" y="4680857"/>
                <a:ext cx="6604154" cy="7001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4000" b="0" i="1" smtClean="0">
                          <a:solidFill>
                            <a:schemeClr val="tx1"/>
                          </a:solidFill>
                          <a:latin typeface="Cambria Math" panose="02040503050406030204" pitchFamily="18" charset="0"/>
                        </a:rPr>
                        <m:t>𝑃</m:t>
                      </m:r>
                      <m:d>
                        <m:dPr>
                          <m:ctrlPr>
                            <a:rPr lang="es-ES" sz="4000" i="1" smtClean="0">
                              <a:solidFill>
                                <a:schemeClr val="tx1"/>
                              </a:solidFill>
                              <a:latin typeface="Cambria Math" panose="02040503050406030204" pitchFamily="18" charset="0"/>
                            </a:rPr>
                          </m:ctrlPr>
                        </m:dPr>
                        <m:e>
                          <m:d>
                            <m:dPr>
                              <m:begChr m:val="|"/>
                              <m:endChr m:val="|"/>
                              <m:ctrlPr>
                                <a:rPr lang="es-ES" sz="4000" i="1" smtClean="0">
                                  <a:solidFill>
                                    <a:schemeClr val="tx1"/>
                                  </a:solidFill>
                                  <a:latin typeface="Cambria Math" panose="02040503050406030204" pitchFamily="18" charset="0"/>
                                </a:rPr>
                              </m:ctrlPr>
                            </m:dPr>
                            <m:e>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𝑖𝑛</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𝑜𝑢𝑡</m:t>
                                  </m:r>
                                </m:sub>
                              </m:sSub>
                            </m:e>
                          </m:d>
                          <m:r>
                            <a:rPr lang="es-ES" sz="4000" i="1">
                              <a:solidFill>
                                <a:schemeClr val="tx1"/>
                              </a:solidFill>
                              <a:latin typeface="Cambria Math" panose="02040503050406030204" pitchFamily="18" charset="0"/>
                            </a:rPr>
                            <m:t>&gt;</m:t>
                          </m:r>
                          <m:r>
                            <a:rPr lang="es-ES" sz="4000" b="0" i="1" smtClean="0">
                              <a:solidFill>
                                <a:schemeClr val="tx1"/>
                              </a:solidFill>
                              <a:latin typeface="Cambria Math" panose="02040503050406030204" pitchFamily="18" charset="0"/>
                            </a:rPr>
                            <m:t>𝑡</m:t>
                          </m:r>
                        </m:e>
                      </m:d>
                      <m:r>
                        <a:rPr lang="es-ES" sz="4000" i="1" smtClean="0">
                          <a:solidFill>
                            <a:schemeClr val="tx1"/>
                          </a:solidFill>
                          <a:latin typeface="Cambria Math" panose="02040503050406030204" pitchFamily="18" charset="0"/>
                          <a:ea typeface="Cambria Math" panose="02040503050406030204" pitchFamily="18" charset="0"/>
                        </a:rPr>
                        <m:t>≤</m:t>
                      </m:r>
                      <m:r>
                        <a:rPr lang="es-ES" sz="4000" b="0" i="1" smtClean="0">
                          <a:solidFill>
                            <a:schemeClr val="tx1"/>
                          </a:solidFill>
                          <a:latin typeface="Cambria Math" panose="02040503050406030204" pitchFamily="18" charset="0"/>
                          <a:ea typeface="Cambria Math" panose="02040503050406030204" pitchFamily="18" charset="0"/>
                        </a:rPr>
                        <m:t>2</m:t>
                      </m:r>
                      <m:sSup>
                        <m:sSupPr>
                          <m:ctrlPr>
                            <a:rPr lang="es-ES" sz="4000" i="1" smtClean="0">
                              <a:solidFill>
                                <a:schemeClr val="tx1"/>
                              </a:solidFill>
                              <a:latin typeface="Cambria Math" panose="02040503050406030204" pitchFamily="18" charset="0"/>
                              <a:ea typeface="Cambria Math" panose="02040503050406030204" pitchFamily="18" charset="0"/>
                            </a:rPr>
                          </m:ctrlPr>
                        </m:sSupPr>
                        <m:e>
                          <m:r>
                            <a:rPr lang="es-ES" sz="4000" i="1" smtClean="0">
                              <a:solidFill>
                                <a:schemeClr val="tx1"/>
                              </a:solidFill>
                              <a:latin typeface="Cambria Math" panose="02040503050406030204" pitchFamily="18" charset="0"/>
                              <a:ea typeface="Cambria Math" panose="02040503050406030204" pitchFamily="18" charset="0"/>
                            </a:rPr>
                            <m:t>𝑒</m:t>
                          </m:r>
                        </m:e>
                        <m:sup>
                          <m:r>
                            <a:rPr lang="es-ES" sz="4000" b="0" i="1" smtClean="0">
                              <a:solidFill>
                                <a:schemeClr val="tx1"/>
                              </a:solidFill>
                              <a:latin typeface="Cambria Math" panose="02040503050406030204" pitchFamily="18" charset="0"/>
                              <a:ea typeface="Cambria Math" panose="02040503050406030204" pitchFamily="18" charset="0"/>
                            </a:rPr>
                            <m:t>−2</m:t>
                          </m:r>
                          <m:sSup>
                            <m:sSupPr>
                              <m:ctrlPr>
                                <a:rPr lang="es-ES" sz="4000" i="1">
                                  <a:solidFill>
                                    <a:schemeClr val="tx1"/>
                                  </a:solidFill>
                                  <a:latin typeface="Cambria Math" panose="02040503050406030204" pitchFamily="18" charset="0"/>
                                  <a:ea typeface="Cambria Math" panose="02040503050406030204" pitchFamily="18" charset="0"/>
                                </a:rPr>
                              </m:ctrlPr>
                            </m:sSupPr>
                            <m:e>
                              <m:r>
                                <a:rPr lang="es-ES" sz="4000" i="1">
                                  <a:solidFill>
                                    <a:schemeClr val="tx1"/>
                                  </a:solidFill>
                                  <a:latin typeface="Cambria Math" panose="02040503050406030204" pitchFamily="18" charset="0"/>
                                  <a:ea typeface="Cambria Math" panose="02040503050406030204" pitchFamily="18" charset="0"/>
                                </a:rPr>
                                <m:t>𝑡</m:t>
                              </m:r>
                            </m:e>
                            <m:sup>
                              <m:r>
                                <a:rPr lang="es-ES" sz="4000" i="1">
                                  <a:solidFill>
                                    <a:schemeClr val="tx1"/>
                                  </a:solidFill>
                                  <a:latin typeface="Cambria Math" panose="02040503050406030204" pitchFamily="18" charset="0"/>
                                  <a:ea typeface="Cambria Math" panose="02040503050406030204" pitchFamily="18" charset="0"/>
                                </a:rPr>
                                <m:t>2</m:t>
                              </m:r>
                            </m:sup>
                          </m:sSup>
                          <m:r>
                            <a:rPr lang="es-ES" sz="4000" i="1">
                              <a:solidFill>
                                <a:schemeClr val="tx1"/>
                              </a:solidFill>
                              <a:latin typeface="Cambria Math" panose="02040503050406030204" pitchFamily="18" charset="0"/>
                              <a:ea typeface="Cambria Math" panose="02040503050406030204" pitchFamily="18" charset="0"/>
                            </a:rPr>
                            <m:t>𝑁</m:t>
                          </m:r>
                        </m:sup>
                      </m:sSup>
                    </m:oMath>
                  </m:oMathPara>
                </a14:m>
                <a:endParaRPr lang="en-GB" sz="4000" dirty="0">
                  <a:solidFill>
                    <a:schemeClr val="tx1"/>
                  </a:solidFill>
                </a:endParaRPr>
              </a:p>
            </p:txBody>
          </p:sp>
        </mc:Choice>
        <mc:Fallback xmlns="">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724901" y="4680857"/>
                <a:ext cx="6604154" cy="700192"/>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68365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Two lines left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error out sample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error in sample, for multiple hypothesis</a:t>
                </a:r>
              </a:p>
              <a:p>
                <a:r>
                  <a:rPr lang="en-GB" dirty="0"/>
                  <a:t>error in sample to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0</m:t>
                    </m:r>
                  </m:oMath>
                </a14:m>
                <a:endParaRPr lang="en-GB" dirty="0"/>
              </a:p>
              <a:p>
                <a:r>
                  <a:rPr lang="en-GB" dirty="0"/>
                  <a:t>Memorisation VS Generalisation</a:t>
                </a:r>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
        <p:nvSpPr>
          <p:cNvPr id="10" name="Rectangle 9">
            <a:extLst>
              <a:ext uri="{FF2B5EF4-FFF2-40B4-BE49-F238E27FC236}">
                <a16:creationId xmlns:a16="http://schemas.microsoft.com/office/drawing/2014/main" id="{EBF40726-D795-4F4C-BC32-E2DA4A07B7DF}"/>
              </a:ext>
            </a:extLst>
          </p:cNvPr>
          <p:cNvSpPr/>
          <p:nvPr/>
        </p:nvSpPr>
        <p:spPr>
          <a:xfrm>
            <a:off x="8993192" y="4114800"/>
            <a:ext cx="357636" cy="1676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D46134E1-D597-4A7D-8992-AE0EFDDE0139}"/>
              </a:ext>
            </a:extLst>
          </p:cNvPr>
          <p:cNvSpPr/>
          <p:nvPr/>
        </p:nvSpPr>
        <p:spPr>
          <a:xfrm>
            <a:off x="9940249" y="3929743"/>
            <a:ext cx="357636" cy="18614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F31C1C7-4C9E-4074-9E7C-9625B7D5EE85}"/>
                  </a:ext>
                </a:extLst>
              </p:cNvPr>
              <p:cNvSpPr txBox="1"/>
              <p:nvPr/>
            </p:nvSpPr>
            <p:spPr>
              <a:xfrm>
                <a:off x="8783829" y="3496417"/>
                <a:ext cx="769826"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𝑖𝑛</m:t>
                          </m:r>
                        </m:sub>
                      </m:sSub>
                    </m:oMath>
                  </m:oMathPara>
                </a14:m>
                <a:endParaRPr lang="en-GB" sz="2800" dirty="0"/>
              </a:p>
            </p:txBody>
          </p:sp>
        </mc:Choice>
        <mc:Fallback>
          <p:sp>
            <p:nvSpPr>
              <p:cNvPr id="6" name="TextBox 5">
                <a:extLst>
                  <a:ext uri="{FF2B5EF4-FFF2-40B4-BE49-F238E27FC236}">
                    <a16:creationId xmlns:a16="http://schemas.microsoft.com/office/drawing/2014/main" id="{7F31C1C7-4C9E-4074-9E7C-9625B7D5EE85}"/>
                  </a:ext>
                </a:extLst>
              </p:cNvPr>
              <p:cNvSpPr txBox="1">
                <a:spLocks noRot="1" noChangeAspect="1" noMove="1" noResize="1" noEditPoints="1" noAdjustHandles="1" noChangeArrowheads="1" noChangeShapeType="1" noTextEdit="1"/>
              </p:cNvSpPr>
              <p:nvPr/>
            </p:nvSpPr>
            <p:spPr>
              <a:xfrm>
                <a:off x="8783829" y="3496417"/>
                <a:ext cx="769826" cy="523220"/>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1EDE736-BF06-4CC3-A2C9-A4F93B87255E}"/>
                  </a:ext>
                </a:extLst>
              </p:cNvPr>
              <p:cNvSpPr txBox="1"/>
              <p:nvPr/>
            </p:nvSpPr>
            <p:spPr>
              <a:xfrm>
                <a:off x="9734154" y="3406523"/>
                <a:ext cx="950325"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𝑜𝑢𝑡</m:t>
                          </m:r>
                        </m:sub>
                      </m:sSub>
                    </m:oMath>
                  </m:oMathPara>
                </a14:m>
                <a:endParaRPr lang="en-GB" sz="2800" dirty="0"/>
              </a:p>
            </p:txBody>
          </p:sp>
        </mc:Choice>
        <mc:Fallback>
          <p:sp>
            <p:nvSpPr>
              <p:cNvPr id="13" name="TextBox 12">
                <a:extLst>
                  <a:ext uri="{FF2B5EF4-FFF2-40B4-BE49-F238E27FC236}">
                    <a16:creationId xmlns:a16="http://schemas.microsoft.com/office/drawing/2014/main" id="{91EDE736-BF06-4CC3-A2C9-A4F93B87255E}"/>
                  </a:ext>
                </a:extLst>
              </p:cNvPr>
              <p:cNvSpPr txBox="1">
                <a:spLocks noRot="1" noChangeAspect="1" noMove="1" noResize="1" noEditPoints="1" noAdjustHandles="1" noChangeArrowheads="1" noChangeShapeType="1" noTextEdit="1"/>
              </p:cNvSpPr>
              <p:nvPr/>
            </p:nvSpPr>
            <p:spPr>
              <a:xfrm>
                <a:off x="9734154" y="3406523"/>
                <a:ext cx="950325" cy="523220"/>
              </a:xfrm>
              <a:prstGeom prst="rect">
                <a:avLst/>
              </a:prstGeom>
              <a:blipFill>
                <a:blip r:embed="rId12"/>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656EB5CD-781C-49F7-9C6F-0B9501851F96}"/>
              </a:ext>
            </a:extLst>
          </p:cNvPr>
          <p:cNvSpPr txBox="1"/>
          <p:nvPr/>
        </p:nvSpPr>
        <p:spPr>
          <a:xfrm>
            <a:off x="8373817" y="5483423"/>
            <a:ext cx="284052" cy="307777"/>
          </a:xfrm>
          <a:prstGeom prst="rect">
            <a:avLst/>
          </a:prstGeom>
          <a:noFill/>
        </p:spPr>
        <p:txBody>
          <a:bodyPr wrap="none" rtlCol="0">
            <a:spAutoFit/>
          </a:bodyPr>
          <a:lstStyle/>
          <a:p>
            <a:r>
              <a:rPr lang="en-GB" dirty="0"/>
              <a:t>0</a:t>
            </a:r>
          </a:p>
        </p:txBody>
      </p:sp>
      <p:sp>
        <p:nvSpPr>
          <p:cNvPr id="21" name="Freeform: Shape 20">
            <a:extLst>
              <a:ext uri="{FF2B5EF4-FFF2-40B4-BE49-F238E27FC236}">
                <a16:creationId xmlns:a16="http://schemas.microsoft.com/office/drawing/2014/main" id="{57554A6D-9E7C-4A4F-A966-6F07C04528B1}"/>
              </a:ext>
            </a:extLst>
          </p:cNvPr>
          <p:cNvSpPr/>
          <p:nvPr/>
        </p:nvSpPr>
        <p:spPr>
          <a:xfrm>
            <a:off x="8545286" y="3962400"/>
            <a:ext cx="284053" cy="1513114"/>
          </a:xfrm>
          <a:custGeom>
            <a:avLst/>
            <a:gdLst>
              <a:gd name="connsiteX0" fmla="*/ 391885 w 391885"/>
              <a:gd name="connsiteY0" fmla="*/ 0 h 1513114"/>
              <a:gd name="connsiteX1" fmla="*/ 97971 w 391885"/>
              <a:gd name="connsiteY1" fmla="*/ 413657 h 1513114"/>
              <a:gd name="connsiteX2" fmla="*/ 293914 w 391885"/>
              <a:gd name="connsiteY2" fmla="*/ 925286 h 1513114"/>
              <a:gd name="connsiteX3" fmla="*/ 0 w 391885"/>
              <a:gd name="connsiteY3" fmla="*/ 1513114 h 1513114"/>
            </a:gdLst>
            <a:ahLst/>
            <a:cxnLst>
              <a:cxn ang="0">
                <a:pos x="connsiteX0" y="connsiteY0"/>
              </a:cxn>
              <a:cxn ang="0">
                <a:pos x="connsiteX1" y="connsiteY1"/>
              </a:cxn>
              <a:cxn ang="0">
                <a:pos x="connsiteX2" y="connsiteY2"/>
              </a:cxn>
              <a:cxn ang="0">
                <a:pos x="connsiteX3" y="connsiteY3"/>
              </a:cxn>
            </a:cxnLst>
            <a:rect l="l" t="t" r="r" b="b"/>
            <a:pathLst>
              <a:path w="391885" h="1513114">
                <a:moveTo>
                  <a:pt x="391885" y="0"/>
                </a:moveTo>
                <a:cubicBezTo>
                  <a:pt x="253092" y="129721"/>
                  <a:pt x="114300" y="259443"/>
                  <a:pt x="97971" y="413657"/>
                </a:cubicBezTo>
                <a:cubicBezTo>
                  <a:pt x="81642" y="567871"/>
                  <a:pt x="310242" y="742043"/>
                  <a:pt x="293914" y="925286"/>
                </a:cubicBezTo>
                <a:cubicBezTo>
                  <a:pt x="277585" y="1108529"/>
                  <a:pt x="36286" y="1451428"/>
                  <a:pt x="0" y="1513114"/>
                </a:cubicBezTo>
              </a:path>
            </a:pathLst>
          </a:custGeom>
          <a:ln w="3810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sp>
        <p:nvSpPr>
          <p:cNvPr id="22" name="Freeform: Shape 21">
            <a:extLst>
              <a:ext uri="{FF2B5EF4-FFF2-40B4-BE49-F238E27FC236}">
                <a16:creationId xmlns:a16="http://schemas.microsoft.com/office/drawing/2014/main" id="{F474791C-F470-4235-A70B-9AADCF4A7E20}"/>
              </a:ext>
            </a:extLst>
          </p:cNvPr>
          <p:cNvSpPr/>
          <p:nvPr/>
        </p:nvSpPr>
        <p:spPr>
          <a:xfrm>
            <a:off x="9299584" y="3551397"/>
            <a:ext cx="578535" cy="233472"/>
          </a:xfrm>
          <a:custGeom>
            <a:avLst/>
            <a:gdLst>
              <a:gd name="connsiteX0" fmla="*/ 0 w 435429"/>
              <a:gd name="connsiteY0" fmla="*/ 147355 h 261085"/>
              <a:gd name="connsiteX1" fmla="*/ 152400 w 435429"/>
              <a:gd name="connsiteY1" fmla="*/ 256213 h 261085"/>
              <a:gd name="connsiteX2" fmla="*/ 304800 w 435429"/>
              <a:gd name="connsiteY2" fmla="*/ 5841 h 261085"/>
              <a:gd name="connsiteX3" fmla="*/ 435429 w 435429"/>
              <a:gd name="connsiteY3" fmla="*/ 71155 h 261085"/>
            </a:gdLst>
            <a:ahLst/>
            <a:cxnLst>
              <a:cxn ang="0">
                <a:pos x="connsiteX0" y="connsiteY0"/>
              </a:cxn>
              <a:cxn ang="0">
                <a:pos x="connsiteX1" y="connsiteY1"/>
              </a:cxn>
              <a:cxn ang="0">
                <a:pos x="connsiteX2" y="connsiteY2"/>
              </a:cxn>
              <a:cxn ang="0">
                <a:pos x="connsiteX3" y="connsiteY3"/>
              </a:cxn>
            </a:cxnLst>
            <a:rect l="l" t="t" r="r" b="b"/>
            <a:pathLst>
              <a:path w="435429" h="261085">
                <a:moveTo>
                  <a:pt x="0" y="147355"/>
                </a:moveTo>
                <a:cubicBezTo>
                  <a:pt x="50800" y="213577"/>
                  <a:pt x="101600" y="279799"/>
                  <a:pt x="152400" y="256213"/>
                </a:cubicBezTo>
                <a:cubicBezTo>
                  <a:pt x="203200" y="232627"/>
                  <a:pt x="257629" y="36684"/>
                  <a:pt x="304800" y="5841"/>
                </a:cubicBezTo>
                <a:cubicBezTo>
                  <a:pt x="351971" y="-25002"/>
                  <a:pt x="308429" y="76598"/>
                  <a:pt x="435429" y="71155"/>
                </a:cubicBezTo>
              </a:path>
            </a:pathLst>
          </a:custGeom>
          <a:ln w="3810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934212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2"/>
                                        </p:tgtEl>
                                        <p:attrNameLst>
                                          <p:attrName>r</p:attrName>
                                        </p:attrNameLst>
                                      </p:cBhvr>
                                    </p:animRot>
                                    <p:animRot by="-240000">
                                      <p:cBhvr>
                                        <p:cTn id="7" dur="200" fill="hold">
                                          <p:stCondLst>
                                            <p:cond delay="200"/>
                                          </p:stCondLst>
                                        </p:cTn>
                                        <p:tgtEl>
                                          <p:spTgt spid="22"/>
                                        </p:tgtEl>
                                        <p:attrNameLst>
                                          <p:attrName>r</p:attrName>
                                        </p:attrNameLst>
                                      </p:cBhvr>
                                    </p:animRot>
                                    <p:animRot by="240000">
                                      <p:cBhvr>
                                        <p:cTn id="8" dur="200" fill="hold">
                                          <p:stCondLst>
                                            <p:cond delay="400"/>
                                          </p:stCondLst>
                                        </p:cTn>
                                        <p:tgtEl>
                                          <p:spTgt spid="22"/>
                                        </p:tgtEl>
                                        <p:attrNameLst>
                                          <p:attrName>r</p:attrName>
                                        </p:attrNameLst>
                                      </p:cBhvr>
                                    </p:animRot>
                                    <p:animRot by="-240000">
                                      <p:cBhvr>
                                        <p:cTn id="9" dur="200" fill="hold">
                                          <p:stCondLst>
                                            <p:cond delay="600"/>
                                          </p:stCondLst>
                                        </p:cTn>
                                        <p:tgtEl>
                                          <p:spTgt spid="22"/>
                                        </p:tgtEl>
                                        <p:attrNameLst>
                                          <p:attrName>r</p:attrName>
                                        </p:attrNameLst>
                                      </p:cBhvr>
                                    </p:animRot>
                                    <p:animRot by="120000">
                                      <p:cBhvr>
                                        <p:cTn id="10" dur="200" fill="hold">
                                          <p:stCondLst>
                                            <p:cond delay="800"/>
                                          </p:stCondLst>
                                        </p:cTn>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21"/>
                                        </p:tgtEl>
                                        <p:attrNameLst>
                                          <p:attrName>r</p:attrName>
                                        </p:attrNameLst>
                                      </p:cBhvr>
                                    </p:animRot>
                                    <p:animRot by="-240000">
                                      <p:cBhvr>
                                        <p:cTn id="15" dur="200" fill="hold">
                                          <p:stCondLst>
                                            <p:cond delay="200"/>
                                          </p:stCondLst>
                                        </p:cTn>
                                        <p:tgtEl>
                                          <p:spTgt spid="21"/>
                                        </p:tgtEl>
                                        <p:attrNameLst>
                                          <p:attrName>r</p:attrName>
                                        </p:attrNameLst>
                                      </p:cBhvr>
                                    </p:animRot>
                                    <p:animRot by="240000">
                                      <p:cBhvr>
                                        <p:cTn id="16" dur="200" fill="hold">
                                          <p:stCondLst>
                                            <p:cond delay="400"/>
                                          </p:stCondLst>
                                        </p:cTn>
                                        <p:tgtEl>
                                          <p:spTgt spid="21"/>
                                        </p:tgtEl>
                                        <p:attrNameLst>
                                          <p:attrName>r</p:attrName>
                                        </p:attrNameLst>
                                      </p:cBhvr>
                                    </p:animRot>
                                    <p:animRot by="-240000">
                                      <p:cBhvr>
                                        <p:cTn id="17" dur="200" fill="hold">
                                          <p:stCondLst>
                                            <p:cond delay="600"/>
                                          </p:stCondLst>
                                        </p:cTn>
                                        <p:tgtEl>
                                          <p:spTgt spid="21"/>
                                        </p:tgtEl>
                                        <p:attrNameLst>
                                          <p:attrName>r</p:attrName>
                                        </p:attrNameLst>
                                      </p:cBhvr>
                                    </p:animRot>
                                    <p:animRot by="120000">
                                      <p:cBhvr>
                                        <p:cTn id="18" dur="200" fill="hold">
                                          <p:stCondLst>
                                            <p:cond delay="80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s-ES" b="0" i="1" smtClean="0">
                              <a:latin typeface="Cambria Math" panose="02040503050406030204" pitchFamily="18" charset="0"/>
                            </a:rPr>
                            <m:t>𝐸</m:t>
                          </m:r>
                        </m:e>
                        <m:sub>
                          <m:r>
                            <a:rPr lang="es-ES" b="0" i="1" smtClean="0">
                              <a:latin typeface="Cambria Math" panose="02040503050406030204" pitchFamily="18" charset="0"/>
                            </a:rPr>
                            <m:t>𝑖𝑛</m:t>
                          </m:r>
                        </m:sub>
                      </m:sSub>
                      <m:r>
                        <a:rPr lang="en-GB"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0</m:t>
                      </m:r>
                    </m:oMath>
                  </m:oMathPara>
                </a14:m>
                <a:endParaRPr lang="en-GB" dirty="0"/>
              </a:p>
            </p:txBody>
          </p:sp>
        </mc:Choice>
        <mc:Fallback>
          <p:sp>
            <p:nvSpPr>
              <p:cNvPr id="2" name="Title 1">
                <a:extLst>
                  <a:ext uri="{FF2B5EF4-FFF2-40B4-BE49-F238E27FC236}">
                    <a16:creationId xmlns:a16="http://schemas.microsoft.com/office/drawing/2014/main" id="{B88CCA98-2EB4-4326-8C08-A3B93B7501F4}"/>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GB">
                    <a:noFill/>
                  </a:rPr>
                  <a:t> </a:t>
                </a:r>
              </a:p>
            </p:txBody>
          </p:sp>
        </mc:Fallback>
      </mc:AlternateContent>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Loss function</a:t>
            </a:r>
          </a:p>
          <a:p>
            <a:r>
              <a:rPr lang="en-GB" dirty="0"/>
              <a:t>Optimizer </a:t>
            </a:r>
          </a:p>
          <a:p>
            <a:endParaRPr lang="en-GB" dirty="0"/>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Tree>
    <p:extLst>
      <p:ext uri="{BB962C8B-B14F-4D97-AF65-F5344CB8AC3E}">
        <p14:creationId xmlns:p14="http://schemas.microsoft.com/office/powerpoint/2010/main" val="151215816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s-ES" b="0" i="1" smtClean="0">
                              <a:latin typeface="Cambria Math" panose="02040503050406030204" pitchFamily="18" charset="0"/>
                            </a:rPr>
                            <m:t>𝐸</m:t>
                          </m:r>
                        </m:e>
                        <m:sub>
                          <m:r>
                            <a:rPr lang="es-ES" b="0" i="1" smtClean="0">
                              <a:latin typeface="Cambria Math" panose="02040503050406030204" pitchFamily="18" charset="0"/>
                            </a:rPr>
                            <m:t>𝑖𝑛</m:t>
                          </m:r>
                        </m:sub>
                      </m:sSub>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𝑜𝑢𝑡</m:t>
                          </m:r>
                        </m:sub>
                      </m:sSub>
                    </m:oMath>
                  </m:oMathPara>
                </a14:m>
                <a:endParaRPr lang="en-GB" dirty="0"/>
              </a:p>
            </p:txBody>
          </p:sp>
        </mc:Choice>
        <mc:Fallback>
          <p:sp>
            <p:nvSpPr>
              <p:cNvPr id="2" name="Title 1">
                <a:extLst>
                  <a:ext uri="{FF2B5EF4-FFF2-40B4-BE49-F238E27FC236}">
                    <a16:creationId xmlns:a16="http://schemas.microsoft.com/office/drawing/2014/main" id="{B88CCA98-2EB4-4326-8C08-A3B93B7501F4}"/>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14:m>
                  <m:oMath xmlns:m="http://schemas.openxmlformats.org/officeDocument/2006/math">
                    <m:r>
                      <a:rPr lang="es-ES" sz="2400" b="0" i="1" smtClean="0">
                        <a:solidFill>
                          <a:schemeClr val="tx1"/>
                        </a:solidFill>
                        <a:latin typeface="Cambria Math" panose="02040503050406030204" pitchFamily="18" charset="0"/>
                      </a:rPr>
                      <m:t>𝑃</m:t>
                    </m:r>
                    <m:d>
                      <m:dPr>
                        <m:ctrlPr>
                          <a:rPr lang="es-ES" sz="2400" i="1" smtClean="0">
                            <a:solidFill>
                              <a:schemeClr val="tx1"/>
                            </a:solidFill>
                            <a:latin typeface="Cambria Math" panose="02040503050406030204" pitchFamily="18" charset="0"/>
                          </a:rPr>
                        </m:ctrlPr>
                      </m:dPr>
                      <m:e>
                        <m:d>
                          <m:dPr>
                            <m:begChr m:val="|"/>
                            <m:endChr m:val="|"/>
                            <m:ctrlPr>
                              <a:rPr lang="es-ES" sz="2400" i="1" smtClean="0">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𝑖𝑛</m:t>
                                </m:r>
                              </m:sub>
                            </m:sSub>
                            <m:r>
                              <a:rPr lang="es-ES" sz="2400" i="1">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𝑜𝑢𝑡</m:t>
                                </m:r>
                              </m:sub>
                            </m:sSub>
                          </m:e>
                        </m:d>
                        <m:r>
                          <a:rPr lang="es-ES" sz="2400" i="1">
                            <a:solidFill>
                              <a:schemeClr val="tx1"/>
                            </a:solidFill>
                            <a:latin typeface="Cambria Math" panose="02040503050406030204" pitchFamily="18" charset="0"/>
                          </a:rPr>
                          <m:t>&gt;</m:t>
                        </m:r>
                        <m:r>
                          <a:rPr lang="es-ES" sz="2400" b="0" i="1" smtClean="0">
                            <a:solidFill>
                              <a:schemeClr val="tx1"/>
                            </a:solidFill>
                            <a:latin typeface="Cambria Math" panose="02040503050406030204" pitchFamily="18" charset="0"/>
                          </a:rPr>
                          <m:t>𝑡</m:t>
                        </m:r>
                      </m:e>
                    </m:d>
                    <m:r>
                      <a:rPr lang="es-ES" sz="2400" i="1" smtClean="0">
                        <a:solidFill>
                          <a:schemeClr val="tx1"/>
                        </a:solidFill>
                        <a:latin typeface="Cambria Math" panose="02040503050406030204" pitchFamily="18" charset="0"/>
                        <a:ea typeface="Cambria Math" panose="02040503050406030204" pitchFamily="18" charset="0"/>
                      </a:rPr>
                      <m:t>≤</m:t>
                    </m:r>
                    <m:r>
                      <a:rPr lang="es-ES" sz="2400" b="0" i="1" smtClean="0">
                        <a:solidFill>
                          <a:schemeClr val="tx1"/>
                        </a:solidFill>
                        <a:latin typeface="Cambria Math" panose="02040503050406030204" pitchFamily="18" charset="0"/>
                        <a:ea typeface="Cambria Math" panose="02040503050406030204" pitchFamily="18" charset="0"/>
                      </a:rPr>
                      <m:t>2</m:t>
                    </m:r>
                    <m:sSup>
                      <m:sSupPr>
                        <m:ctrlPr>
                          <a:rPr lang="es-ES" sz="2400" i="1" smtClean="0">
                            <a:solidFill>
                              <a:schemeClr val="tx1"/>
                            </a:solidFill>
                            <a:latin typeface="Cambria Math" panose="02040503050406030204" pitchFamily="18" charset="0"/>
                            <a:ea typeface="Cambria Math" panose="02040503050406030204" pitchFamily="18" charset="0"/>
                          </a:rPr>
                        </m:ctrlPr>
                      </m:sSupPr>
                      <m:e>
                        <m:r>
                          <a:rPr lang="es-ES" sz="2400" i="1" smtClean="0">
                            <a:solidFill>
                              <a:schemeClr val="tx1"/>
                            </a:solidFill>
                            <a:latin typeface="Cambria Math" panose="02040503050406030204" pitchFamily="18" charset="0"/>
                            <a:ea typeface="Cambria Math" panose="02040503050406030204" pitchFamily="18" charset="0"/>
                          </a:rPr>
                          <m:t>𝑒</m:t>
                        </m:r>
                      </m:e>
                      <m:sup>
                        <m:r>
                          <a:rPr lang="es-ES" sz="2400" b="0" i="1" smtClean="0">
                            <a:solidFill>
                              <a:schemeClr val="tx1"/>
                            </a:solidFill>
                            <a:latin typeface="Cambria Math" panose="02040503050406030204" pitchFamily="18" charset="0"/>
                            <a:ea typeface="Cambria Math" panose="02040503050406030204" pitchFamily="18" charset="0"/>
                          </a:rPr>
                          <m:t>−2</m:t>
                        </m:r>
                        <m:sSup>
                          <m:sSupPr>
                            <m:ctrlPr>
                              <a:rPr lang="es-ES" sz="2400" i="1">
                                <a:solidFill>
                                  <a:schemeClr val="tx1"/>
                                </a:solidFill>
                                <a:latin typeface="Cambria Math" panose="02040503050406030204" pitchFamily="18" charset="0"/>
                                <a:ea typeface="Cambria Math" panose="02040503050406030204" pitchFamily="18" charset="0"/>
                              </a:rPr>
                            </m:ctrlPr>
                          </m:sSupPr>
                          <m:e>
                            <m:r>
                              <a:rPr lang="es-ES" sz="2400" i="1">
                                <a:solidFill>
                                  <a:schemeClr val="tx1"/>
                                </a:solidFill>
                                <a:latin typeface="Cambria Math" panose="02040503050406030204" pitchFamily="18" charset="0"/>
                                <a:ea typeface="Cambria Math" panose="02040503050406030204" pitchFamily="18" charset="0"/>
                              </a:rPr>
                              <m:t>𝑡</m:t>
                            </m:r>
                          </m:e>
                          <m:sup>
                            <m:r>
                              <a:rPr lang="es-ES" sz="2400" i="1">
                                <a:solidFill>
                                  <a:schemeClr val="tx1"/>
                                </a:solidFill>
                                <a:latin typeface="Cambria Math" panose="02040503050406030204" pitchFamily="18" charset="0"/>
                                <a:ea typeface="Cambria Math" panose="02040503050406030204" pitchFamily="18" charset="0"/>
                              </a:rPr>
                              <m:t>2</m:t>
                            </m:r>
                          </m:sup>
                        </m:sSup>
                        <m:r>
                          <a:rPr lang="es-ES" sz="2400" i="1">
                            <a:solidFill>
                              <a:schemeClr val="tx1"/>
                            </a:solidFill>
                            <a:latin typeface="Cambria Math" panose="02040503050406030204" pitchFamily="18" charset="0"/>
                            <a:ea typeface="Cambria Math" panose="02040503050406030204" pitchFamily="18" charset="0"/>
                          </a:rPr>
                          <m:t>𝑁</m:t>
                        </m:r>
                      </m:sup>
                    </m:sSup>
                  </m:oMath>
                </a14:m>
                <a:endParaRPr lang="en-GB" dirty="0"/>
              </a:p>
              <a:p>
                <a:r>
                  <a:rPr lang="en-GB" dirty="0"/>
                  <a:t>Bound to approximate</a:t>
                </a:r>
              </a:p>
              <a:p>
                <a:r>
                  <a:rPr lang="en-GB" dirty="0"/>
                  <a:t>Approximation in single hypothesis</a:t>
                </a:r>
              </a:p>
              <a:p>
                <a14:m>
                  <m:oMath xmlns:m="http://schemas.openxmlformats.org/officeDocument/2006/math">
                    <m:r>
                      <a:rPr lang="es-ES" sz="2400" b="0" i="1" smtClean="0">
                        <a:solidFill>
                          <a:schemeClr val="tx1"/>
                        </a:solidFill>
                        <a:latin typeface="Cambria Math" panose="02040503050406030204" pitchFamily="18" charset="0"/>
                      </a:rPr>
                      <m:t>𝑃</m:t>
                    </m:r>
                    <m:d>
                      <m:dPr>
                        <m:ctrlPr>
                          <a:rPr lang="es-ES" sz="2400" i="1" smtClean="0">
                            <a:solidFill>
                              <a:schemeClr val="tx1"/>
                            </a:solidFill>
                            <a:latin typeface="Cambria Math" panose="02040503050406030204" pitchFamily="18" charset="0"/>
                          </a:rPr>
                        </m:ctrlPr>
                      </m:dPr>
                      <m:e>
                        <m:d>
                          <m:dPr>
                            <m:begChr m:val="|"/>
                            <m:endChr m:val="|"/>
                            <m:ctrlPr>
                              <a:rPr lang="es-ES" sz="2400" i="1" smtClean="0">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𝑖𝑛</m:t>
                                </m:r>
                              </m:sub>
                            </m:sSub>
                            <m:r>
                              <a:rPr lang="es-ES" sz="2400" i="1">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𝑜𝑢𝑡</m:t>
                                </m:r>
                              </m:sub>
                            </m:sSub>
                          </m:e>
                        </m:d>
                        <m:r>
                          <a:rPr lang="es-ES" sz="2400" i="1">
                            <a:solidFill>
                              <a:schemeClr val="tx1"/>
                            </a:solidFill>
                            <a:latin typeface="Cambria Math" panose="02040503050406030204" pitchFamily="18" charset="0"/>
                          </a:rPr>
                          <m:t>&gt;</m:t>
                        </m:r>
                        <m:r>
                          <a:rPr lang="es-ES" sz="2400" b="0" i="1" smtClean="0">
                            <a:solidFill>
                              <a:schemeClr val="tx1"/>
                            </a:solidFill>
                            <a:latin typeface="Cambria Math" panose="02040503050406030204" pitchFamily="18" charset="0"/>
                          </a:rPr>
                          <m:t>𝑡</m:t>
                        </m:r>
                      </m:e>
                    </m:d>
                    <m:r>
                      <a:rPr lang="es-ES" sz="2400" i="1" smtClean="0">
                        <a:solidFill>
                          <a:schemeClr val="tx1"/>
                        </a:solidFill>
                        <a:latin typeface="Cambria Math" panose="02040503050406030204" pitchFamily="18" charset="0"/>
                        <a:ea typeface="Cambria Math" panose="02040503050406030204" pitchFamily="18" charset="0"/>
                      </a:rPr>
                      <m:t>≤</m:t>
                    </m:r>
                    <m:r>
                      <a:rPr lang="en-GB" sz="2400" b="0" i="1" smtClean="0">
                        <a:solidFill>
                          <a:schemeClr val="tx1"/>
                        </a:solidFill>
                        <a:latin typeface="Cambria Math" panose="02040503050406030204" pitchFamily="18" charset="0"/>
                        <a:ea typeface="Cambria Math" panose="02040503050406030204" pitchFamily="18" charset="0"/>
                      </a:rPr>
                      <m:t>2</m:t>
                    </m:r>
                    <m:r>
                      <a:rPr lang="en-GB" sz="2400" b="0" i="1" smtClean="0">
                        <a:solidFill>
                          <a:schemeClr val="bg2"/>
                        </a:solidFill>
                        <a:latin typeface="Cambria Math" panose="02040503050406030204" pitchFamily="18" charset="0"/>
                        <a:ea typeface="Cambria Math" panose="02040503050406030204" pitchFamily="18" charset="0"/>
                      </a:rPr>
                      <m:t>𝑀</m:t>
                    </m:r>
                    <m:sSup>
                      <m:sSupPr>
                        <m:ctrlPr>
                          <a:rPr lang="es-ES" sz="2400" i="1" smtClean="0">
                            <a:solidFill>
                              <a:schemeClr val="tx1"/>
                            </a:solidFill>
                            <a:latin typeface="Cambria Math" panose="02040503050406030204" pitchFamily="18" charset="0"/>
                            <a:ea typeface="Cambria Math" panose="02040503050406030204" pitchFamily="18" charset="0"/>
                          </a:rPr>
                        </m:ctrlPr>
                      </m:sSupPr>
                      <m:e>
                        <m:r>
                          <a:rPr lang="es-ES" sz="2400" i="1" smtClean="0">
                            <a:solidFill>
                              <a:schemeClr val="tx1"/>
                            </a:solidFill>
                            <a:latin typeface="Cambria Math" panose="02040503050406030204" pitchFamily="18" charset="0"/>
                            <a:ea typeface="Cambria Math" panose="02040503050406030204" pitchFamily="18" charset="0"/>
                          </a:rPr>
                          <m:t>𝑒</m:t>
                        </m:r>
                      </m:e>
                      <m:sup>
                        <m:r>
                          <a:rPr lang="es-ES" sz="2400" b="0" i="1" smtClean="0">
                            <a:solidFill>
                              <a:schemeClr val="tx1"/>
                            </a:solidFill>
                            <a:latin typeface="Cambria Math" panose="02040503050406030204" pitchFamily="18" charset="0"/>
                            <a:ea typeface="Cambria Math" panose="02040503050406030204" pitchFamily="18" charset="0"/>
                          </a:rPr>
                          <m:t>−2</m:t>
                        </m:r>
                        <m:sSup>
                          <m:sSupPr>
                            <m:ctrlPr>
                              <a:rPr lang="es-ES" sz="2400" i="1">
                                <a:solidFill>
                                  <a:schemeClr val="tx1"/>
                                </a:solidFill>
                                <a:latin typeface="Cambria Math" panose="02040503050406030204" pitchFamily="18" charset="0"/>
                                <a:ea typeface="Cambria Math" panose="02040503050406030204" pitchFamily="18" charset="0"/>
                              </a:rPr>
                            </m:ctrlPr>
                          </m:sSupPr>
                          <m:e>
                            <m:r>
                              <a:rPr lang="es-ES" sz="2400" i="1">
                                <a:solidFill>
                                  <a:schemeClr val="tx1"/>
                                </a:solidFill>
                                <a:latin typeface="Cambria Math" panose="02040503050406030204" pitchFamily="18" charset="0"/>
                                <a:ea typeface="Cambria Math" panose="02040503050406030204" pitchFamily="18" charset="0"/>
                              </a:rPr>
                              <m:t>𝑡</m:t>
                            </m:r>
                          </m:e>
                          <m:sup>
                            <m:r>
                              <a:rPr lang="es-ES" sz="2400" i="1">
                                <a:solidFill>
                                  <a:schemeClr val="tx1"/>
                                </a:solidFill>
                                <a:latin typeface="Cambria Math" panose="02040503050406030204" pitchFamily="18" charset="0"/>
                                <a:ea typeface="Cambria Math" panose="02040503050406030204" pitchFamily="18" charset="0"/>
                              </a:rPr>
                              <m:t>2</m:t>
                            </m:r>
                          </m:sup>
                        </m:sSup>
                        <m:r>
                          <a:rPr lang="es-ES" sz="2400" i="1">
                            <a:solidFill>
                              <a:schemeClr val="tx1"/>
                            </a:solidFill>
                            <a:latin typeface="Cambria Math" panose="02040503050406030204" pitchFamily="18" charset="0"/>
                            <a:ea typeface="Cambria Math" panose="02040503050406030204" pitchFamily="18" charset="0"/>
                          </a:rPr>
                          <m:t>𝑁</m:t>
                        </m:r>
                      </m:sup>
                    </m:sSup>
                    <m:r>
                      <a:rPr lang="en-GB" sz="2400" b="0" i="1" smtClean="0">
                        <a:solidFill>
                          <a:schemeClr val="tx1"/>
                        </a:solidFill>
                        <a:latin typeface="Cambria Math" panose="02040503050406030204" pitchFamily="18" charset="0"/>
                        <a:ea typeface="Cambria Math" panose="02040503050406030204" pitchFamily="18" charset="0"/>
                      </a:rPr>
                      <m:t>,  </m:t>
                    </m:r>
                    <m:r>
                      <a:rPr lang="en-GB" sz="2400" b="0" i="1" smtClean="0">
                        <a:solidFill>
                          <a:schemeClr val="tx1"/>
                        </a:solidFill>
                        <a:latin typeface="Cambria Math" panose="02040503050406030204" pitchFamily="18" charset="0"/>
                        <a:ea typeface="Cambria Math" panose="02040503050406030204" pitchFamily="18" charset="0"/>
                      </a:rPr>
                      <m:t>𝑤h𝑒𝑟𝑒</m:t>
                    </m:r>
                    <m:r>
                      <a:rPr lang="en-GB" sz="2400" b="0" i="1" smtClean="0">
                        <a:solidFill>
                          <a:schemeClr val="tx1"/>
                        </a:solidFill>
                        <a:latin typeface="Cambria Math" panose="02040503050406030204" pitchFamily="18" charset="0"/>
                        <a:ea typeface="Cambria Math" panose="02040503050406030204" pitchFamily="18" charset="0"/>
                      </a:rPr>
                      <m:t> </m:t>
                    </m:r>
                    <m:r>
                      <a:rPr lang="en-GB" sz="2400" b="0" i="1" smtClean="0">
                        <a:solidFill>
                          <a:schemeClr val="bg2"/>
                        </a:solidFill>
                        <a:latin typeface="Cambria Math" panose="02040503050406030204" pitchFamily="18" charset="0"/>
                        <a:ea typeface="Cambria Math" panose="02040503050406030204" pitchFamily="18" charset="0"/>
                      </a:rPr>
                      <m:t>𝑀</m:t>
                    </m:r>
                    <m:r>
                      <a:rPr lang="en-GB" sz="2400" b="0" i="1" smtClean="0">
                        <a:solidFill>
                          <a:schemeClr val="tx1"/>
                        </a:solidFill>
                        <a:latin typeface="Cambria Math" panose="02040503050406030204" pitchFamily="18" charset="0"/>
                        <a:ea typeface="Cambria Math" panose="02040503050406030204" pitchFamily="18" charset="0"/>
                      </a:rPr>
                      <m:t> </m:t>
                    </m:r>
                    <m:r>
                      <a:rPr lang="en-GB" sz="2400" b="0" i="1" smtClean="0">
                        <a:solidFill>
                          <a:schemeClr val="tx1"/>
                        </a:solidFill>
                        <a:latin typeface="Cambria Math" panose="02040503050406030204" pitchFamily="18" charset="0"/>
                        <a:ea typeface="Cambria Math" panose="02040503050406030204" pitchFamily="18" charset="0"/>
                      </a:rPr>
                      <m:t>𝑐𝑎𝑛</m:t>
                    </m:r>
                    <m:r>
                      <a:rPr lang="en-GB" sz="2400" b="0" i="1" smtClean="0">
                        <a:solidFill>
                          <a:schemeClr val="tx1"/>
                        </a:solidFill>
                        <a:latin typeface="Cambria Math" panose="02040503050406030204" pitchFamily="18" charset="0"/>
                        <a:ea typeface="Cambria Math" panose="02040503050406030204" pitchFamily="18" charset="0"/>
                      </a:rPr>
                      <m:t> </m:t>
                    </m:r>
                    <m:r>
                      <a:rPr lang="en-GB" sz="2400" b="0" i="1" smtClean="0">
                        <a:solidFill>
                          <a:schemeClr val="tx1"/>
                        </a:solidFill>
                        <a:latin typeface="Cambria Math" panose="02040503050406030204" pitchFamily="18" charset="0"/>
                        <a:ea typeface="Cambria Math" panose="02040503050406030204" pitchFamily="18" charset="0"/>
                      </a:rPr>
                      <m:t>𝑏𝑒</m:t>
                    </m:r>
                    <m:r>
                      <a:rPr lang="en-GB" sz="2400" b="0" i="1" smtClean="0">
                        <a:solidFill>
                          <a:schemeClr val="tx1"/>
                        </a:solidFill>
                        <a:latin typeface="Cambria Math" panose="02040503050406030204" pitchFamily="18" charset="0"/>
                        <a:ea typeface="Cambria Math" panose="02040503050406030204" pitchFamily="18" charset="0"/>
                      </a:rPr>
                      <m:t> </m:t>
                    </m:r>
                    <m:r>
                      <a:rPr lang="en-GB" smtClean="0">
                        <a:solidFill>
                          <a:schemeClr val="bg2"/>
                        </a:solidFill>
                        <a:latin typeface="Cambria Math" panose="02040503050406030204" pitchFamily="18" charset="0"/>
                      </a:rPr>
                      <m:t>∞</m:t>
                    </m:r>
                  </m:oMath>
                </a14:m>
                <a:endParaRPr lang="en-GB" dirty="0"/>
              </a:p>
              <a:p>
                <a:r>
                  <a:rPr lang="en-GB" dirty="0"/>
                  <a:t>Find better bound</a:t>
                </a:r>
              </a:p>
              <a:p>
                <a:endParaRPr lang="en-GB" dirty="0"/>
              </a:p>
            </p:txBody>
          </p:sp>
        </mc:Choice>
        <mc:Fallback>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4"/>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Tree>
    <p:extLst>
      <p:ext uri="{BB962C8B-B14F-4D97-AF65-F5344CB8AC3E}">
        <p14:creationId xmlns:p14="http://schemas.microsoft.com/office/powerpoint/2010/main" val="3241314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Acknowledgement</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Content from </a:t>
            </a:r>
            <a:r>
              <a:rPr lang="en-GB" dirty="0" err="1"/>
              <a:t>Dr.</a:t>
            </a:r>
            <a:r>
              <a:rPr lang="en-GB" dirty="0"/>
              <a:t> </a:t>
            </a:r>
            <a:r>
              <a:rPr lang="en-GB" dirty="0" err="1"/>
              <a:t>Yaser</a:t>
            </a:r>
            <a:r>
              <a:rPr lang="en-GB" dirty="0"/>
              <a:t> Abu-Mostafa, Caltech, 2012</a:t>
            </a:r>
          </a:p>
          <a:p>
            <a:r>
              <a:rPr lang="en-GB" dirty="0"/>
              <a:t>“Learning From Data” </a:t>
            </a:r>
          </a:p>
          <a:p>
            <a:r>
              <a:rPr lang="en-GB" dirty="0"/>
              <a:t>https://www.youtube.com/watch?v=mbyG85GZ0PI </a:t>
            </a:r>
          </a:p>
        </p:txBody>
      </p:sp>
    </p:spTree>
    <p:extLst>
      <p:ext uri="{BB962C8B-B14F-4D97-AF65-F5344CB8AC3E}">
        <p14:creationId xmlns:p14="http://schemas.microsoft.com/office/powerpoint/2010/main" val="348487569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Generalisation</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Predict unknown result from known data</a:t>
            </a:r>
          </a:p>
          <a:p>
            <a:endParaRPr lang="en-GB" dirty="0"/>
          </a:p>
        </p:txBody>
      </p:sp>
      <p:grpSp>
        <p:nvGrpSpPr>
          <p:cNvPr id="28" name="Group 27">
            <a:extLst>
              <a:ext uri="{FF2B5EF4-FFF2-40B4-BE49-F238E27FC236}">
                <a16:creationId xmlns:a16="http://schemas.microsoft.com/office/drawing/2014/main" id="{AD6160D4-64F2-48BD-BF5C-1B7770CE2B62}"/>
              </a:ext>
            </a:extLst>
          </p:cNvPr>
          <p:cNvGrpSpPr/>
          <p:nvPr/>
        </p:nvGrpSpPr>
        <p:grpSpPr>
          <a:xfrm>
            <a:off x="1515834" y="3320929"/>
            <a:ext cx="9413425" cy="2332615"/>
            <a:chOff x="1515834" y="3320929"/>
            <a:chExt cx="9413425" cy="2332615"/>
          </a:xfrm>
        </p:grpSpPr>
        <p:grpSp>
          <p:nvGrpSpPr>
            <p:cNvPr id="6" name="Group 5">
              <a:extLst>
                <a:ext uri="{FF2B5EF4-FFF2-40B4-BE49-F238E27FC236}">
                  <a16:creationId xmlns:a16="http://schemas.microsoft.com/office/drawing/2014/main" id="{7272E1AC-6D27-4001-A662-38CB8125DE85}"/>
                </a:ext>
              </a:extLst>
            </p:cNvPr>
            <p:cNvGrpSpPr/>
            <p:nvPr/>
          </p:nvGrpSpPr>
          <p:grpSpPr>
            <a:xfrm>
              <a:off x="1515834" y="3320929"/>
              <a:ext cx="3107871" cy="1045030"/>
              <a:chOff x="1458685" y="3429000"/>
              <a:chExt cx="3107871" cy="1045030"/>
            </a:xfrm>
          </p:grpSpPr>
          <p:sp>
            <p:nvSpPr>
              <p:cNvPr id="5" name="TextBox 4">
                <a:extLst>
                  <a:ext uri="{FF2B5EF4-FFF2-40B4-BE49-F238E27FC236}">
                    <a16:creationId xmlns:a16="http://schemas.microsoft.com/office/drawing/2014/main" id="{28B9AEC3-A990-413E-9520-2920752CA16F}"/>
                  </a:ext>
                </a:extLst>
              </p:cNvPr>
              <p:cNvSpPr txBox="1"/>
              <p:nvPr/>
            </p:nvSpPr>
            <p:spPr>
              <a:xfrm>
                <a:off x="1572984"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TARGET FUNCTION</a:t>
                </a:r>
              </a:p>
            </p:txBody>
          </p:sp>
          <p:sp>
            <p:nvSpPr>
              <p:cNvPr id="4" name="Cloud 3">
                <a:extLst>
                  <a:ext uri="{FF2B5EF4-FFF2-40B4-BE49-F238E27FC236}">
                    <a16:creationId xmlns:a16="http://schemas.microsoft.com/office/drawing/2014/main" id="{3A5A52FB-EE9C-4B2F-8E17-2ABB4F63065B}"/>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grpSp>
          <p:nvGrpSpPr>
            <p:cNvPr id="9" name="Group 8">
              <a:extLst>
                <a:ext uri="{FF2B5EF4-FFF2-40B4-BE49-F238E27FC236}">
                  <a16:creationId xmlns:a16="http://schemas.microsoft.com/office/drawing/2014/main" id="{3C92EE20-7405-498B-A172-27ED9F69AF66}"/>
                </a:ext>
              </a:extLst>
            </p:cNvPr>
            <p:cNvGrpSpPr/>
            <p:nvPr/>
          </p:nvGrpSpPr>
          <p:grpSpPr>
            <a:xfrm>
              <a:off x="1687284" y="4811486"/>
              <a:ext cx="2764973" cy="842058"/>
              <a:chOff x="1687284" y="4811486"/>
              <a:chExt cx="2764973" cy="842058"/>
            </a:xfrm>
          </p:grpSpPr>
          <p:sp>
            <p:nvSpPr>
              <p:cNvPr id="7" name="Rectangle 6">
                <a:extLst>
                  <a:ext uri="{FF2B5EF4-FFF2-40B4-BE49-F238E27FC236}">
                    <a16:creationId xmlns:a16="http://schemas.microsoft.com/office/drawing/2014/main" id="{39E13B37-F64A-4237-A204-D2A089A8382F}"/>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8" name="TextBox 7">
                <a:extLst>
                  <a:ext uri="{FF2B5EF4-FFF2-40B4-BE49-F238E27FC236}">
                    <a16:creationId xmlns:a16="http://schemas.microsoft.com/office/drawing/2014/main" id="{86FE25F6-19B9-43C8-BF1B-FB4E0DD8BD56}"/>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TRAINING DATA</a:t>
                </a:r>
              </a:p>
            </p:txBody>
          </p:sp>
        </p:grpSp>
        <p:grpSp>
          <p:nvGrpSpPr>
            <p:cNvPr id="10" name="Group 9">
              <a:extLst>
                <a:ext uri="{FF2B5EF4-FFF2-40B4-BE49-F238E27FC236}">
                  <a16:creationId xmlns:a16="http://schemas.microsoft.com/office/drawing/2014/main" id="{1D745CB9-7B6C-4C4C-8DA6-490CD798C2F4}"/>
                </a:ext>
              </a:extLst>
            </p:cNvPr>
            <p:cNvGrpSpPr/>
            <p:nvPr/>
          </p:nvGrpSpPr>
          <p:grpSpPr>
            <a:xfrm>
              <a:off x="5399313" y="4811486"/>
              <a:ext cx="2764973" cy="842058"/>
              <a:chOff x="1687284" y="4811486"/>
              <a:chExt cx="2764973" cy="842058"/>
            </a:xfrm>
          </p:grpSpPr>
          <p:sp>
            <p:nvSpPr>
              <p:cNvPr id="11" name="Rectangle 10">
                <a:extLst>
                  <a:ext uri="{FF2B5EF4-FFF2-40B4-BE49-F238E27FC236}">
                    <a16:creationId xmlns:a16="http://schemas.microsoft.com/office/drawing/2014/main" id="{1638441A-FEE9-4BF7-819C-30C6742A723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2" name="TextBox 11">
                <a:extLst>
                  <a:ext uri="{FF2B5EF4-FFF2-40B4-BE49-F238E27FC236}">
                    <a16:creationId xmlns:a16="http://schemas.microsoft.com/office/drawing/2014/main" id="{9F5E1897-852E-4D83-9157-9E7511DDB863}"/>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LEARNING ALGO</a:t>
                </a:r>
              </a:p>
            </p:txBody>
          </p:sp>
        </p:grpSp>
        <p:grpSp>
          <p:nvGrpSpPr>
            <p:cNvPr id="13" name="Group 12">
              <a:extLst>
                <a:ext uri="{FF2B5EF4-FFF2-40B4-BE49-F238E27FC236}">
                  <a16:creationId xmlns:a16="http://schemas.microsoft.com/office/drawing/2014/main" id="{FDC59FC8-A005-4A42-89BB-7F18A8F6B063}"/>
                </a:ext>
              </a:extLst>
            </p:cNvPr>
            <p:cNvGrpSpPr/>
            <p:nvPr/>
          </p:nvGrpSpPr>
          <p:grpSpPr>
            <a:xfrm>
              <a:off x="8164286" y="4811486"/>
              <a:ext cx="2764973" cy="842058"/>
              <a:chOff x="1687284" y="4811486"/>
              <a:chExt cx="2764973" cy="842058"/>
            </a:xfrm>
          </p:grpSpPr>
          <p:sp>
            <p:nvSpPr>
              <p:cNvPr id="14" name="Rectangle 13">
                <a:extLst>
                  <a:ext uri="{FF2B5EF4-FFF2-40B4-BE49-F238E27FC236}">
                    <a16:creationId xmlns:a16="http://schemas.microsoft.com/office/drawing/2014/main" id="{FA9205E8-DDE8-434A-BD4D-8AB4D1B17F0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5" name="TextBox 14">
                <a:extLst>
                  <a:ext uri="{FF2B5EF4-FFF2-40B4-BE49-F238E27FC236}">
                    <a16:creationId xmlns:a16="http://schemas.microsoft.com/office/drawing/2014/main" id="{F738136C-065D-4DBC-98BC-372240EFC92C}"/>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HYPOTHESIS SET</a:t>
                </a:r>
              </a:p>
            </p:txBody>
          </p:sp>
        </p:grpSp>
        <p:grpSp>
          <p:nvGrpSpPr>
            <p:cNvPr id="17" name="Group 16">
              <a:extLst>
                <a:ext uri="{FF2B5EF4-FFF2-40B4-BE49-F238E27FC236}">
                  <a16:creationId xmlns:a16="http://schemas.microsoft.com/office/drawing/2014/main" id="{09BEB9BD-C675-4BA9-B171-EDF589B0E2C2}"/>
                </a:ext>
              </a:extLst>
            </p:cNvPr>
            <p:cNvGrpSpPr/>
            <p:nvPr/>
          </p:nvGrpSpPr>
          <p:grpSpPr>
            <a:xfrm flipH="1">
              <a:off x="6724649" y="3342700"/>
              <a:ext cx="3050722" cy="1045030"/>
              <a:chOff x="1401535" y="3429000"/>
              <a:chExt cx="3050722" cy="1045030"/>
            </a:xfrm>
          </p:grpSpPr>
          <p:sp>
            <p:nvSpPr>
              <p:cNvPr id="18" name="TextBox 17">
                <a:extLst>
                  <a:ext uri="{FF2B5EF4-FFF2-40B4-BE49-F238E27FC236}">
                    <a16:creationId xmlns:a16="http://schemas.microsoft.com/office/drawing/2014/main" id="{8D86D749-53E2-4138-8175-5445A03B27BE}"/>
                  </a:ext>
                </a:extLst>
              </p:cNvPr>
              <p:cNvSpPr txBox="1"/>
              <p:nvPr/>
            </p:nvSpPr>
            <p:spPr>
              <a:xfrm>
                <a:off x="1401535"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FINAL HYPOTHESIS</a:t>
                </a:r>
              </a:p>
            </p:txBody>
          </p:sp>
          <p:sp>
            <p:nvSpPr>
              <p:cNvPr id="19" name="Cloud 18">
                <a:extLst>
                  <a:ext uri="{FF2B5EF4-FFF2-40B4-BE49-F238E27FC236}">
                    <a16:creationId xmlns:a16="http://schemas.microsoft.com/office/drawing/2014/main" id="{63E39BEE-011F-4F82-BB84-41F081FE1794}"/>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cxnSp>
          <p:nvCxnSpPr>
            <p:cNvPr id="21" name="Straight Arrow Connector 20">
              <a:extLst>
                <a:ext uri="{FF2B5EF4-FFF2-40B4-BE49-F238E27FC236}">
                  <a16:creationId xmlns:a16="http://schemas.microsoft.com/office/drawing/2014/main" id="{0A6FAA31-D0F9-4F93-8E69-B73CF4DD553C}"/>
                </a:ext>
              </a:extLst>
            </p:cNvPr>
            <p:cNvCxnSpPr>
              <a:stCxn id="4" idx="1"/>
              <a:endCxn id="7" idx="0"/>
            </p:cNvCxnSpPr>
            <p:nvPr/>
          </p:nvCxnSpPr>
          <p:spPr>
            <a:xfrm>
              <a:off x="3012620" y="4364846"/>
              <a:ext cx="57151" cy="446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8BA5EA1-D9B7-48D0-BAC8-925E0B62ACC2}"/>
                </a:ext>
              </a:extLst>
            </p:cNvPr>
            <p:cNvCxnSpPr>
              <a:stCxn id="8" idx="3"/>
              <a:endCxn id="12" idx="1"/>
            </p:cNvCxnSpPr>
            <p:nvPr/>
          </p:nvCxnSpPr>
          <p:spPr>
            <a:xfrm>
              <a:off x="4452257" y="5196295"/>
              <a:ext cx="947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0599BEF-79BD-4DB2-B0C1-70F4EA8B341D}"/>
                </a:ext>
              </a:extLst>
            </p:cNvPr>
            <p:cNvCxnSpPr>
              <a:stCxn id="11" idx="0"/>
              <a:endCxn id="19" idx="1"/>
            </p:cNvCxnSpPr>
            <p:nvPr/>
          </p:nvCxnSpPr>
          <p:spPr>
            <a:xfrm flipV="1">
              <a:off x="6781800" y="4386617"/>
              <a:ext cx="1439635"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B5C4698-0FF4-4D3D-86A0-3030A26252AE}"/>
                </a:ext>
              </a:extLst>
            </p:cNvPr>
            <p:cNvCxnSpPr>
              <a:stCxn id="14" idx="0"/>
              <a:endCxn id="19" idx="1"/>
            </p:cNvCxnSpPr>
            <p:nvPr/>
          </p:nvCxnSpPr>
          <p:spPr>
            <a:xfrm flipH="1" flipV="1">
              <a:off x="8221435" y="4386617"/>
              <a:ext cx="1325338"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47620DAD-0E3B-42AB-8C21-6B53168962A6}"/>
              </a:ext>
            </a:extLst>
          </p:cNvPr>
          <p:cNvGrpSpPr/>
          <p:nvPr/>
        </p:nvGrpSpPr>
        <p:grpSpPr>
          <a:xfrm>
            <a:off x="10513619" y="683426"/>
            <a:ext cx="1290764" cy="902788"/>
            <a:chOff x="5325036" y="1686423"/>
            <a:chExt cx="6609976" cy="4623157"/>
          </a:xfrm>
        </p:grpSpPr>
        <p:graphicFrame>
          <p:nvGraphicFramePr>
            <p:cNvPr id="24" name="图示 3">
              <a:extLst>
                <a:ext uri="{FF2B5EF4-FFF2-40B4-BE49-F238E27FC236}">
                  <a16:creationId xmlns:a16="http://schemas.microsoft.com/office/drawing/2014/main" id="{18DF01D2-41C2-4E8B-9E10-CA86C2673542}"/>
                </a:ext>
              </a:extLst>
            </p:cNvPr>
            <p:cNvGraphicFramePr/>
            <p:nvPr>
              <p:extLst>
                <p:ext uri="{D42A27DB-BD31-4B8C-83A1-F6EECF244321}">
                  <p14:modId xmlns:p14="http://schemas.microsoft.com/office/powerpoint/2010/main" val="2275487051"/>
                </p:ext>
              </p:extLst>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7868397" y="1686423"/>
              <a:ext cx="1523253" cy="1523253"/>
            </a:xfrm>
            <a:prstGeom prst="rect">
              <a:avLst/>
            </a:prstGeom>
          </p:spPr>
        </p:pic>
      </p:grpSp>
    </p:spTree>
    <p:extLst>
      <p:ext uri="{BB962C8B-B14F-4D97-AF65-F5344CB8AC3E}">
        <p14:creationId xmlns:p14="http://schemas.microsoft.com/office/powerpoint/2010/main" val="168440570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14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a:xfrm>
            <a:off x="1143001" y="2689715"/>
            <a:ext cx="9905998" cy="1478570"/>
          </a:xfrm>
        </p:spPr>
        <p:txBody>
          <a:bodyPr/>
          <a:lstStyle/>
          <a:p>
            <a:pPr algn="ctr"/>
            <a:r>
              <a:rPr lang="en-US" altLang="zh-CN" dirty="0"/>
              <a:t>Is</a:t>
            </a:r>
            <a:r>
              <a:rPr lang="es-ES" altLang="zh-CN" dirty="0"/>
              <a:t> generalisation really </a:t>
            </a:r>
            <a:r>
              <a:rPr lang="es-ES" altLang="zh-CN" b="1" dirty="0"/>
              <a:t>POSSIBLE</a:t>
            </a:r>
            <a:r>
              <a:rPr lang="es-ES" altLang="zh-CN" dirty="0"/>
              <a:t>?</a:t>
            </a:r>
            <a:br>
              <a:rPr lang="en-GB" dirty="0"/>
            </a:br>
            <a:endParaRPr lang="en-GB" dirty="0"/>
          </a:p>
        </p:txBody>
      </p:sp>
      <p:grpSp>
        <p:nvGrpSpPr>
          <p:cNvPr id="16" name="Group 15">
            <a:extLst>
              <a:ext uri="{FF2B5EF4-FFF2-40B4-BE49-F238E27FC236}">
                <a16:creationId xmlns:a16="http://schemas.microsoft.com/office/drawing/2014/main" id="{ED819CBE-DD48-453D-B6B0-F66C11076B29}"/>
              </a:ext>
            </a:extLst>
          </p:cNvPr>
          <p:cNvGrpSpPr/>
          <p:nvPr/>
        </p:nvGrpSpPr>
        <p:grpSpPr>
          <a:xfrm>
            <a:off x="10513619" y="692151"/>
            <a:ext cx="1290764" cy="894063"/>
            <a:chOff x="10513619" y="692151"/>
            <a:chExt cx="1290764" cy="894063"/>
          </a:xfrm>
        </p:grpSpPr>
        <p:graphicFrame>
          <p:nvGraphicFramePr>
            <p:cNvPr id="30" name="图示 3">
              <a:extLst>
                <a:ext uri="{FF2B5EF4-FFF2-40B4-BE49-F238E27FC236}">
                  <a16:creationId xmlns:a16="http://schemas.microsoft.com/office/drawing/2014/main" id="{F9AADA79-A14D-402F-A6A1-B10C86D6A5AF}"/>
                </a:ext>
              </a:extLst>
            </p:cNvPr>
            <p:cNvGraphicFramePr/>
            <p:nvPr>
              <p:extLst>
                <p:ext uri="{D42A27DB-BD31-4B8C-83A1-F6EECF244321}">
                  <p14:modId xmlns:p14="http://schemas.microsoft.com/office/powerpoint/2010/main" val="3432921732"/>
                </p:ext>
              </p:extLst>
            </p:nvPr>
          </p:nvGraphicFramePr>
          <p:xfrm>
            <a:off x="10513619" y="692151"/>
            <a:ext cx="1290764" cy="894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 name="图片 4">
              <a:extLst>
                <a:ext uri="{FF2B5EF4-FFF2-40B4-BE49-F238E27FC236}">
                  <a16:creationId xmlns:a16="http://schemas.microsoft.com/office/drawing/2014/main" id="{734031B5-F781-4A68-B336-49721C25E390}"/>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11336391" y="920605"/>
              <a:ext cx="297453" cy="297454"/>
            </a:xfrm>
            <a:prstGeom prst="rect">
              <a:avLst/>
            </a:prstGeom>
          </p:spPr>
        </p:pic>
      </p:grpSp>
    </p:spTree>
    <p:extLst>
      <p:ext uri="{BB962C8B-B14F-4D97-AF65-F5344CB8AC3E}">
        <p14:creationId xmlns:p14="http://schemas.microsoft.com/office/powerpoint/2010/main" val="3521928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Bin-ball visualisation</a:t>
            </a:r>
          </a:p>
        </p:txBody>
      </p:sp>
      <p:sp>
        <p:nvSpPr>
          <p:cNvPr id="9" name="Cylinder 8">
            <a:extLst>
              <a:ext uri="{FF2B5EF4-FFF2-40B4-BE49-F238E27FC236}">
                <a16:creationId xmlns:a16="http://schemas.microsoft.com/office/drawing/2014/main" id="{DF3D7B3B-5D87-44BC-82A5-C7EE1B10E92A}"/>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6EE56DC1-A661-48B6-A682-609EC0055E57}"/>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3FE7C4A-AAB7-412D-ACA6-D284187A5CFA}"/>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8E65E1E0-B72F-4340-90BF-357B1A6D0011}"/>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CC43F2F-57CE-4BA0-96AF-B677150CCEB4}"/>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E5C3C4C8-1A25-48A6-BFC3-EE1B4077220D}"/>
              </a:ext>
            </a:extLst>
          </p:cNvPr>
          <p:cNvSpPr/>
          <p:nvPr/>
        </p:nvSpPr>
        <p:spPr>
          <a:xfrm>
            <a:off x="2558142"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26D6D877-2CF9-42D3-9BD7-7FC8EFF31CF1}"/>
              </a:ext>
            </a:extLst>
          </p:cNvPr>
          <p:cNvSpPr/>
          <p:nvPr/>
        </p:nvSpPr>
        <p:spPr>
          <a:xfrm>
            <a:off x="2710542" y="3303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8EF40D0C-43E6-4832-A9BC-A42A0F605948}"/>
              </a:ext>
            </a:extLst>
          </p:cNvPr>
          <p:cNvSpPr/>
          <p:nvPr/>
        </p:nvSpPr>
        <p:spPr>
          <a:xfrm>
            <a:off x="2862942"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25C40D3A-BBBF-4F93-B27D-3821FE5BA6AA}"/>
              </a:ext>
            </a:extLst>
          </p:cNvPr>
          <p:cNvSpPr/>
          <p:nvPr/>
        </p:nvSpPr>
        <p:spPr>
          <a:xfrm>
            <a:off x="3015342"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9022F787-074B-435A-BD06-21FDB87ED9BD}"/>
              </a:ext>
            </a:extLst>
          </p:cNvPr>
          <p:cNvSpPr/>
          <p:nvPr/>
        </p:nvSpPr>
        <p:spPr>
          <a:xfrm>
            <a:off x="3167742" y="3761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3DDCF068-1F03-43FC-A367-F447EC67E278}"/>
              </a:ext>
            </a:extLst>
          </p:cNvPr>
          <p:cNvSpPr/>
          <p:nvPr/>
        </p:nvSpPr>
        <p:spPr>
          <a:xfrm>
            <a:off x="3320142"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EC0B0866-B632-483E-819D-662A63CFFEE5}"/>
              </a:ext>
            </a:extLst>
          </p:cNvPr>
          <p:cNvSpPr/>
          <p:nvPr/>
        </p:nvSpPr>
        <p:spPr>
          <a:xfrm>
            <a:off x="3472542"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639B07F3-B8F1-40FA-ABE3-FD0860844B22}"/>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A0F5AB4C-CC35-4B50-A83C-E4E02A2982DE}"/>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71CAFC67-40AA-4100-BBD9-51A5D1EDD1FC}"/>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67C8598-B1AC-4BBA-BC56-ACD1B4C73BA5}"/>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CE09A68-45DC-41FF-A50A-20DCB3C0FDFA}"/>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9CC3B872-420A-4EB6-B21E-E4CA8B399700}"/>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53FE6880-8520-4311-8496-42A1911CC5ED}"/>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B960EC2C-D08B-49EE-8C7A-6CDE6C4C2A40}"/>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C01D4104-4ED7-4C4F-A4C7-94310BB74AC0}"/>
              </a:ext>
            </a:extLst>
          </p:cNvPr>
          <p:cNvSpPr/>
          <p:nvPr/>
        </p:nvSpPr>
        <p:spPr>
          <a:xfrm>
            <a:off x="3080656" y="34017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3A82AF77-FF1F-4687-9EEA-5144DDF93052}"/>
              </a:ext>
            </a:extLst>
          </p:cNvPr>
          <p:cNvSpPr/>
          <p:nvPr/>
        </p:nvSpPr>
        <p:spPr>
          <a:xfrm>
            <a:off x="3233056" y="3554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607EB4C9-6CAC-4054-94B0-DBC81C5DDC69}"/>
              </a:ext>
            </a:extLst>
          </p:cNvPr>
          <p:cNvSpPr/>
          <p:nvPr/>
        </p:nvSpPr>
        <p:spPr>
          <a:xfrm>
            <a:off x="3385456" y="37065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33F3C011-A9EB-4C8D-B998-8D13D2A71441}"/>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F5DB7AB1-AE47-40FB-AC6C-4201D0007C7A}"/>
              </a:ext>
            </a:extLst>
          </p:cNvPr>
          <p:cNvSpPr/>
          <p:nvPr/>
        </p:nvSpPr>
        <p:spPr>
          <a:xfrm>
            <a:off x="3690256" y="40113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2BABE65D-E753-4977-8596-4F0109DE8241}"/>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8F09C519-C086-44A2-9858-44666E2DE81D}"/>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6503D8D4-56E8-4862-ADB5-DDFCE144D6C5}"/>
              </a:ext>
            </a:extLst>
          </p:cNvPr>
          <p:cNvSpPr/>
          <p:nvPr/>
        </p:nvSpPr>
        <p:spPr>
          <a:xfrm>
            <a:off x="3897085" y="280074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B9FEDAE7-B2BC-4974-B6B8-0BB157B866F6}"/>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7B1AD171-FECD-4A33-A3CA-B030FA7E7CE2}"/>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79CBFDA8-5D08-4823-879E-7C2ECABF4062}"/>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4D0B65EE-86AB-4CBD-93E5-1A0B2BDB5ED0}"/>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729DCF20-6332-4D31-B8A5-936066605055}"/>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a:extLst>
              <a:ext uri="{FF2B5EF4-FFF2-40B4-BE49-F238E27FC236}">
                <a16:creationId xmlns:a16="http://schemas.microsoft.com/office/drawing/2014/main" id="{E79ED1CF-E6E0-4D49-BA34-4793786FAC77}"/>
              </a:ext>
            </a:extLst>
          </p:cNvPr>
          <p:cNvSpPr/>
          <p:nvPr/>
        </p:nvSpPr>
        <p:spPr>
          <a:xfrm>
            <a:off x="3586841" y="35821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a:extLst>
              <a:ext uri="{FF2B5EF4-FFF2-40B4-BE49-F238E27FC236}">
                <a16:creationId xmlns:a16="http://schemas.microsoft.com/office/drawing/2014/main" id="{64379C1B-9A7E-44FE-9C0F-6F52BB32C0E8}"/>
              </a:ext>
            </a:extLst>
          </p:cNvPr>
          <p:cNvSpPr/>
          <p:nvPr/>
        </p:nvSpPr>
        <p:spPr>
          <a:xfrm>
            <a:off x="3739241" y="37345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lowchart: Connector 47">
            <a:extLst>
              <a:ext uri="{FF2B5EF4-FFF2-40B4-BE49-F238E27FC236}">
                <a16:creationId xmlns:a16="http://schemas.microsoft.com/office/drawing/2014/main" id="{7F29C87A-E910-4867-A233-A1D2161DA307}"/>
              </a:ext>
            </a:extLst>
          </p:cNvPr>
          <p:cNvSpPr/>
          <p:nvPr/>
        </p:nvSpPr>
        <p:spPr>
          <a:xfrm>
            <a:off x="3891641" y="38869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lowchart: Connector 48">
            <a:extLst>
              <a:ext uri="{FF2B5EF4-FFF2-40B4-BE49-F238E27FC236}">
                <a16:creationId xmlns:a16="http://schemas.microsoft.com/office/drawing/2014/main" id="{95A45494-36F9-4C38-B4A2-4F186567FBB2}"/>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Flowchart: Connector 49">
            <a:extLst>
              <a:ext uri="{FF2B5EF4-FFF2-40B4-BE49-F238E27FC236}">
                <a16:creationId xmlns:a16="http://schemas.microsoft.com/office/drawing/2014/main" id="{339210A4-1D43-436B-A443-DA5109BF9891}"/>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Connector 50">
            <a:extLst>
              <a:ext uri="{FF2B5EF4-FFF2-40B4-BE49-F238E27FC236}">
                <a16:creationId xmlns:a16="http://schemas.microsoft.com/office/drawing/2014/main" id="{D2F6CC37-B060-464B-8B17-051FAB0ADBC7}"/>
              </a:ext>
            </a:extLst>
          </p:cNvPr>
          <p:cNvSpPr/>
          <p:nvPr/>
        </p:nvSpPr>
        <p:spPr>
          <a:xfrm>
            <a:off x="3328306"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Connector 51">
            <a:extLst>
              <a:ext uri="{FF2B5EF4-FFF2-40B4-BE49-F238E27FC236}">
                <a16:creationId xmlns:a16="http://schemas.microsoft.com/office/drawing/2014/main" id="{A0839822-DB52-4EC8-8908-032D24E55EFC}"/>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lowchart: Connector 52">
            <a:extLst>
              <a:ext uri="{FF2B5EF4-FFF2-40B4-BE49-F238E27FC236}">
                <a16:creationId xmlns:a16="http://schemas.microsoft.com/office/drawing/2014/main" id="{F153BA6F-971C-4248-BD25-B9D96A2C352B}"/>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Connector 53">
            <a:extLst>
              <a:ext uri="{FF2B5EF4-FFF2-40B4-BE49-F238E27FC236}">
                <a16:creationId xmlns:a16="http://schemas.microsoft.com/office/drawing/2014/main" id="{3B19F9E6-0C4C-4D5F-9A30-81E6B28AA652}"/>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Connector 54">
            <a:extLst>
              <a:ext uri="{FF2B5EF4-FFF2-40B4-BE49-F238E27FC236}">
                <a16:creationId xmlns:a16="http://schemas.microsoft.com/office/drawing/2014/main" id="{B233DA48-8AE8-4192-850E-6E4FBE6BAF49}"/>
              </a:ext>
            </a:extLst>
          </p:cNvPr>
          <p:cNvSpPr/>
          <p:nvPr/>
        </p:nvSpPr>
        <p:spPr>
          <a:xfrm>
            <a:off x="3937906" y="3603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Connector 55">
            <a:extLst>
              <a:ext uri="{FF2B5EF4-FFF2-40B4-BE49-F238E27FC236}">
                <a16:creationId xmlns:a16="http://schemas.microsoft.com/office/drawing/2014/main" id="{372D4E48-4C38-4690-8074-9FEE70EF0629}"/>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Flowchart: Connector 58">
            <a:extLst>
              <a:ext uri="{FF2B5EF4-FFF2-40B4-BE49-F238E27FC236}">
                <a16:creationId xmlns:a16="http://schemas.microsoft.com/office/drawing/2014/main" id="{091607FA-C541-4C89-9C52-A650DB473448}"/>
              </a:ext>
            </a:extLst>
          </p:cNvPr>
          <p:cNvSpPr/>
          <p:nvPr/>
        </p:nvSpPr>
        <p:spPr>
          <a:xfrm>
            <a:off x="3526971" y="2841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lowchart: Connector 59">
            <a:extLst>
              <a:ext uri="{FF2B5EF4-FFF2-40B4-BE49-F238E27FC236}">
                <a16:creationId xmlns:a16="http://schemas.microsoft.com/office/drawing/2014/main" id="{6580ECAF-106F-4740-B004-47BF08B65F26}"/>
              </a:ext>
            </a:extLst>
          </p:cNvPr>
          <p:cNvSpPr/>
          <p:nvPr/>
        </p:nvSpPr>
        <p:spPr>
          <a:xfrm>
            <a:off x="3679371"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lowchart: Connector 60">
            <a:extLst>
              <a:ext uri="{FF2B5EF4-FFF2-40B4-BE49-F238E27FC236}">
                <a16:creationId xmlns:a16="http://schemas.microsoft.com/office/drawing/2014/main" id="{20E36FE1-ECB5-47D4-8618-A8E280D11D06}"/>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C01C9C78-FE04-411B-A083-D908E954F83E}"/>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38952CF6-AF66-49D3-BAAC-16B01013A01B}"/>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1BBC2A0B-A9DE-4A29-8A4F-03EF2DE74192}"/>
              </a:ext>
            </a:extLst>
          </p:cNvPr>
          <p:cNvSpPr/>
          <p:nvPr/>
        </p:nvSpPr>
        <p:spPr>
          <a:xfrm>
            <a:off x="2090056" y="2999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B262DE11-A868-4E40-B281-31CD27DCB9E3}"/>
              </a:ext>
            </a:extLst>
          </p:cNvPr>
          <p:cNvSpPr/>
          <p:nvPr/>
        </p:nvSpPr>
        <p:spPr>
          <a:xfrm>
            <a:off x="2242456"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1572AD2A-DE80-45BA-BD94-D90732F85D29}"/>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8D7F3D1B-5F67-40DC-92C1-87CCF8445E21}"/>
              </a:ext>
            </a:extLst>
          </p:cNvPr>
          <p:cNvSpPr/>
          <p:nvPr/>
        </p:nvSpPr>
        <p:spPr>
          <a:xfrm>
            <a:off x="2547256"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lowchart: Connector 67">
            <a:extLst>
              <a:ext uri="{FF2B5EF4-FFF2-40B4-BE49-F238E27FC236}">
                <a16:creationId xmlns:a16="http://schemas.microsoft.com/office/drawing/2014/main" id="{5B562DED-A26A-4829-A576-314FB145D832}"/>
              </a:ext>
            </a:extLst>
          </p:cNvPr>
          <p:cNvSpPr/>
          <p:nvPr/>
        </p:nvSpPr>
        <p:spPr>
          <a:xfrm>
            <a:off x="2699656"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D25FA017-6329-4334-A990-C70CCCDA461D}"/>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DD1B260C-0CA6-4467-B65E-3F641CDBD890}"/>
              </a:ext>
            </a:extLst>
          </p:cNvPr>
          <p:cNvSpPr/>
          <p:nvPr/>
        </p:nvSpPr>
        <p:spPr>
          <a:xfrm>
            <a:off x="3004456"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9C26A522-8E52-4FD2-A2EA-04EAF65B9BBF}"/>
              </a:ext>
            </a:extLst>
          </p:cNvPr>
          <p:cNvSpPr/>
          <p:nvPr/>
        </p:nvSpPr>
        <p:spPr>
          <a:xfrm>
            <a:off x="3156856"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E9F368E5-7230-4F92-BE92-1D2379B9F06A}"/>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lowchart: Connector 72">
            <a:extLst>
              <a:ext uri="{FF2B5EF4-FFF2-40B4-BE49-F238E27FC236}">
                <a16:creationId xmlns:a16="http://schemas.microsoft.com/office/drawing/2014/main" id="{43F2089E-B623-45B4-AC47-8F25556ED756}"/>
              </a:ext>
            </a:extLst>
          </p:cNvPr>
          <p:cNvSpPr/>
          <p:nvPr/>
        </p:nvSpPr>
        <p:spPr>
          <a:xfrm>
            <a:off x="3461656" y="4370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lowchart: Connector 73">
            <a:extLst>
              <a:ext uri="{FF2B5EF4-FFF2-40B4-BE49-F238E27FC236}">
                <a16:creationId xmlns:a16="http://schemas.microsoft.com/office/drawing/2014/main" id="{75491787-42C2-4028-8E3F-92996A469CEB}"/>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lowchart: Connector 74">
            <a:extLst>
              <a:ext uri="{FF2B5EF4-FFF2-40B4-BE49-F238E27FC236}">
                <a16:creationId xmlns:a16="http://schemas.microsoft.com/office/drawing/2014/main" id="{1708AFAC-5859-4853-B9D9-A1E64AB33562}"/>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Connector 75">
            <a:extLst>
              <a:ext uri="{FF2B5EF4-FFF2-40B4-BE49-F238E27FC236}">
                <a16:creationId xmlns:a16="http://schemas.microsoft.com/office/drawing/2014/main" id="{46DC0F19-21FC-4F18-886C-F990010E3902}"/>
              </a:ext>
            </a:extLst>
          </p:cNvPr>
          <p:cNvSpPr/>
          <p:nvPr/>
        </p:nvSpPr>
        <p:spPr>
          <a:xfrm>
            <a:off x="3918856" y="4827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3DBF7A0-9A2C-4BBF-8722-2ED943CBE3B8}"/>
              </a:ext>
            </a:extLst>
          </p:cNvPr>
          <p:cNvSpPr/>
          <p:nvPr/>
        </p:nvSpPr>
        <p:spPr>
          <a:xfrm>
            <a:off x="1929493" y="31389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41FD37D6-4C1C-4185-B7AD-34C63471082F}"/>
              </a:ext>
            </a:extLst>
          </p:cNvPr>
          <p:cNvSpPr/>
          <p:nvPr/>
        </p:nvSpPr>
        <p:spPr>
          <a:xfrm>
            <a:off x="2081893" y="3291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A5C6DBFA-2898-4507-A561-A7811D8F2A3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Connector 93">
            <a:extLst>
              <a:ext uri="{FF2B5EF4-FFF2-40B4-BE49-F238E27FC236}">
                <a16:creationId xmlns:a16="http://schemas.microsoft.com/office/drawing/2014/main" id="{773C18F1-3088-4A14-B290-E1AC108D1574}"/>
              </a:ext>
            </a:extLst>
          </p:cNvPr>
          <p:cNvSpPr/>
          <p:nvPr/>
        </p:nvSpPr>
        <p:spPr>
          <a:xfrm>
            <a:off x="2386693" y="3596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Flowchart: Connector 94">
            <a:extLst>
              <a:ext uri="{FF2B5EF4-FFF2-40B4-BE49-F238E27FC236}">
                <a16:creationId xmlns:a16="http://schemas.microsoft.com/office/drawing/2014/main" id="{6BD6A533-919A-49E7-AC0B-C96DA8597C17}"/>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Flowchart: Connector 95">
            <a:extLst>
              <a:ext uri="{FF2B5EF4-FFF2-40B4-BE49-F238E27FC236}">
                <a16:creationId xmlns:a16="http://schemas.microsoft.com/office/drawing/2014/main" id="{056498C5-1ADE-4381-830F-8FBE9190D319}"/>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lowchart: Connector 96">
            <a:extLst>
              <a:ext uri="{FF2B5EF4-FFF2-40B4-BE49-F238E27FC236}">
                <a16:creationId xmlns:a16="http://schemas.microsoft.com/office/drawing/2014/main" id="{E65E02E3-007B-4EE6-8102-C502241F540F}"/>
              </a:ext>
            </a:extLst>
          </p:cNvPr>
          <p:cNvSpPr/>
          <p:nvPr/>
        </p:nvSpPr>
        <p:spPr>
          <a:xfrm>
            <a:off x="2843893" y="4053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Connector 97">
            <a:extLst>
              <a:ext uri="{FF2B5EF4-FFF2-40B4-BE49-F238E27FC236}">
                <a16:creationId xmlns:a16="http://schemas.microsoft.com/office/drawing/2014/main" id="{BE1848ED-2489-46B8-BA2D-DB71ADBBDF42}"/>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Connector 98">
            <a:extLst>
              <a:ext uri="{FF2B5EF4-FFF2-40B4-BE49-F238E27FC236}">
                <a16:creationId xmlns:a16="http://schemas.microsoft.com/office/drawing/2014/main" id="{8DF5F66D-4585-45FD-A808-F0A8C04F8CE0}"/>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Connector 99">
            <a:extLst>
              <a:ext uri="{FF2B5EF4-FFF2-40B4-BE49-F238E27FC236}">
                <a16:creationId xmlns:a16="http://schemas.microsoft.com/office/drawing/2014/main" id="{BEA237AA-D162-40C0-90E1-6518604156E8}"/>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Connector 100">
            <a:extLst>
              <a:ext uri="{FF2B5EF4-FFF2-40B4-BE49-F238E27FC236}">
                <a16:creationId xmlns:a16="http://schemas.microsoft.com/office/drawing/2014/main" id="{A70B22D6-97CE-4517-BA71-1ED10D4DCE55}"/>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Connector 101">
            <a:extLst>
              <a:ext uri="{FF2B5EF4-FFF2-40B4-BE49-F238E27FC236}">
                <a16:creationId xmlns:a16="http://schemas.microsoft.com/office/drawing/2014/main" id="{69D3EAF0-DACA-4410-B466-4D52892ED92B}"/>
              </a:ext>
            </a:extLst>
          </p:cNvPr>
          <p:cNvSpPr/>
          <p:nvPr/>
        </p:nvSpPr>
        <p:spPr>
          <a:xfrm>
            <a:off x="3605893" y="4815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Connector 102">
            <a:extLst>
              <a:ext uri="{FF2B5EF4-FFF2-40B4-BE49-F238E27FC236}">
                <a16:creationId xmlns:a16="http://schemas.microsoft.com/office/drawing/2014/main" id="{8016E90D-E321-4F91-BDFF-068F681A3B6B}"/>
              </a:ext>
            </a:extLst>
          </p:cNvPr>
          <p:cNvSpPr/>
          <p:nvPr/>
        </p:nvSpPr>
        <p:spPr>
          <a:xfrm>
            <a:off x="3758293" y="49677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Flowchart: Connector 103">
            <a:extLst>
              <a:ext uri="{FF2B5EF4-FFF2-40B4-BE49-F238E27FC236}">
                <a16:creationId xmlns:a16="http://schemas.microsoft.com/office/drawing/2014/main" id="{6870B1D1-F7D0-401F-9333-A3AC9CBAE8D2}"/>
              </a:ext>
            </a:extLst>
          </p:cNvPr>
          <p:cNvSpPr/>
          <p:nvPr/>
        </p:nvSpPr>
        <p:spPr>
          <a:xfrm>
            <a:off x="3910693" y="5120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Flowchart: Connector 104">
            <a:extLst>
              <a:ext uri="{FF2B5EF4-FFF2-40B4-BE49-F238E27FC236}">
                <a16:creationId xmlns:a16="http://schemas.microsoft.com/office/drawing/2014/main" id="{C7B874D3-ECD8-4028-B0BE-D8963E0FDCC2}"/>
              </a:ext>
            </a:extLst>
          </p:cNvPr>
          <p:cNvSpPr/>
          <p:nvPr/>
        </p:nvSpPr>
        <p:spPr>
          <a:xfrm>
            <a:off x="1924048" y="3469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Flowchart: Connector 105">
            <a:extLst>
              <a:ext uri="{FF2B5EF4-FFF2-40B4-BE49-F238E27FC236}">
                <a16:creationId xmlns:a16="http://schemas.microsoft.com/office/drawing/2014/main" id="{0B16AA22-689F-471A-B041-E58B5FBDB0D6}"/>
              </a:ext>
            </a:extLst>
          </p:cNvPr>
          <p:cNvSpPr/>
          <p:nvPr/>
        </p:nvSpPr>
        <p:spPr>
          <a:xfrm>
            <a:off x="2076448" y="3621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Flowchart: Connector 106">
            <a:extLst>
              <a:ext uri="{FF2B5EF4-FFF2-40B4-BE49-F238E27FC236}">
                <a16:creationId xmlns:a16="http://schemas.microsoft.com/office/drawing/2014/main" id="{D8342CC7-86CB-4A61-BB16-68C31CE6ED11}"/>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Flowchart: Connector 107">
            <a:extLst>
              <a:ext uri="{FF2B5EF4-FFF2-40B4-BE49-F238E27FC236}">
                <a16:creationId xmlns:a16="http://schemas.microsoft.com/office/drawing/2014/main" id="{3E50258C-4087-46A8-811B-B288A079A0CC}"/>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Flowchart: Connector 108">
            <a:extLst>
              <a:ext uri="{FF2B5EF4-FFF2-40B4-BE49-F238E27FC236}">
                <a16:creationId xmlns:a16="http://schemas.microsoft.com/office/drawing/2014/main" id="{850BD674-73AF-439F-94D4-D96BDE6DC376}"/>
              </a:ext>
            </a:extLst>
          </p:cNvPr>
          <p:cNvSpPr/>
          <p:nvPr/>
        </p:nvSpPr>
        <p:spPr>
          <a:xfrm>
            <a:off x="2533648" y="40790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Flowchart: Connector 109">
            <a:extLst>
              <a:ext uri="{FF2B5EF4-FFF2-40B4-BE49-F238E27FC236}">
                <a16:creationId xmlns:a16="http://schemas.microsoft.com/office/drawing/2014/main" id="{37D59B9E-00EB-4F1C-BFAC-4E690B2F01A5}"/>
              </a:ext>
            </a:extLst>
          </p:cNvPr>
          <p:cNvSpPr/>
          <p:nvPr/>
        </p:nvSpPr>
        <p:spPr>
          <a:xfrm>
            <a:off x="2686048" y="4231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Flowchart: Connector 110">
            <a:extLst>
              <a:ext uri="{FF2B5EF4-FFF2-40B4-BE49-F238E27FC236}">
                <a16:creationId xmlns:a16="http://schemas.microsoft.com/office/drawing/2014/main" id="{8B000090-484A-4031-B807-66F601CE5DB3}"/>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Flowchart: Connector 111">
            <a:extLst>
              <a:ext uri="{FF2B5EF4-FFF2-40B4-BE49-F238E27FC236}">
                <a16:creationId xmlns:a16="http://schemas.microsoft.com/office/drawing/2014/main" id="{E875BDF7-E923-41F5-AE1C-BAE28FC8AB18}"/>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Flowchart: Connector 112">
            <a:extLst>
              <a:ext uri="{FF2B5EF4-FFF2-40B4-BE49-F238E27FC236}">
                <a16:creationId xmlns:a16="http://schemas.microsoft.com/office/drawing/2014/main" id="{5AD737F6-D56D-4ECB-B690-F6DF68898EA7}"/>
              </a:ext>
            </a:extLst>
          </p:cNvPr>
          <p:cNvSpPr/>
          <p:nvPr/>
        </p:nvSpPr>
        <p:spPr>
          <a:xfrm>
            <a:off x="3143248" y="46886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Flowchart: Connector 113">
            <a:extLst>
              <a:ext uri="{FF2B5EF4-FFF2-40B4-BE49-F238E27FC236}">
                <a16:creationId xmlns:a16="http://schemas.microsoft.com/office/drawing/2014/main" id="{7A26C2DD-7B2E-40C0-8543-BE5868BC10D4}"/>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Flowchart: Connector 114">
            <a:extLst>
              <a:ext uri="{FF2B5EF4-FFF2-40B4-BE49-F238E27FC236}">
                <a16:creationId xmlns:a16="http://schemas.microsoft.com/office/drawing/2014/main" id="{8B2A723E-903A-44B0-BD94-1C6D14762633}"/>
              </a:ext>
            </a:extLst>
          </p:cNvPr>
          <p:cNvSpPr/>
          <p:nvPr/>
        </p:nvSpPr>
        <p:spPr>
          <a:xfrm>
            <a:off x="3448048" y="4993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Flowchart: Connector 115">
            <a:extLst>
              <a:ext uri="{FF2B5EF4-FFF2-40B4-BE49-F238E27FC236}">
                <a16:creationId xmlns:a16="http://schemas.microsoft.com/office/drawing/2014/main" id="{E4DC579D-E024-4E11-9D96-D554ACE66C6C}"/>
              </a:ext>
            </a:extLst>
          </p:cNvPr>
          <p:cNvSpPr/>
          <p:nvPr/>
        </p:nvSpPr>
        <p:spPr>
          <a:xfrm>
            <a:off x="3600448" y="5145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Flowchart: Connector 116">
            <a:extLst>
              <a:ext uri="{FF2B5EF4-FFF2-40B4-BE49-F238E27FC236}">
                <a16:creationId xmlns:a16="http://schemas.microsoft.com/office/drawing/2014/main" id="{582A3ADA-9F16-4456-B0CA-3294773D8C0F}"/>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Flowchart: Connector 117">
            <a:extLst>
              <a:ext uri="{FF2B5EF4-FFF2-40B4-BE49-F238E27FC236}">
                <a16:creationId xmlns:a16="http://schemas.microsoft.com/office/drawing/2014/main" id="{25A42DC0-9A29-4B6C-A41A-9B89FA42A019}"/>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Flowchart: Connector 118">
            <a:extLst>
              <a:ext uri="{FF2B5EF4-FFF2-40B4-BE49-F238E27FC236}">
                <a16:creationId xmlns:a16="http://schemas.microsoft.com/office/drawing/2014/main" id="{B069C9F0-9581-4EEE-A774-4ACF25B5AAB5}"/>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Flowchart: Connector 119">
            <a:extLst>
              <a:ext uri="{FF2B5EF4-FFF2-40B4-BE49-F238E27FC236}">
                <a16:creationId xmlns:a16="http://schemas.microsoft.com/office/drawing/2014/main" id="{34AA1E8E-DC6A-4B54-AAF0-6F2654695856}"/>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Flowchart: Connector 120">
            <a:extLst>
              <a:ext uri="{FF2B5EF4-FFF2-40B4-BE49-F238E27FC236}">
                <a16:creationId xmlns:a16="http://schemas.microsoft.com/office/drawing/2014/main" id="{63F6D9C7-2C42-4815-8AA1-EB705DCF3F27}"/>
              </a:ext>
            </a:extLst>
          </p:cNvPr>
          <p:cNvSpPr/>
          <p:nvPr/>
        </p:nvSpPr>
        <p:spPr>
          <a:xfrm>
            <a:off x="2228848" y="40969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Flowchart: Connector 121">
            <a:extLst>
              <a:ext uri="{FF2B5EF4-FFF2-40B4-BE49-F238E27FC236}">
                <a16:creationId xmlns:a16="http://schemas.microsoft.com/office/drawing/2014/main" id="{04937A76-669B-488F-BE8D-E129227F731A}"/>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Flowchart: Connector 122">
            <a:extLst>
              <a:ext uri="{FF2B5EF4-FFF2-40B4-BE49-F238E27FC236}">
                <a16:creationId xmlns:a16="http://schemas.microsoft.com/office/drawing/2014/main" id="{28D004FF-D258-4CAF-A0BE-9DDBC58DEDCA}"/>
              </a:ext>
            </a:extLst>
          </p:cNvPr>
          <p:cNvSpPr/>
          <p:nvPr/>
        </p:nvSpPr>
        <p:spPr>
          <a:xfrm>
            <a:off x="2533648" y="44017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Flowchart: Connector 123">
            <a:extLst>
              <a:ext uri="{FF2B5EF4-FFF2-40B4-BE49-F238E27FC236}">
                <a16:creationId xmlns:a16="http://schemas.microsoft.com/office/drawing/2014/main" id="{A83274BB-901D-4D7B-A993-F607138D941C}"/>
              </a:ext>
            </a:extLst>
          </p:cNvPr>
          <p:cNvSpPr/>
          <p:nvPr/>
        </p:nvSpPr>
        <p:spPr>
          <a:xfrm>
            <a:off x="2686048" y="45541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Flowchart: Connector 124">
            <a:extLst>
              <a:ext uri="{FF2B5EF4-FFF2-40B4-BE49-F238E27FC236}">
                <a16:creationId xmlns:a16="http://schemas.microsoft.com/office/drawing/2014/main" id="{6E846B3B-5708-42CF-A2CB-87EEA7CBFD42}"/>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lowchart: Connector 125">
            <a:extLst>
              <a:ext uri="{FF2B5EF4-FFF2-40B4-BE49-F238E27FC236}">
                <a16:creationId xmlns:a16="http://schemas.microsoft.com/office/drawing/2014/main" id="{B4CB3D1D-0639-469F-A2B0-A7C22A3F311E}"/>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lowchart: Connector 126">
            <a:extLst>
              <a:ext uri="{FF2B5EF4-FFF2-40B4-BE49-F238E27FC236}">
                <a16:creationId xmlns:a16="http://schemas.microsoft.com/office/drawing/2014/main" id="{3B0B3AAC-6F44-4037-82EA-EBBC9A0D3CCA}"/>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lowchart: Connector 127">
            <a:extLst>
              <a:ext uri="{FF2B5EF4-FFF2-40B4-BE49-F238E27FC236}">
                <a16:creationId xmlns:a16="http://schemas.microsoft.com/office/drawing/2014/main" id="{7CDDDF2D-9395-42DE-92BC-41F025A8B3B0}"/>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lowchart: Connector 128">
            <a:extLst>
              <a:ext uri="{FF2B5EF4-FFF2-40B4-BE49-F238E27FC236}">
                <a16:creationId xmlns:a16="http://schemas.microsoft.com/office/drawing/2014/main" id="{C03AE6F2-0E59-4145-BD80-0EC2E6D3AC23}"/>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Flowchart: Connector 129">
            <a:extLst>
              <a:ext uri="{FF2B5EF4-FFF2-40B4-BE49-F238E27FC236}">
                <a16:creationId xmlns:a16="http://schemas.microsoft.com/office/drawing/2014/main" id="{27A5C756-835B-465B-B1F2-B852193537E5}"/>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Flowchart: Connector 130">
            <a:extLst>
              <a:ext uri="{FF2B5EF4-FFF2-40B4-BE49-F238E27FC236}">
                <a16:creationId xmlns:a16="http://schemas.microsoft.com/office/drawing/2014/main" id="{5C3775E5-CC4A-4DBB-BB4E-3310976CAB6A}"/>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19E38B58-B4B8-4669-8651-CCB05A2C8FA7}"/>
              </a:ext>
            </a:extLst>
          </p:cNvPr>
          <p:cNvSpPr/>
          <p:nvPr/>
        </p:nvSpPr>
        <p:spPr>
          <a:xfrm>
            <a:off x="2521402" y="499268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A9029AF5-4A06-4D70-B509-F807EDEDC694}"/>
              </a:ext>
            </a:extLst>
          </p:cNvPr>
          <p:cNvSpPr/>
          <p:nvPr/>
        </p:nvSpPr>
        <p:spPr>
          <a:xfrm>
            <a:off x="1948542" y="41327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F1309613-0080-4744-B053-57E6F309B4E1}"/>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Flowchart: Connector 134">
            <a:extLst>
              <a:ext uri="{FF2B5EF4-FFF2-40B4-BE49-F238E27FC236}">
                <a16:creationId xmlns:a16="http://schemas.microsoft.com/office/drawing/2014/main" id="{2019909A-39EA-4CFF-A4ED-29E298E5515E}"/>
              </a:ext>
            </a:extLst>
          </p:cNvPr>
          <p:cNvSpPr/>
          <p:nvPr/>
        </p:nvSpPr>
        <p:spPr>
          <a:xfrm>
            <a:off x="2253342" y="44375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Flowchart: Connector 135">
            <a:extLst>
              <a:ext uri="{FF2B5EF4-FFF2-40B4-BE49-F238E27FC236}">
                <a16:creationId xmlns:a16="http://schemas.microsoft.com/office/drawing/2014/main" id="{2FE22528-8D24-4A7A-A4F7-EB9FBEA6E187}"/>
              </a:ext>
            </a:extLst>
          </p:cNvPr>
          <p:cNvSpPr/>
          <p:nvPr/>
        </p:nvSpPr>
        <p:spPr>
          <a:xfrm>
            <a:off x="2405742" y="45899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Flowchart: Connector 136">
            <a:extLst>
              <a:ext uri="{FF2B5EF4-FFF2-40B4-BE49-F238E27FC236}">
                <a16:creationId xmlns:a16="http://schemas.microsoft.com/office/drawing/2014/main" id="{13390BF1-E4E6-4319-8163-49631456842A}"/>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Flowchart: Connector 137">
            <a:extLst>
              <a:ext uri="{FF2B5EF4-FFF2-40B4-BE49-F238E27FC236}">
                <a16:creationId xmlns:a16="http://schemas.microsoft.com/office/drawing/2014/main" id="{BFFF9D66-DCB4-4766-8E13-CCC0D2223B4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Flowchart: Connector 138">
            <a:extLst>
              <a:ext uri="{FF2B5EF4-FFF2-40B4-BE49-F238E27FC236}">
                <a16:creationId xmlns:a16="http://schemas.microsoft.com/office/drawing/2014/main" id="{811E3BD5-DC88-4753-A502-EE067FB56FE2}"/>
              </a:ext>
            </a:extLst>
          </p:cNvPr>
          <p:cNvSpPr/>
          <p:nvPr/>
        </p:nvSpPr>
        <p:spPr>
          <a:xfrm>
            <a:off x="2862942" y="50471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Flowchart: Connector 139">
            <a:extLst>
              <a:ext uri="{FF2B5EF4-FFF2-40B4-BE49-F238E27FC236}">
                <a16:creationId xmlns:a16="http://schemas.microsoft.com/office/drawing/2014/main" id="{635CA699-C4F2-4D58-958D-DBF718D237B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Flowchart: Connector 140">
            <a:extLst>
              <a:ext uri="{FF2B5EF4-FFF2-40B4-BE49-F238E27FC236}">
                <a16:creationId xmlns:a16="http://schemas.microsoft.com/office/drawing/2014/main" id="{0682D704-42D2-429A-B865-737F7BE24325}"/>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Flowchart: Connector 141">
            <a:extLst>
              <a:ext uri="{FF2B5EF4-FFF2-40B4-BE49-F238E27FC236}">
                <a16:creationId xmlns:a16="http://schemas.microsoft.com/office/drawing/2014/main" id="{55B3C264-0E93-4D7E-9C18-1C2C95D45CA3}"/>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645D3C5C-EEE3-482F-8E18-57DB54CDBCCA}"/>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19701D36-B873-4664-A082-A1A529B3A87C}"/>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CFAAEF76-5CCD-426D-82E4-08A16D78D759}"/>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3D19F36F-0912-4247-9692-B80061084F8D}"/>
              </a:ext>
            </a:extLst>
          </p:cNvPr>
          <p:cNvSpPr/>
          <p:nvPr/>
        </p:nvSpPr>
        <p:spPr>
          <a:xfrm>
            <a:off x="1981199" y="450167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FE8AF3BA-1DBC-4BC0-A02F-0961F26543F9}"/>
              </a:ext>
            </a:extLst>
          </p:cNvPr>
          <p:cNvSpPr/>
          <p:nvPr/>
        </p:nvSpPr>
        <p:spPr>
          <a:xfrm>
            <a:off x="2447922" y="524355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TextBox 147">
            <a:extLst>
              <a:ext uri="{FF2B5EF4-FFF2-40B4-BE49-F238E27FC236}">
                <a16:creationId xmlns:a16="http://schemas.microsoft.com/office/drawing/2014/main" id="{9870EE35-E357-4870-87DE-644C438F3607}"/>
              </a:ext>
            </a:extLst>
          </p:cNvPr>
          <p:cNvSpPr txBox="1"/>
          <p:nvPr/>
        </p:nvSpPr>
        <p:spPr>
          <a:xfrm>
            <a:off x="2069644" y="5896701"/>
            <a:ext cx="2022022" cy="310242"/>
          </a:xfrm>
          <a:prstGeom prst="rect">
            <a:avLst/>
          </a:prstGeom>
          <a:noFill/>
        </p:spPr>
        <p:txBody>
          <a:bodyPr wrap="square" rtlCol="0">
            <a:spAutoFit/>
          </a:bodyPr>
          <a:lstStyle/>
          <a:p>
            <a:pPr algn="ctr"/>
            <a:r>
              <a:rPr lang="en-GB" dirty="0"/>
              <a:t>with replacement</a:t>
            </a:r>
          </a:p>
        </p:txBody>
      </p:sp>
      <p:sp>
        <p:nvSpPr>
          <p:cNvPr id="149" name="Arrow: Right 148">
            <a:extLst>
              <a:ext uri="{FF2B5EF4-FFF2-40B4-BE49-F238E27FC236}">
                <a16:creationId xmlns:a16="http://schemas.microsoft.com/office/drawing/2014/main" id="{94AACB10-1BFD-4387-BA64-659EBB8F55C4}"/>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5CA3316D-6123-43FB-AB2F-7CAD35C55B5F}"/>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Flowchart: Connector 150">
            <a:extLst>
              <a:ext uri="{FF2B5EF4-FFF2-40B4-BE49-F238E27FC236}">
                <a16:creationId xmlns:a16="http://schemas.microsoft.com/office/drawing/2014/main" id="{D6BA9AB4-C245-40B4-8BBD-5419669B5A74}"/>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Flowchart: Connector 151">
            <a:extLst>
              <a:ext uri="{FF2B5EF4-FFF2-40B4-BE49-F238E27FC236}">
                <a16:creationId xmlns:a16="http://schemas.microsoft.com/office/drawing/2014/main" id="{50B304D2-2621-4841-A773-E1448AC9684C}"/>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Flowchart: Connector 152">
            <a:extLst>
              <a:ext uri="{FF2B5EF4-FFF2-40B4-BE49-F238E27FC236}">
                <a16:creationId xmlns:a16="http://schemas.microsoft.com/office/drawing/2014/main" id="{773C34A2-01E3-4F8D-AC60-DA2FA236662A}"/>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Flowchart: Connector 153">
            <a:extLst>
              <a:ext uri="{FF2B5EF4-FFF2-40B4-BE49-F238E27FC236}">
                <a16:creationId xmlns:a16="http://schemas.microsoft.com/office/drawing/2014/main" id="{575F7BA3-16B5-4B5D-9C6A-FABC67966A4C}"/>
              </a:ext>
            </a:extLst>
          </p:cNvPr>
          <p:cNvSpPr/>
          <p:nvPr/>
        </p:nvSpPr>
        <p:spPr>
          <a:xfrm>
            <a:off x="9908723"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TextBox 154">
            <a:extLst>
              <a:ext uri="{FF2B5EF4-FFF2-40B4-BE49-F238E27FC236}">
                <a16:creationId xmlns:a16="http://schemas.microsoft.com/office/drawing/2014/main" id="{74A9ADDD-E540-4431-A1D3-EC56B0CAEC95}"/>
              </a:ext>
            </a:extLst>
          </p:cNvPr>
          <p:cNvSpPr txBox="1"/>
          <p:nvPr/>
        </p:nvSpPr>
        <p:spPr>
          <a:xfrm>
            <a:off x="8316684" y="4249338"/>
            <a:ext cx="1817917" cy="307777"/>
          </a:xfrm>
          <a:prstGeom prst="rect">
            <a:avLst/>
          </a:prstGeom>
          <a:noFill/>
        </p:spPr>
        <p:txBody>
          <a:bodyPr wrap="square" rtlCol="0">
            <a:spAutoFit/>
          </a:bodyPr>
          <a:lstStyle/>
          <a:p>
            <a:pPr algn="ctr"/>
            <a:r>
              <a:rPr lang="en-GB" dirty="0"/>
              <a:t>Possible</a:t>
            </a:r>
            <a:r>
              <a:rPr lang="es-ES" dirty="0"/>
              <a:t>?</a:t>
            </a:r>
            <a:endParaRPr lang="en-GB" dirty="0"/>
          </a:p>
        </p:txBody>
      </p:sp>
    </p:spTree>
    <p:extLst>
      <p:ext uri="{BB962C8B-B14F-4D97-AF65-F5344CB8AC3E}">
        <p14:creationId xmlns:p14="http://schemas.microsoft.com/office/powerpoint/2010/main" val="397189702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Bin-ball visualisation</a:t>
            </a:r>
          </a:p>
        </p:txBody>
      </p:sp>
      <p:sp>
        <p:nvSpPr>
          <p:cNvPr id="9" name="Cylinder 8">
            <a:extLst>
              <a:ext uri="{FF2B5EF4-FFF2-40B4-BE49-F238E27FC236}">
                <a16:creationId xmlns:a16="http://schemas.microsoft.com/office/drawing/2014/main" id="{DF3D7B3B-5D87-44BC-82A5-C7EE1B10E92A}"/>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6EE56DC1-A661-48B6-A682-609EC0055E57}"/>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3FE7C4A-AAB7-412D-ACA6-D284187A5CFA}"/>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8E65E1E0-B72F-4340-90BF-357B1A6D0011}"/>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CC43F2F-57CE-4BA0-96AF-B677150CCEB4}"/>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E5C3C4C8-1A25-48A6-BFC3-EE1B4077220D}"/>
              </a:ext>
            </a:extLst>
          </p:cNvPr>
          <p:cNvSpPr/>
          <p:nvPr/>
        </p:nvSpPr>
        <p:spPr>
          <a:xfrm>
            <a:off x="2558142"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26D6D877-2CF9-42D3-9BD7-7FC8EFF31CF1}"/>
              </a:ext>
            </a:extLst>
          </p:cNvPr>
          <p:cNvSpPr/>
          <p:nvPr/>
        </p:nvSpPr>
        <p:spPr>
          <a:xfrm>
            <a:off x="2710542" y="3303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8EF40D0C-43E6-4832-A9BC-A42A0F605948}"/>
              </a:ext>
            </a:extLst>
          </p:cNvPr>
          <p:cNvSpPr/>
          <p:nvPr/>
        </p:nvSpPr>
        <p:spPr>
          <a:xfrm>
            <a:off x="2862942"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25C40D3A-BBBF-4F93-B27D-3821FE5BA6AA}"/>
              </a:ext>
            </a:extLst>
          </p:cNvPr>
          <p:cNvSpPr/>
          <p:nvPr/>
        </p:nvSpPr>
        <p:spPr>
          <a:xfrm>
            <a:off x="3015342"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9022F787-074B-435A-BD06-21FDB87ED9BD}"/>
              </a:ext>
            </a:extLst>
          </p:cNvPr>
          <p:cNvSpPr/>
          <p:nvPr/>
        </p:nvSpPr>
        <p:spPr>
          <a:xfrm>
            <a:off x="3167742" y="3761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3DDCF068-1F03-43FC-A367-F447EC67E278}"/>
              </a:ext>
            </a:extLst>
          </p:cNvPr>
          <p:cNvSpPr/>
          <p:nvPr/>
        </p:nvSpPr>
        <p:spPr>
          <a:xfrm>
            <a:off x="3320142"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EC0B0866-B632-483E-819D-662A63CFFEE5}"/>
              </a:ext>
            </a:extLst>
          </p:cNvPr>
          <p:cNvSpPr/>
          <p:nvPr/>
        </p:nvSpPr>
        <p:spPr>
          <a:xfrm>
            <a:off x="3472542"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639B07F3-B8F1-40FA-ABE3-FD0860844B22}"/>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A0F5AB4C-CC35-4B50-A83C-E4E02A2982DE}"/>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71CAFC67-40AA-4100-BBD9-51A5D1EDD1FC}"/>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67C8598-B1AC-4BBA-BC56-ACD1B4C73BA5}"/>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CE09A68-45DC-41FF-A50A-20DCB3C0FDFA}"/>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9CC3B872-420A-4EB6-B21E-E4CA8B399700}"/>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53FE6880-8520-4311-8496-42A1911CC5ED}"/>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B960EC2C-D08B-49EE-8C7A-6CDE6C4C2A40}"/>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C01D4104-4ED7-4C4F-A4C7-94310BB74AC0}"/>
              </a:ext>
            </a:extLst>
          </p:cNvPr>
          <p:cNvSpPr/>
          <p:nvPr/>
        </p:nvSpPr>
        <p:spPr>
          <a:xfrm>
            <a:off x="3080656" y="34017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3A82AF77-FF1F-4687-9EEA-5144DDF93052}"/>
              </a:ext>
            </a:extLst>
          </p:cNvPr>
          <p:cNvSpPr/>
          <p:nvPr/>
        </p:nvSpPr>
        <p:spPr>
          <a:xfrm>
            <a:off x="3233056" y="3554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607EB4C9-6CAC-4054-94B0-DBC81C5DDC69}"/>
              </a:ext>
            </a:extLst>
          </p:cNvPr>
          <p:cNvSpPr/>
          <p:nvPr/>
        </p:nvSpPr>
        <p:spPr>
          <a:xfrm>
            <a:off x="3385456" y="37065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33F3C011-A9EB-4C8D-B998-8D13D2A71441}"/>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F5DB7AB1-AE47-40FB-AC6C-4201D0007C7A}"/>
              </a:ext>
            </a:extLst>
          </p:cNvPr>
          <p:cNvSpPr/>
          <p:nvPr/>
        </p:nvSpPr>
        <p:spPr>
          <a:xfrm>
            <a:off x="3690256" y="4011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2BABE65D-E753-4977-8596-4F0109DE8241}"/>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8F09C519-C086-44A2-9858-44666E2DE81D}"/>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6503D8D4-56E8-4862-ADB5-DDFCE144D6C5}"/>
              </a:ext>
            </a:extLst>
          </p:cNvPr>
          <p:cNvSpPr/>
          <p:nvPr/>
        </p:nvSpPr>
        <p:spPr>
          <a:xfrm>
            <a:off x="3897085" y="280074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B9FEDAE7-B2BC-4974-B6B8-0BB157B866F6}"/>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7B1AD171-FECD-4A33-A3CA-B030FA7E7CE2}"/>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79CBFDA8-5D08-4823-879E-7C2ECABF4062}"/>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4D0B65EE-86AB-4CBD-93E5-1A0B2BDB5ED0}"/>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729DCF20-6332-4D31-B8A5-936066605055}"/>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a:extLst>
              <a:ext uri="{FF2B5EF4-FFF2-40B4-BE49-F238E27FC236}">
                <a16:creationId xmlns:a16="http://schemas.microsoft.com/office/drawing/2014/main" id="{E79ED1CF-E6E0-4D49-BA34-4793786FAC77}"/>
              </a:ext>
            </a:extLst>
          </p:cNvPr>
          <p:cNvSpPr/>
          <p:nvPr/>
        </p:nvSpPr>
        <p:spPr>
          <a:xfrm>
            <a:off x="3586841" y="35821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a:extLst>
              <a:ext uri="{FF2B5EF4-FFF2-40B4-BE49-F238E27FC236}">
                <a16:creationId xmlns:a16="http://schemas.microsoft.com/office/drawing/2014/main" id="{64379C1B-9A7E-44FE-9C0F-6F52BB32C0E8}"/>
              </a:ext>
            </a:extLst>
          </p:cNvPr>
          <p:cNvSpPr/>
          <p:nvPr/>
        </p:nvSpPr>
        <p:spPr>
          <a:xfrm>
            <a:off x="3739241" y="37345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lowchart: Connector 47">
            <a:extLst>
              <a:ext uri="{FF2B5EF4-FFF2-40B4-BE49-F238E27FC236}">
                <a16:creationId xmlns:a16="http://schemas.microsoft.com/office/drawing/2014/main" id="{7F29C87A-E910-4867-A233-A1D2161DA307}"/>
              </a:ext>
            </a:extLst>
          </p:cNvPr>
          <p:cNvSpPr/>
          <p:nvPr/>
        </p:nvSpPr>
        <p:spPr>
          <a:xfrm>
            <a:off x="3891641" y="38869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lowchart: Connector 48">
            <a:extLst>
              <a:ext uri="{FF2B5EF4-FFF2-40B4-BE49-F238E27FC236}">
                <a16:creationId xmlns:a16="http://schemas.microsoft.com/office/drawing/2014/main" id="{95A45494-36F9-4C38-B4A2-4F186567FBB2}"/>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Flowchart: Connector 49">
            <a:extLst>
              <a:ext uri="{FF2B5EF4-FFF2-40B4-BE49-F238E27FC236}">
                <a16:creationId xmlns:a16="http://schemas.microsoft.com/office/drawing/2014/main" id="{339210A4-1D43-436B-A443-DA5109BF9891}"/>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Connector 50">
            <a:extLst>
              <a:ext uri="{FF2B5EF4-FFF2-40B4-BE49-F238E27FC236}">
                <a16:creationId xmlns:a16="http://schemas.microsoft.com/office/drawing/2014/main" id="{D2F6CC37-B060-464B-8B17-051FAB0ADBC7}"/>
              </a:ext>
            </a:extLst>
          </p:cNvPr>
          <p:cNvSpPr/>
          <p:nvPr/>
        </p:nvSpPr>
        <p:spPr>
          <a:xfrm>
            <a:off x="3328306"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Connector 51">
            <a:extLst>
              <a:ext uri="{FF2B5EF4-FFF2-40B4-BE49-F238E27FC236}">
                <a16:creationId xmlns:a16="http://schemas.microsoft.com/office/drawing/2014/main" id="{A0839822-DB52-4EC8-8908-032D24E55EFC}"/>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lowchart: Connector 52">
            <a:extLst>
              <a:ext uri="{FF2B5EF4-FFF2-40B4-BE49-F238E27FC236}">
                <a16:creationId xmlns:a16="http://schemas.microsoft.com/office/drawing/2014/main" id="{F153BA6F-971C-4248-BD25-B9D96A2C352B}"/>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Connector 53">
            <a:extLst>
              <a:ext uri="{FF2B5EF4-FFF2-40B4-BE49-F238E27FC236}">
                <a16:creationId xmlns:a16="http://schemas.microsoft.com/office/drawing/2014/main" id="{3B19F9E6-0C4C-4D5F-9A30-81E6B28AA652}"/>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Connector 54">
            <a:extLst>
              <a:ext uri="{FF2B5EF4-FFF2-40B4-BE49-F238E27FC236}">
                <a16:creationId xmlns:a16="http://schemas.microsoft.com/office/drawing/2014/main" id="{B233DA48-8AE8-4192-850E-6E4FBE6BAF49}"/>
              </a:ext>
            </a:extLst>
          </p:cNvPr>
          <p:cNvSpPr/>
          <p:nvPr/>
        </p:nvSpPr>
        <p:spPr>
          <a:xfrm>
            <a:off x="3937906" y="3603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Connector 55">
            <a:extLst>
              <a:ext uri="{FF2B5EF4-FFF2-40B4-BE49-F238E27FC236}">
                <a16:creationId xmlns:a16="http://schemas.microsoft.com/office/drawing/2014/main" id="{372D4E48-4C38-4690-8074-9FEE70EF0629}"/>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Flowchart: Connector 58">
            <a:extLst>
              <a:ext uri="{FF2B5EF4-FFF2-40B4-BE49-F238E27FC236}">
                <a16:creationId xmlns:a16="http://schemas.microsoft.com/office/drawing/2014/main" id="{091607FA-C541-4C89-9C52-A650DB473448}"/>
              </a:ext>
            </a:extLst>
          </p:cNvPr>
          <p:cNvSpPr/>
          <p:nvPr/>
        </p:nvSpPr>
        <p:spPr>
          <a:xfrm>
            <a:off x="3526971" y="2841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lowchart: Connector 59">
            <a:extLst>
              <a:ext uri="{FF2B5EF4-FFF2-40B4-BE49-F238E27FC236}">
                <a16:creationId xmlns:a16="http://schemas.microsoft.com/office/drawing/2014/main" id="{6580ECAF-106F-4740-B004-47BF08B65F26}"/>
              </a:ext>
            </a:extLst>
          </p:cNvPr>
          <p:cNvSpPr/>
          <p:nvPr/>
        </p:nvSpPr>
        <p:spPr>
          <a:xfrm>
            <a:off x="3679371"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lowchart: Connector 60">
            <a:extLst>
              <a:ext uri="{FF2B5EF4-FFF2-40B4-BE49-F238E27FC236}">
                <a16:creationId xmlns:a16="http://schemas.microsoft.com/office/drawing/2014/main" id="{20E36FE1-ECB5-47D4-8618-A8E280D11D06}"/>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C01C9C78-FE04-411B-A083-D908E954F83E}"/>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38952CF6-AF66-49D3-BAAC-16B01013A01B}"/>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1BBC2A0B-A9DE-4A29-8A4F-03EF2DE74192}"/>
              </a:ext>
            </a:extLst>
          </p:cNvPr>
          <p:cNvSpPr/>
          <p:nvPr/>
        </p:nvSpPr>
        <p:spPr>
          <a:xfrm>
            <a:off x="2090056" y="2999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B262DE11-A868-4E40-B281-31CD27DCB9E3}"/>
              </a:ext>
            </a:extLst>
          </p:cNvPr>
          <p:cNvSpPr/>
          <p:nvPr/>
        </p:nvSpPr>
        <p:spPr>
          <a:xfrm>
            <a:off x="2242456" y="3151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1572AD2A-DE80-45BA-BD94-D90732F85D29}"/>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8D7F3D1B-5F67-40DC-92C1-87CCF8445E21}"/>
              </a:ext>
            </a:extLst>
          </p:cNvPr>
          <p:cNvSpPr/>
          <p:nvPr/>
        </p:nvSpPr>
        <p:spPr>
          <a:xfrm>
            <a:off x="2547256"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lowchart: Connector 67">
            <a:extLst>
              <a:ext uri="{FF2B5EF4-FFF2-40B4-BE49-F238E27FC236}">
                <a16:creationId xmlns:a16="http://schemas.microsoft.com/office/drawing/2014/main" id="{5B562DED-A26A-4829-A576-314FB145D832}"/>
              </a:ext>
            </a:extLst>
          </p:cNvPr>
          <p:cNvSpPr/>
          <p:nvPr/>
        </p:nvSpPr>
        <p:spPr>
          <a:xfrm>
            <a:off x="2699656"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D25FA017-6329-4334-A990-C70CCCDA461D}"/>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DD1B260C-0CA6-4467-B65E-3F641CDBD890}"/>
              </a:ext>
            </a:extLst>
          </p:cNvPr>
          <p:cNvSpPr/>
          <p:nvPr/>
        </p:nvSpPr>
        <p:spPr>
          <a:xfrm>
            <a:off x="3004456"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9C26A522-8E52-4FD2-A2EA-04EAF65B9BBF}"/>
              </a:ext>
            </a:extLst>
          </p:cNvPr>
          <p:cNvSpPr/>
          <p:nvPr/>
        </p:nvSpPr>
        <p:spPr>
          <a:xfrm>
            <a:off x="3156856"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E9F368E5-7230-4F92-BE92-1D2379B9F06A}"/>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lowchart: Connector 72">
            <a:extLst>
              <a:ext uri="{FF2B5EF4-FFF2-40B4-BE49-F238E27FC236}">
                <a16:creationId xmlns:a16="http://schemas.microsoft.com/office/drawing/2014/main" id="{43F2089E-B623-45B4-AC47-8F25556ED756}"/>
              </a:ext>
            </a:extLst>
          </p:cNvPr>
          <p:cNvSpPr/>
          <p:nvPr/>
        </p:nvSpPr>
        <p:spPr>
          <a:xfrm>
            <a:off x="3461656" y="4370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lowchart: Connector 73">
            <a:extLst>
              <a:ext uri="{FF2B5EF4-FFF2-40B4-BE49-F238E27FC236}">
                <a16:creationId xmlns:a16="http://schemas.microsoft.com/office/drawing/2014/main" id="{75491787-42C2-4028-8E3F-92996A469CEB}"/>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lowchart: Connector 74">
            <a:extLst>
              <a:ext uri="{FF2B5EF4-FFF2-40B4-BE49-F238E27FC236}">
                <a16:creationId xmlns:a16="http://schemas.microsoft.com/office/drawing/2014/main" id="{1708AFAC-5859-4853-B9D9-A1E64AB33562}"/>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Connector 75">
            <a:extLst>
              <a:ext uri="{FF2B5EF4-FFF2-40B4-BE49-F238E27FC236}">
                <a16:creationId xmlns:a16="http://schemas.microsoft.com/office/drawing/2014/main" id="{46DC0F19-21FC-4F18-886C-F990010E3902}"/>
              </a:ext>
            </a:extLst>
          </p:cNvPr>
          <p:cNvSpPr/>
          <p:nvPr/>
        </p:nvSpPr>
        <p:spPr>
          <a:xfrm>
            <a:off x="3918856" y="4827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3DBF7A0-9A2C-4BBF-8722-2ED943CBE3B8}"/>
              </a:ext>
            </a:extLst>
          </p:cNvPr>
          <p:cNvSpPr/>
          <p:nvPr/>
        </p:nvSpPr>
        <p:spPr>
          <a:xfrm>
            <a:off x="1929493" y="3138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41FD37D6-4C1C-4185-B7AD-34C63471082F}"/>
              </a:ext>
            </a:extLst>
          </p:cNvPr>
          <p:cNvSpPr/>
          <p:nvPr/>
        </p:nvSpPr>
        <p:spPr>
          <a:xfrm>
            <a:off x="2081893" y="3291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A5C6DBFA-2898-4507-A561-A7811D8F2A3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Connector 93">
            <a:extLst>
              <a:ext uri="{FF2B5EF4-FFF2-40B4-BE49-F238E27FC236}">
                <a16:creationId xmlns:a16="http://schemas.microsoft.com/office/drawing/2014/main" id="{773C18F1-3088-4A14-B290-E1AC108D1574}"/>
              </a:ext>
            </a:extLst>
          </p:cNvPr>
          <p:cNvSpPr/>
          <p:nvPr/>
        </p:nvSpPr>
        <p:spPr>
          <a:xfrm>
            <a:off x="2386693" y="3596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Flowchart: Connector 94">
            <a:extLst>
              <a:ext uri="{FF2B5EF4-FFF2-40B4-BE49-F238E27FC236}">
                <a16:creationId xmlns:a16="http://schemas.microsoft.com/office/drawing/2014/main" id="{6BD6A533-919A-49E7-AC0B-C96DA8597C17}"/>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Flowchart: Connector 95">
            <a:extLst>
              <a:ext uri="{FF2B5EF4-FFF2-40B4-BE49-F238E27FC236}">
                <a16:creationId xmlns:a16="http://schemas.microsoft.com/office/drawing/2014/main" id="{056498C5-1ADE-4381-830F-8FBE9190D319}"/>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lowchart: Connector 96">
            <a:extLst>
              <a:ext uri="{FF2B5EF4-FFF2-40B4-BE49-F238E27FC236}">
                <a16:creationId xmlns:a16="http://schemas.microsoft.com/office/drawing/2014/main" id="{E65E02E3-007B-4EE6-8102-C502241F540F}"/>
              </a:ext>
            </a:extLst>
          </p:cNvPr>
          <p:cNvSpPr/>
          <p:nvPr/>
        </p:nvSpPr>
        <p:spPr>
          <a:xfrm>
            <a:off x="2843893" y="4053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Connector 97">
            <a:extLst>
              <a:ext uri="{FF2B5EF4-FFF2-40B4-BE49-F238E27FC236}">
                <a16:creationId xmlns:a16="http://schemas.microsoft.com/office/drawing/2014/main" id="{BE1848ED-2489-46B8-BA2D-DB71ADBBDF42}"/>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Connector 98">
            <a:extLst>
              <a:ext uri="{FF2B5EF4-FFF2-40B4-BE49-F238E27FC236}">
                <a16:creationId xmlns:a16="http://schemas.microsoft.com/office/drawing/2014/main" id="{8DF5F66D-4585-45FD-A808-F0A8C04F8CE0}"/>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Connector 99">
            <a:extLst>
              <a:ext uri="{FF2B5EF4-FFF2-40B4-BE49-F238E27FC236}">
                <a16:creationId xmlns:a16="http://schemas.microsoft.com/office/drawing/2014/main" id="{BEA237AA-D162-40C0-90E1-6518604156E8}"/>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Connector 100">
            <a:extLst>
              <a:ext uri="{FF2B5EF4-FFF2-40B4-BE49-F238E27FC236}">
                <a16:creationId xmlns:a16="http://schemas.microsoft.com/office/drawing/2014/main" id="{A70B22D6-97CE-4517-BA71-1ED10D4DCE55}"/>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Connector 101">
            <a:extLst>
              <a:ext uri="{FF2B5EF4-FFF2-40B4-BE49-F238E27FC236}">
                <a16:creationId xmlns:a16="http://schemas.microsoft.com/office/drawing/2014/main" id="{69D3EAF0-DACA-4410-B466-4D52892ED92B}"/>
              </a:ext>
            </a:extLst>
          </p:cNvPr>
          <p:cNvSpPr/>
          <p:nvPr/>
        </p:nvSpPr>
        <p:spPr>
          <a:xfrm>
            <a:off x="3605893" y="4815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Connector 102">
            <a:extLst>
              <a:ext uri="{FF2B5EF4-FFF2-40B4-BE49-F238E27FC236}">
                <a16:creationId xmlns:a16="http://schemas.microsoft.com/office/drawing/2014/main" id="{8016E90D-E321-4F91-BDFF-068F681A3B6B}"/>
              </a:ext>
            </a:extLst>
          </p:cNvPr>
          <p:cNvSpPr/>
          <p:nvPr/>
        </p:nvSpPr>
        <p:spPr>
          <a:xfrm>
            <a:off x="3758293" y="496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Flowchart: Connector 103">
            <a:extLst>
              <a:ext uri="{FF2B5EF4-FFF2-40B4-BE49-F238E27FC236}">
                <a16:creationId xmlns:a16="http://schemas.microsoft.com/office/drawing/2014/main" id="{6870B1D1-F7D0-401F-9333-A3AC9CBAE8D2}"/>
              </a:ext>
            </a:extLst>
          </p:cNvPr>
          <p:cNvSpPr/>
          <p:nvPr/>
        </p:nvSpPr>
        <p:spPr>
          <a:xfrm>
            <a:off x="3910693" y="5120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Flowchart: Connector 104">
            <a:extLst>
              <a:ext uri="{FF2B5EF4-FFF2-40B4-BE49-F238E27FC236}">
                <a16:creationId xmlns:a16="http://schemas.microsoft.com/office/drawing/2014/main" id="{C7B874D3-ECD8-4028-B0BE-D8963E0FDCC2}"/>
              </a:ext>
            </a:extLst>
          </p:cNvPr>
          <p:cNvSpPr/>
          <p:nvPr/>
        </p:nvSpPr>
        <p:spPr>
          <a:xfrm>
            <a:off x="1924048" y="3469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Flowchart: Connector 105">
            <a:extLst>
              <a:ext uri="{FF2B5EF4-FFF2-40B4-BE49-F238E27FC236}">
                <a16:creationId xmlns:a16="http://schemas.microsoft.com/office/drawing/2014/main" id="{0B16AA22-689F-471A-B041-E58B5FBDB0D6}"/>
              </a:ext>
            </a:extLst>
          </p:cNvPr>
          <p:cNvSpPr/>
          <p:nvPr/>
        </p:nvSpPr>
        <p:spPr>
          <a:xfrm>
            <a:off x="2076448" y="3621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Flowchart: Connector 106">
            <a:extLst>
              <a:ext uri="{FF2B5EF4-FFF2-40B4-BE49-F238E27FC236}">
                <a16:creationId xmlns:a16="http://schemas.microsoft.com/office/drawing/2014/main" id="{D8342CC7-86CB-4A61-BB16-68C31CE6ED11}"/>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Flowchart: Connector 107">
            <a:extLst>
              <a:ext uri="{FF2B5EF4-FFF2-40B4-BE49-F238E27FC236}">
                <a16:creationId xmlns:a16="http://schemas.microsoft.com/office/drawing/2014/main" id="{3E50258C-4087-46A8-811B-B288A079A0CC}"/>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Flowchart: Connector 108">
            <a:extLst>
              <a:ext uri="{FF2B5EF4-FFF2-40B4-BE49-F238E27FC236}">
                <a16:creationId xmlns:a16="http://schemas.microsoft.com/office/drawing/2014/main" id="{850BD674-73AF-439F-94D4-D96BDE6DC376}"/>
              </a:ext>
            </a:extLst>
          </p:cNvPr>
          <p:cNvSpPr/>
          <p:nvPr/>
        </p:nvSpPr>
        <p:spPr>
          <a:xfrm>
            <a:off x="2533648" y="40790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Flowchart: Connector 109">
            <a:extLst>
              <a:ext uri="{FF2B5EF4-FFF2-40B4-BE49-F238E27FC236}">
                <a16:creationId xmlns:a16="http://schemas.microsoft.com/office/drawing/2014/main" id="{37D59B9E-00EB-4F1C-BFAC-4E690B2F01A5}"/>
              </a:ext>
            </a:extLst>
          </p:cNvPr>
          <p:cNvSpPr/>
          <p:nvPr/>
        </p:nvSpPr>
        <p:spPr>
          <a:xfrm>
            <a:off x="2686048" y="4231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Flowchart: Connector 110">
            <a:extLst>
              <a:ext uri="{FF2B5EF4-FFF2-40B4-BE49-F238E27FC236}">
                <a16:creationId xmlns:a16="http://schemas.microsoft.com/office/drawing/2014/main" id="{8B000090-484A-4031-B807-66F601CE5DB3}"/>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Flowchart: Connector 111">
            <a:extLst>
              <a:ext uri="{FF2B5EF4-FFF2-40B4-BE49-F238E27FC236}">
                <a16:creationId xmlns:a16="http://schemas.microsoft.com/office/drawing/2014/main" id="{E875BDF7-E923-41F5-AE1C-BAE28FC8AB18}"/>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Flowchart: Connector 112">
            <a:extLst>
              <a:ext uri="{FF2B5EF4-FFF2-40B4-BE49-F238E27FC236}">
                <a16:creationId xmlns:a16="http://schemas.microsoft.com/office/drawing/2014/main" id="{5AD737F6-D56D-4ECB-B690-F6DF68898EA7}"/>
              </a:ext>
            </a:extLst>
          </p:cNvPr>
          <p:cNvSpPr/>
          <p:nvPr/>
        </p:nvSpPr>
        <p:spPr>
          <a:xfrm>
            <a:off x="3143248" y="46886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Flowchart: Connector 113">
            <a:extLst>
              <a:ext uri="{FF2B5EF4-FFF2-40B4-BE49-F238E27FC236}">
                <a16:creationId xmlns:a16="http://schemas.microsoft.com/office/drawing/2014/main" id="{7A26C2DD-7B2E-40C0-8543-BE5868BC10D4}"/>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Flowchart: Connector 114">
            <a:extLst>
              <a:ext uri="{FF2B5EF4-FFF2-40B4-BE49-F238E27FC236}">
                <a16:creationId xmlns:a16="http://schemas.microsoft.com/office/drawing/2014/main" id="{8B2A723E-903A-44B0-BD94-1C6D14762633}"/>
              </a:ext>
            </a:extLst>
          </p:cNvPr>
          <p:cNvSpPr/>
          <p:nvPr/>
        </p:nvSpPr>
        <p:spPr>
          <a:xfrm>
            <a:off x="3448048" y="4993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Flowchart: Connector 115">
            <a:extLst>
              <a:ext uri="{FF2B5EF4-FFF2-40B4-BE49-F238E27FC236}">
                <a16:creationId xmlns:a16="http://schemas.microsoft.com/office/drawing/2014/main" id="{E4DC579D-E024-4E11-9D96-D554ACE66C6C}"/>
              </a:ext>
            </a:extLst>
          </p:cNvPr>
          <p:cNvSpPr/>
          <p:nvPr/>
        </p:nvSpPr>
        <p:spPr>
          <a:xfrm>
            <a:off x="3600448" y="5145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Flowchart: Connector 116">
            <a:extLst>
              <a:ext uri="{FF2B5EF4-FFF2-40B4-BE49-F238E27FC236}">
                <a16:creationId xmlns:a16="http://schemas.microsoft.com/office/drawing/2014/main" id="{582A3ADA-9F16-4456-B0CA-3294773D8C0F}"/>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Flowchart: Connector 117">
            <a:extLst>
              <a:ext uri="{FF2B5EF4-FFF2-40B4-BE49-F238E27FC236}">
                <a16:creationId xmlns:a16="http://schemas.microsoft.com/office/drawing/2014/main" id="{25A42DC0-9A29-4B6C-A41A-9B89FA42A019}"/>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Flowchart: Connector 118">
            <a:extLst>
              <a:ext uri="{FF2B5EF4-FFF2-40B4-BE49-F238E27FC236}">
                <a16:creationId xmlns:a16="http://schemas.microsoft.com/office/drawing/2014/main" id="{B069C9F0-9581-4EEE-A774-4ACF25B5AAB5}"/>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Flowchart: Connector 119">
            <a:extLst>
              <a:ext uri="{FF2B5EF4-FFF2-40B4-BE49-F238E27FC236}">
                <a16:creationId xmlns:a16="http://schemas.microsoft.com/office/drawing/2014/main" id="{34AA1E8E-DC6A-4B54-AAF0-6F2654695856}"/>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Flowchart: Connector 120">
            <a:extLst>
              <a:ext uri="{FF2B5EF4-FFF2-40B4-BE49-F238E27FC236}">
                <a16:creationId xmlns:a16="http://schemas.microsoft.com/office/drawing/2014/main" id="{63F6D9C7-2C42-4815-8AA1-EB705DCF3F27}"/>
              </a:ext>
            </a:extLst>
          </p:cNvPr>
          <p:cNvSpPr/>
          <p:nvPr/>
        </p:nvSpPr>
        <p:spPr>
          <a:xfrm>
            <a:off x="2228848" y="4096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Flowchart: Connector 121">
            <a:extLst>
              <a:ext uri="{FF2B5EF4-FFF2-40B4-BE49-F238E27FC236}">
                <a16:creationId xmlns:a16="http://schemas.microsoft.com/office/drawing/2014/main" id="{04937A76-669B-488F-BE8D-E129227F731A}"/>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Flowchart: Connector 122">
            <a:extLst>
              <a:ext uri="{FF2B5EF4-FFF2-40B4-BE49-F238E27FC236}">
                <a16:creationId xmlns:a16="http://schemas.microsoft.com/office/drawing/2014/main" id="{28D004FF-D258-4CAF-A0BE-9DDBC58DEDCA}"/>
              </a:ext>
            </a:extLst>
          </p:cNvPr>
          <p:cNvSpPr/>
          <p:nvPr/>
        </p:nvSpPr>
        <p:spPr>
          <a:xfrm>
            <a:off x="2533648" y="44017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Flowchart: Connector 123">
            <a:extLst>
              <a:ext uri="{FF2B5EF4-FFF2-40B4-BE49-F238E27FC236}">
                <a16:creationId xmlns:a16="http://schemas.microsoft.com/office/drawing/2014/main" id="{A83274BB-901D-4D7B-A993-F607138D941C}"/>
              </a:ext>
            </a:extLst>
          </p:cNvPr>
          <p:cNvSpPr/>
          <p:nvPr/>
        </p:nvSpPr>
        <p:spPr>
          <a:xfrm>
            <a:off x="2686048" y="45541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Flowchart: Connector 124">
            <a:extLst>
              <a:ext uri="{FF2B5EF4-FFF2-40B4-BE49-F238E27FC236}">
                <a16:creationId xmlns:a16="http://schemas.microsoft.com/office/drawing/2014/main" id="{6E846B3B-5708-42CF-A2CB-87EEA7CBFD42}"/>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lowchart: Connector 125">
            <a:extLst>
              <a:ext uri="{FF2B5EF4-FFF2-40B4-BE49-F238E27FC236}">
                <a16:creationId xmlns:a16="http://schemas.microsoft.com/office/drawing/2014/main" id="{B4CB3D1D-0639-469F-A2B0-A7C22A3F311E}"/>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lowchart: Connector 126">
            <a:extLst>
              <a:ext uri="{FF2B5EF4-FFF2-40B4-BE49-F238E27FC236}">
                <a16:creationId xmlns:a16="http://schemas.microsoft.com/office/drawing/2014/main" id="{3B0B3AAC-6F44-4037-82EA-EBBC9A0D3CCA}"/>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lowchart: Connector 127">
            <a:extLst>
              <a:ext uri="{FF2B5EF4-FFF2-40B4-BE49-F238E27FC236}">
                <a16:creationId xmlns:a16="http://schemas.microsoft.com/office/drawing/2014/main" id="{7CDDDF2D-9395-42DE-92BC-41F025A8B3B0}"/>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lowchart: Connector 128">
            <a:extLst>
              <a:ext uri="{FF2B5EF4-FFF2-40B4-BE49-F238E27FC236}">
                <a16:creationId xmlns:a16="http://schemas.microsoft.com/office/drawing/2014/main" id="{C03AE6F2-0E59-4145-BD80-0EC2E6D3AC23}"/>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Flowchart: Connector 129">
            <a:extLst>
              <a:ext uri="{FF2B5EF4-FFF2-40B4-BE49-F238E27FC236}">
                <a16:creationId xmlns:a16="http://schemas.microsoft.com/office/drawing/2014/main" id="{27A5C756-835B-465B-B1F2-B852193537E5}"/>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Flowchart: Connector 130">
            <a:extLst>
              <a:ext uri="{FF2B5EF4-FFF2-40B4-BE49-F238E27FC236}">
                <a16:creationId xmlns:a16="http://schemas.microsoft.com/office/drawing/2014/main" id="{5C3775E5-CC4A-4DBB-BB4E-3310976CAB6A}"/>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19E38B58-B4B8-4669-8651-CCB05A2C8FA7}"/>
              </a:ext>
            </a:extLst>
          </p:cNvPr>
          <p:cNvSpPr/>
          <p:nvPr/>
        </p:nvSpPr>
        <p:spPr>
          <a:xfrm>
            <a:off x="2521402" y="499268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A9029AF5-4A06-4D70-B509-F807EDEDC694}"/>
              </a:ext>
            </a:extLst>
          </p:cNvPr>
          <p:cNvSpPr/>
          <p:nvPr/>
        </p:nvSpPr>
        <p:spPr>
          <a:xfrm>
            <a:off x="1948542" y="41327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F1309613-0080-4744-B053-57E6F309B4E1}"/>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Flowchart: Connector 134">
            <a:extLst>
              <a:ext uri="{FF2B5EF4-FFF2-40B4-BE49-F238E27FC236}">
                <a16:creationId xmlns:a16="http://schemas.microsoft.com/office/drawing/2014/main" id="{2019909A-39EA-4CFF-A4ED-29E298E5515E}"/>
              </a:ext>
            </a:extLst>
          </p:cNvPr>
          <p:cNvSpPr/>
          <p:nvPr/>
        </p:nvSpPr>
        <p:spPr>
          <a:xfrm>
            <a:off x="2253342" y="44375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Flowchart: Connector 135">
            <a:extLst>
              <a:ext uri="{FF2B5EF4-FFF2-40B4-BE49-F238E27FC236}">
                <a16:creationId xmlns:a16="http://schemas.microsoft.com/office/drawing/2014/main" id="{2FE22528-8D24-4A7A-A4F7-EB9FBEA6E187}"/>
              </a:ext>
            </a:extLst>
          </p:cNvPr>
          <p:cNvSpPr/>
          <p:nvPr/>
        </p:nvSpPr>
        <p:spPr>
          <a:xfrm>
            <a:off x="2405742" y="45899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Flowchart: Connector 136">
            <a:extLst>
              <a:ext uri="{FF2B5EF4-FFF2-40B4-BE49-F238E27FC236}">
                <a16:creationId xmlns:a16="http://schemas.microsoft.com/office/drawing/2014/main" id="{13390BF1-E4E6-4319-8163-49631456842A}"/>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Flowchart: Connector 137">
            <a:extLst>
              <a:ext uri="{FF2B5EF4-FFF2-40B4-BE49-F238E27FC236}">
                <a16:creationId xmlns:a16="http://schemas.microsoft.com/office/drawing/2014/main" id="{BFFF9D66-DCB4-4766-8E13-CCC0D2223B4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Flowchart: Connector 138">
            <a:extLst>
              <a:ext uri="{FF2B5EF4-FFF2-40B4-BE49-F238E27FC236}">
                <a16:creationId xmlns:a16="http://schemas.microsoft.com/office/drawing/2014/main" id="{811E3BD5-DC88-4753-A502-EE067FB56FE2}"/>
              </a:ext>
            </a:extLst>
          </p:cNvPr>
          <p:cNvSpPr/>
          <p:nvPr/>
        </p:nvSpPr>
        <p:spPr>
          <a:xfrm>
            <a:off x="2862942" y="50471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Flowchart: Connector 139">
            <a:extLst>
              <a:ext uri="{FF2B5EF4-FFF2-40B4-BE49-F238E27FC236}">
                <a16:creationId xmlns:a16="http://schemas.microsoft.com/office/drawing/2014/main" id="{635CA699-C4F2-4D58-958D-DBF718D237B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Flowchart: Connector 140">
            <a:extLst>
              <a:ext uri="{FF2B5EF4-FFF2-40B4-BE49-F238E27FC236}">
                <a16:creationId xmlns:a16="http://schemas.microsoft.com/office/drawing/2014/main" id="{0682D704-42D2-429A-B865-737F7BE24325}"/>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Flowchart: Connector 141">
            <a:extLst>
              <a:ext uri="{FF2B5EF4-FFF2-40B4-BE49-F238E27FC236}">
                <a16:creationId xmlns:a16="http://schemas.microsoft.com/office/drawing/2014/main" id="{55B3C264-0E93-4D7E-9C18-1C2C95D45CA3}"/>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645D3C5C-EEE3-482F-8E18-57DB54CDBCCA}"/>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19701D36-B873-4664-A082-A1A529B3A87C}"/>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CFAAEF76-5CCD-426D-82E4-08A16D78D759}"/>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3D19F36F-0912-4247-9692-B80061084F8D}"/>
              </a:ext>
            </a:extLst>
          </p:cNvPr>
          <p:cNvSpPr/>
          <p:nvPr/>
        </p:nvSpPr>
        <p:spPr>
          <a:xfrm>
            <a:off x="1981199" y="450167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FE8AF3BA-1DBC-4BC0-A02F-0961F26543F9}"/>
              </a:ext>
            </a:extLst>
          </p:cNvPr>
          <p:cNvSpPr/>
          <p:nvPr/>
        </p:nvSpPr>
        <p:spPr>
          <a:xfrm>
            <a:off x="2447922" y="524355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TextBox 147">
            <a:extLst>
              <a:ext uri="{FF2B5EF4-FFF2-40B4-BE49-F238E27FC236}">
                <a16:creationId xmlns:a16="http://schemas.microsoft.com/office/drawing/2014/main" id="{9870EE35-E357-4870-87DE-644C438F3607}"/>
              </a:ext>
            </a:extLst>
          </p:cNvPr>
          <p:cNvSpPr txBox="1"/>
          <p:nvPr/>
        </p:nvSpPr>
        <p:spPr>
          <a:xfrm>
            <a:off x="2069644" y="5896701"/>
            <a:ext cx="2022022" cy="310242"/>
          </a:xfrm>
          <a:prstGeom prst="rect">
            <a:avLst/>
          </a:prstGeom>
          <a:noFill/>
        </p:spPr>
        <p:txBody>
          <a:bodyPr wrap="square" rtlCol="0">
            <a:spAutoFit/>
          </a:bodyPr>
          <a:lstStyle/>
          <a:p>
            <a:pPr algn="ctr"/>
            <a:r>
              <a:rPr lang="en-GB" dirty="0"/>
              <a:t>with replacement</a:t>
            </a:r>
          </a:p>
        </p:txBody>
      </p:sp>
      <p:sp>
        <p:nvSpPr>
          <p:cNvPr id="149" name="Arrow: Right 148">
            <a:extLst>
              <a:ext uri="{FF2B5EF4-FFF2-40B4-BE49-F238E27FC236}">
                <a16:creationId xmlns:a16="http://schemas.microsoft.com/office/drawing/2014/main" id="{94AACB10-1BFD-4387-BA64-659EBB8F55C4}"/>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5" name="TextBox 154">
            <a:extLst>
              <a:ext uri="{FF2B5EF4-FFF2-40B4-BE49-F238E27FC236}">
                <a16:creationId xmlns:a16="http://schemas.microsoft.com/office/drawing/2014/main" id="{74A9ADDD-E540-4431-A1D3-EC56B0CAEC95}"/>
              </a:ext>
            </a:extLst>
          </p:cNvPr>
          <p:cNvSpPr txBox="1"/>
          <p:nvPr/>
        </p:nvSpPr>
        <p:spPr>
          <a:xfrm>
            <a:off x="8316684" y="4249338"/>
            <a:ext cx="1817917" cy="307777"/>
          </a:xfrm>
          <a:prstGeom prst="rect">
            <a:avLst/>
          </a:prstGeom>
          <a:noFill/>
        </p:spPr>
        <p:txBody>
          <a:bodyPr wrap="square" rtlCol="0">
            <a:spAutoFit/>
          </a:bodyPr>
          <a:lstStyle/>
          <a:p>
            <a:pPr algn="ctr"/>
            <a:r>
              <a:rPr lang="en-GB" dirty="0"/>
              <a:t>Possible</a:t>
            </a:r>
            <a:r>
              <a:rPr lang="es-ES" dirty="0"/>
              <a:t>?</a:t>
            </a:r>
            <a:endParaRPr lang="en-GB" dirty="0"/>
          </a:p>
        </p:txBody>
      </p:sp>
      <p:sp>
        <p:nvSpPr>
          <p:cNvPr id="161" name="Flowchart: Connector 160">
            <a:extLst>
              <a:ext uri="{FF2B5EF4-FFF2-40B4-BE49-F238E27FC236}">
                <a16:creationId xmlns:a16="http://schemas.microsoft.com/office/drawing/2014/main" id="{2B24D9FF-4B91-4327-981D-EF27639DBC81}"/>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Flowchart: Connector 161">
            <a:extLst>
              <a:ext uri="{FF2B5EF4-FFF2-40B4-BE49-F238E27FC236}">
                <a16:creationId xmlns:a16="http://schemas.microsoft.com/office/drawing/2014/main" id="{A9B1E34A-6E04-4446-80F5-19C1A4B20141}"/>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Flowchart: Connector 162">
            <a:extLst>
              <a:ext uri="{FF2B5EF4-FFF2-40B4-BE49-F238E27FC236}">
                <a16:creationId xmlns:a16="http://schemas.microsoft.com/office/drawing/2014/main" id="{5E877EF4-9D3F-4111-B48C-11AF7B680C85}"/>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Flowchart: Connector 163">
            <a:extLst>
              <a:ext uri="{FF2B5EF4-FFF2-40B4-BE49-F238E27FC236}">
                <a16:creationId xmlns:a16="http://schemas.microsoft.com/office/drawing/2014/main" id="{872991A7-A570-4547-BB7D-F83A3F0C8913}"/>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Flowchart: Connector 164">
            <a:extLst>
              <a:ext uri="{FF2B5EF4-FFF2-40B4-BE49-F238E27FC236}">
                <a16:creationId xmlns:a16="http://schemas.microsoft.com/office/drawing/2014/main" id="{C9C93AD2-02A3-4C39-8A90-B7BE4D37E102}"/>
              </a:ext>
            </a:extLst>
          </p:cNvPr>
          <p:cNvSpPr/>
          <p:nvPr/>
        </p:nvSpPr>
        <p:spPr>
          <a:xfrm>
            <a:off x="9908723"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727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Bin-ball visualisation</a:t>
            </a:r>
          </a:p>
        </p:txBody>
      </p:sp>
      <p:sp>
        <p:nvSpPr>
          <p:cNvPr id="9" name="Cylinder 8">
            <a:extLst>
              <a:ext uri="{FF2B5EF4-FFF2-40B4-BE49-F238E27FC236}">
                <a16:creationId xmlns:a16="http://schemas.microsoft.com/office/drawing/2014/main" id="{DF3D7B3B-5D87-44BC-82A5-C7EE1B10E92A}"/>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6EE56DC1-A661-48B6-A682-609EC0055E57}"/>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3FE7C4A-AAB7-412D-ACA6-D284187A5CFA}"/>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8E65E1E0-B72F-4340-90BF-357B1A6D0011}"/>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CC43F2F-57CE-4BA0-96AF-B677150CCEB4}"/>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E5C3C4C8-1A25-48A6-BFC3-EE1B4077220D}"/>
              </a:ext>
            </a:extLst>
          </p:cNvPr>
          <p:cNvSpPr/>
          <p:nvPr/>
        </p:nvSpPr>
        <p:spPr>
          <a:xfrm>
            <a:off x="2558142" y="3151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26D6D877-2CF9-42D3-9BD7-7FC8EFF31CF1}"/>
              </a:ext>
            </a:extLst>
          </p:cNvPr>
          <p:cNvSpPr/>
          <p:nvPr/>
        </p:nvSpPr>
        <p:spPr>
          <a:xfrm>
            <a:off x="2710542"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8EF40D0C-43E6-4832-A9BC-A42A0F605948}"/>
              </a:ext>
            </a:extLst>
          </p:cNvPr>
          <p:cNvSpPr/>
          <p:nvPr/>
        </p:nvSpPr>
        <p:spPr>
          <a:xfrm>
            <a:off x="2862942" y="3456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25C40D3A-BBBF-4F93-B27D-3821FE5BA6AA}"/>
              </a:ext>
            </a:extLst>
          </p:cNvPr>
          <p:cNvSpPr/>
          <p:nvPr/>
        </p:nvSpPr>
        <p:spPr>
          <a:xfrm>
            <a:off x="3015342" y="3608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9022F787-074B-435A-BD06-21FDB87ED9BD}"/>
              </a:ext>
            </a:extLst>
          </p:cNvPr>
          <p:cNvSpPr/>
          <p:nvPr/>
        </p:nvSpPr>
        <p:spPr>
          <a:xfrm>
            <a:off x="3167742"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3DDCF068-1F03-43FC-A367-F447EC67E278}"/>
              </a:ext>
            </a:extLst>
          </p:cNvPr>
          <p:cNvSpPr/>
          <p:nvPr/>
        </p:nvSpPr>
        <p:spPr>
          <a:xfrm>
            <a:off x="3320142" y="3913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EC0B0866-B632-483E-819D-662A63CFFEE5}"/>
              </a:ext>
            </a:extLst>
          </p:cNvPr>
          <p:cNvSpPr/>
          <p:nvPr/>
        </p:nvSpPr>
        <p:spPr>
          <a:xfrm>
            <a:off x="3472542" y="4065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639B07F3-B8F1-40FA-ABE3-FD0860844B22}"/>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A0F5AB4C-CC35-4B50-A83C-E4E02A2982DE}"/>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71CAFC67-40AA-4100-BBD9-51A5D1EDD1FC}"/>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67C8598-B1AC-4BBA-BC56-ACD1B4C73BA5}"/>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CE09A68-45DC-41FF-A50A-20DCB3C0FDFA}"/>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9CC3B872-420A-4EB6-B21E-E4CA8B399700}"/>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53FE6880-8520-4311-8496-42A1911CC5ED}"/>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B960EC2C-D08B-49EE-8C7A-6CDE6C4C2A40}"/>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C01D4104-4ED7-4C4F-A4C7-94310BB74AC0}"/>
              </a:ext>
            </a:extLst>
          </p:cNvPr>
          <p:cNvSpPr/>
          <p:nvPr/>
        </p:nvSpPr>
        <p:spPr>
          <a:xfrm>
            <a:off x="3080656" y="3401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3A82AF77-FF1F-4687-9EEA-5144DDF93052}"/>
              </a:ext>
            </a:extLst>
          </p:cNvPr>
          <p:cNvSpPr/>
          <p:nvPr/>
        </p:nvSpPr>
        <p:spPr>
          <a:xfrm>
            <a:off x="3233056" y="35541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607EB4C9-6CAC-4054-94B0-DBC81C5DDC69}"/>
              </a:ext>
            </a:extLst>
          </p:cNvPr>
          <p:cNvSpPr/>
          <p:nvPr/>
        </p:nvSpPr>
        <p:spPr>
          <a:xfrm>
            <a:off x="3385456" y="3706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33F3C011-A9EB-4C8D-B998-8D13D2A71441}"/>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F5DB7AB1-AE47-40FB-AC6C-4201D0007C7A}"/>
              </a:ext>
            </a:extLst>
          </p:cNvPr>
          <p:cNvSpPr/>
          <p:nvPr/>
        </p:nvSpPr>
        <p:spPr>
          <a:xfrm>
            <a:off x="3690256" y="4011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2BABE65D-E753-4977-8596-4F0109DE8241}"/>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8F09C519-C086-44A2-9858-44666E2DE81D}"/>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6503D8D4-56E8-4862-ADB5-DDFCE144D6C5}"/>
              </a:ext>
            </a:extLst>
          </p:cNvPr>
          <p:cNvSpPr/>
          <p:nvPr/>
        </p:nvSpPr>
        <p:spPr>
          <a:xfrm>
            <a:off x="3897085" y="280074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B9FEDAE7-B2BC-4974-B6B8-0BB157B866F6}"/>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7B1AD171-FECD-4A33-A3CA-B030FA7E7CE2}"/>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79CBFDA8-5D08-4823-879E-7C2ECABF4062}"/>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4D0B65EE-86AB-4CBD-93E5-1A0B2BDB5ED0}"/>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729DCF20-6332-4D31-B8A5-936066605055}"/>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a:extLst>
              <a:ext uri="{FF2B5EF4-FFF2-40B4-BE49-F238E27FC236}">
                <a16:creationId xmlns:a16="http://schemas.microsoft.com/office/drawing/2014/main" id="{E79ED1CF-E6E0-4D49-BA34-4793786FAC77}"/>
              </a:ext>
            </a:extLst>
          </p:cNvPr>
          <p:cNvSpPr/>
          <p:nvPr/>
        </p:nvSpPr>
        <p:spPr>
          <a:xfrm>
            <a:off x="3586841" y="3582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a:extLst>
              <a:ext uri="{FF2B5EF4-FFF2-40B4-BE49-F238E27FC236}">
                <a16:creationId xmlns:a16="http://schemas.microsoft.com/office/drawing/2014/main" id="{64379C1B-9A7E-44FE-9C0F-6F52BB32C0E8}"/>
              </a:ext>
            </a:extLst>
          </p:cNvPr>
          <p:cNvSpPr/>
          <p:nvPr/>
        </p:nvSpPr>
        <p:spPr>
          <a:xfrm>
            <a:off x="3739241" y="3734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lowchart: Connector 47">
            <a:extLst>
              <a:ext uri="{FF2B5EF4-FFF2-40B4-BE49-F238E27FC236}">
                <a16:creationId xmlns:a16="http://schemas.microsoft.com/office/drawing/2014/main" id="{7F29C87A-E910-4867-A233-A1D2161DA307}"/>
              </a:ext>
            </a:extLst>
          </p:cNvPr>
          <p:cNvSpPr/>
          <p:nvPr/>
        </p:nvSpPr>
        <p:spPr>
          <a:xfrm>
            <a:off x="3891641" y="3886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lowchart: Connector 48">
            <a:extLst>
              <a:ext uri="{FF2B5EF4-FFF2-40B4-BE49-F238E27FC236}">
                <a16:creationId xmlns:a16="http://schemas.microsoft.com/office/drawing/2014/main" id="{95A45494-36F9-4C38-B4A2-4F186567FBB2}"/>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Flowchart: Connector 49">
            <a:extLst>
              <a:ext uri="{FF2B5EF4-FFF2-40B4-BE49-F238E27FC236}">
                <a16:creationId xmlns:a16="http://schemas.microsoft.com/office/drawing/2014/main" id="{339210A4-1D43-436B-A443-DA5109BF9891}"/>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Connector 50">
            <a:extLst>
              <a:ext uri="{FF2B5EF4-FFF2-40B4-BE49-F238E27FC236}">
                <a16:creationId xmlns:a16="http://schemas.microsoft.com/office/drawing/2014/main" id="{D2F6CC37-B060-464B-8B17-051FAB0ADBC7}"/>
              </a:ext>
            </a:extLst>
          </p:cNvPr>
          <p:cNvSpPr/>
          <p:nvPr/>
        </p:nvSpPr>
        <p:spPr>
          <a:xfrm>
            <a:off x="3328306" y="29935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Connector 51">
            <a:extLst>
              <a:ext uri="{FF2B5EF4-FFF2-40B4-BE49-F238E27FC236}">
                <a16:creationId xmlns:a16="http://schemas.microsoft.com/office/drawing/2014/main" id="{A0839822-DB52-4EC8-8908-032D24E55EFC}"/>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lowchart: Connector 52">
            <a:extLst>
              <a:ext uri="{FF2B5EF4-FFF2-40B4-BE49-F238E27FC236}">
                <a16:creationId xmlns:a16="http://schemas.microsoft.com/office/drawing/2014/main" id="{F153BA6F-971C-4248-BD25-B9D96A2C352B}"/>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Connector 53">
            <a:extLst>
              <a:ext uri="{FF2B5EF4-FFF2-40B4-BE49-F238E27FC236}">
                <a16:creationId xmlns:a16="http://schemas.microsoft.com/office/drawing/2014/main" id="{3B19F9E6-0C4C-4D5F-9A30-81E6B28AA652}"/>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Connector 54">
            <a:extLst>
              <a:ext uri="{FF2B5EF4-FFF2-40B4-BE49-F238E27FC236}">
                <a16:creationId xmlns:a16="http://schemas.microsoft.com/office/drawing/2014/main" id="{B233DA48-8AE8-4192-850E-6E4FBE6BAF49}"/>
              </a:ext>
            </a:extLst>
          </p:cNvPr>
          <p:cNvSpPr/>
          <p:nvPr/>
        </p:nvSpPr>
        <p:spPr>
          <a:xfrm>
            <a:off x="3937906" y="3603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Connector 55">
            <a:extLst>
              <a:ext uri="{FF2B5EF4-FFF2-40B4-BE49-F238E27FC236}">
                <a16:creationId xmlns:a16="http://schemas.microsoft.com/office/drawing/2014/main" id="{372D4E48-4C38-4690-8074-9FEE70EF0629}"/>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Flowchart: Connector 58">
            <a:extLst>
              <a:ext uri="{FF2B5EF4-FFF2-40B4-BE49-F238E27FC236}">
                <a16:creationId xmlns:a16="http://schemas.microsoft.com/office/drawing/2014/main" id="{091607FA-C541-4C89-9C52-A650DB473448}"/>
              </a:ext>
            </a:extLst>
          </p:cNvPr>
          <p:cNvSpPr/>
          <p:nvPr/>
        </p:nvSpPr>
        <p:spPr>
          <a:xfrm>
            <a:off x="3526971"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lowchart: Connector 59">
            <a:extLst>
              <a:ext uri="{FF2B5EF4-FFF2-40B4-BE49-F238E27FC236}">
                <a16:creationId xmlns:a16="http://schemas.microsoft.com/office/drawing/2014/main" id="{6580ECAF-106F-4740-B004-47BF08B65F26}"/>
              </a:ext>
            </a:extLst>
          </p:cNvPr>
          <p:cNvSpPr/>
          <p:nvPr/>
        </p:nvSpPr>
        <p:spPr>
          <a:xfrm>
            <a:off x="3679371" y="29935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lowchart: Connector 60">
            <a:extLst>
              <a:ext uri="{FF2B5EF4-FFF2-40B4-BE49-F238E27FC236}">
                <a16:creationId xmlns:a16="http://schemas.microsoft.com/office/drawing/2014/main" id="{20E36FE1-ECB5-47D4-8618-A8E280D11D06}"/>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C01C9C78-FE04-411B-A083-D908E954F83E}"/>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38952CF6-AF66-49D3-BAAC-16B01013A01B}"/>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1BBC2A0B-A9DE-4A29-8A4F-03EF2DE74192}"/>
              </a:ext>
            </a:extLst>
          </p:cNvPr>
          <p:cNvSpPr/>
          <p:nvPr/>
        </p:nvSpPr>
        <p:spPr>
          <a:xfrm>
            <a:off x="2090056"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B262DE11-A868-4E40-B281-31CD27DCB9E3}"/>
              </a:ext>
            </a:extLst>
          </p:cNvPr>
          <p:cNvSpPr/>
          <p:nvPr/>
        </p:nvSpPr>
        <p:spPr>
          <a:xfrm>
            <a:off x="2242456" y="3151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1572AD2A-DE80-45BA-BD94-D90732F85D29}"/>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8D7F3D1B-5F67-40DC-92C1-87CCF8445E21}"/>
              </a:ext>
            </a:extLst>
          </p:cNvPr>
          <p:cNvSpPr/>
          <p:nvPr/>
        </p:nvSpPr>
        <p:spPr>
          <a:xfrm>
            <a:off x="2547256" y="3456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lowchart: Connector 67">
            <a:extLst>
              <a:ext uri="{FF2B5EF4-FFF2-40B4-BE49-F238E27FC236}">
                <a16:creationId xmlns:a16="http://schemas.microsoft.com/office/drawing/2014/main" id="{5B562DED-A26A-4829-A576-314FB145D832}"/>
              </a:ext>
            </a:extLst>
          </p:cNvPr>
          <p:cNvSpPr/>
          <p:nvPr/>
        </p:nvSpPr>
        <p:spPr>
          <a:xfrm>
            <a:off x="2699656" y="3608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D25FA017-6329-4334-A990-C70CCCDA461D}"/>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DD1B260C-0CA6-4467-B65E-3F641CDBD890}"/>
              </a:ext>
            </a:extLst>
          </p:cNvPr>
          <p:cNvSpPr/>
          <p:nvPr/>
        </p:nvSpPr>
        <p:spPr>
          <a:xfrm>
            <a:off x="3004456" y="3913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9C26A522-8E52-4FD2-A2EA-04EAF65B9BBF}"/>
              </a:ext>
            </a:extLst>
          </p:cNvPr>
          <p:cNvSpPr/>
          <p:nvPr/>
        </p:nvSpPr>
        <p:spPr>
          <a:xfrm>
            <a:off x="3156856" y="4065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E9F368E5-7230-4F92-BE92-1D2379B9F06A}"/>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lowchart: Connector 72">
            <a:extLst>
              <a:ext uri="{FF2B5EF4-FFF2-40B4-BE49-F238E27FC236}">
                <a16:creationId xmlns:a16="http://schemas.microsoft.com/office/drawing/2014/main" id="{43F2089E-B623-45B4-AC47-8F25556ED756}"/>
              </a:ext>
            </a:extLst>
          </p:cNvPr>
          <p:cNvSpPr/>
          <p:nvPr/>
        </p:nvSpPr>
        <p:spPr>
          <a:xfrm>
            <a:off x="3461656"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lowchart: Connector 73">
            <a:extLst>
              <a:ext uri="{FF2B5EF4-FFF2-40B4-BE49-F238E27FC236}">
                <a16:creationId xmlns:a16="http://schemas.microsoft.com/office/drawing/2014/main" id="{75491787-42C2-4028-8E3F-92996A469CEB}"/>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lowchart: Connector 74">
            <a:extLst>
              <a:ext uri="{FF2B5EF4-FFF2-40B4-BE49-F238E27FC236}">
                <a16:creationId xmlns:a16="http://schemas.microsoft.com/office/drawing/2014/main" id="{1708AFAC-5859-4853-B9D9-A1E64AB33562}"/>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Connector 75">
            <a:extLst>
              <a:ext uri="{FF2B5EF4-FFF2-40B4-BE49-F238E27FC236}">
                <a16:creationId xmlns:a16="http://schemas.microsoft.com/office/drawing/2014/main" id="{46DC0F19-21FC-4F18-886C-F990010E3902}"/>
              </a:ext>
            </a:extLst>
          </p:cNvPr>
          <p:cNvSpPr/>
          <p:nvPr/>
        </p:nvSpPr>
        <p:spPr>
          <a:xfrm>
            <a:off x="3918856" y="4827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3DBF7A0-9A2C-4BBF-8722-2ED943CBE3B8}"/>
              </a:ext>
            </a:extLst>
          </p:cNvPr>
          <p:cNvSpPr/>
          <p:nvPr/>
        </p:nvSpPr>
        <p:spPr>
          <a:xfrm>
            <a:off x="1929493" y="3138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41FD37D6-4C1C-4185-B7AD-34C63471082F}"/>
              </a:ext>
            </a:extLst>
          </p:cNvPr>
          <p:cNvSpPr/>
          <p:nvPr/>
        </p:nvSpPr>
        <p:spPr>
          <a:xfrm>
            <a:off x="2081893" y="3291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A5C6DBFA-2898-4507-A561-A7811D8F2A3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Connector 93">
            <a:extLst>
              <a:ext uri="{FF2B5EF4-FFF2-40B4-BE49-F238E27FC236}">
                <a16:creationId xmlns:a16="http://schemas.microsoft.com/office/drawing/2014/main" id="{773C18F1-3088-4A14-B290-E1AC108D1574}"/>
              </a:ext>
            </a:extLst>
          </p:cNvPr>
          <p:cNvSpPr/>
          <p:nvPr/>
        </p:nvSpPr>
        <p:spPr>
          <a:xfrm>
            <a:off x="2386693" y="3596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Flowchart: Connector 94">
            <a:extLst>
              <a:ext uri="{FF2B5EF4-FFF2-40B4-BE49-F238E27FC236}">
                <a16:creationId xmlns:a16="http://schemas.microsoft.com/office/drawing/2014/main" id="{6BD6A533-919A-49E7-AC0B-C96DA8597C17}"/>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Flowchart: Connector 95">
            <a:extLst>
              <a:ext uri="{FF2B5EF4-FFF2-40B4-BE49-F238E27FC236}">
                <a16:creationId xmlns:a16="http://schemas.microsoft.com/office/drawing/2014/main" id="{056498C5-1ADE-4381-830F-8FBE9190D319}"/>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lowchart: Connector 96">
            <a:extLst>
              <a:ext uri="{FF2B5EF4-FFF2-40B4-BE49-F238E27FC236}">
                <a16:creationId xmlns:a16="http://schemas.microsoft.com/office/drawing/2014/main" id="{E65E02E3-007B-4EE6-8102-C502241F540F}"/>
              </a:ext>
            </a:extLst>
          </p:cNvPr>
          <p:cNvSpPr/>
          <p:nvPr/>
        </p:nvSpPr>
        <p:spPr>
          <a:xfrm>
            <a:off x="2843893" y="4053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Connector 97">
            <a:extLst>
              <a:ext uri="{FF2B5EF4-FFF2-40B4-BE49-F238E27FC236}">
                <a16:creationId xmlns:a16="http://schemas.microsoft.com/office/drawing/2014/main" id="{BE1848ED-2489-46B8-BA2D-DB71ADBBDF42}"/>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Connector 98">
            <a:extLst>
              <a:ext uri="{FF2B5EF4-FFF2-40B4-BE49-F238E27FC236}">
                <a16:creationId xmlns:a16="http://schemas.microsoft.com/office/drawing/2014/main" id="{8DF5F66D-4585-45FD-A808-F0A8C04F8CE0}"/>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Connector 99">
            <a:extLst>
              <a:ext uri="{FF2B5EF4-FFF2-40B4-BE49-F238E27FC236}">
                <a16:creationId xmlns:a16="http://schemas.microsoft.com/office/drawing/2014/main" id="{BEA237AA-D162-40C0-90E1-6518604156E8}"/>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Connector 100">
            <a:extLst>
              <a:ext uri="{FF2B5EF4-FFF2-40B4-BE49-F238E27FC236}">
                <a16:creationId xmlns:a16="http://schemas.microsoft.com/office/drawing/2014/main" id="{A70B22D6-97CE-4517-BA71-1ED10D4DCE55}"/>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Connector 101">
            <a:extLst>
              <a:ext uri="{FF2B5EF4-FFF2-40B4-BE49-F238E27FC236}">
                <a16:creationId xmlns:a16="http://schemas.microsoft.com/office/drawing/2014/main" id="{69D3EAF0-DACA-4410-B466-4D52892ED92B}"/>
              </a:ext>
            </a:extLst>
          </p:cNvPr>
          <p:cNvSpPr/>
          <p:nvPr/>
        </p:nvSpPr>
        <p:spPr>
          <a:xfrm>
            <a:off x="3605893" y="4815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Connector 102">
            <a:extLst>
              <a:ext uri="{FF2B5EF4-FFF2-40B4-BE49-F238E27FC236}">
                <a16:creationId xmlns:a16="http://schemas.microsoft.com/office/drawing/2014/main" id="{8016E90D-E321-4F91-BDFF-068F681A3B6B}"/>
              </a:ext>
            </a:extLst>
          </p:cNvPr>
          <p:cNvSpPr/>
          <p:nvPr/>
        </p:nvSpPr>
        <p:spPr>
          <a:xfrm>
            <a:off x="3758293" y="496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Flowchart: Connector 103">
            <a:extLst>
              <a:ext uri="{FF2B5EF4-FFF2-40B4-BE49-F238E27FC236}">
                <a16:creationId xmlns:a16="http://schemas.microsoft.com/office/drawing/2014/main" id="{6870B1D1-F7D0-401F-9333-A3AC9CBAE8D2}"/>
              </a:ext>
            </a:extLst>
          </p:cNvPr>
          <p:cNvSpPr/>
          <p:nvPr/>
        </p:nvSpPr>
        <p:spPr>
          <a:xfrm>
            <a:off x="3910693" y="5120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Flowchart: Connector 104">
            <a:extLst>
              <a:ext uri="{FF2B5EF4-FFF2-40B4-BE49-F238E27FC236}">
                <a16:creationId xmlns:a16="http://schemas.microsoft.com/office/drawing/2014/main" id="{C7B874D3-ECD8-4028-B0BE-D8963E0FDCC2}"/>
              </a:ext>
            </a:extLst>
          </p:cNvPr>
          <p:cNvSpPr/>
          <p:nvPr/>
        </p:nvSpPr>
        <p:spPr>
          <a:xfrm>
            <a:off x="1924048" y="3469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Flowchart: Connector 105">
            <a:extLst>
              <a:ext uri="{FF2B5EF4-FFF2-40B4-BE49-F238E27FC236}">
                <a16:creationId xmlns:a16="http://schemas.microsoft.com/office/drawing/2014/main" id="{0B16AA22-689F-471A-B041-E58B5FBDB0D6}"/>
              </a:ext>
            </a:extLst>
          </p:cNvPr>
          <p:cNvSpPr/>
          <p:nvPr/>
        </p:nvSpPr>
        <p:spPr>
          <a:xfrm>
            <a:off x="2076448" y="3621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Flowchart: Connector 106">
            <a:extLst>
              <a:ext uri="{FF2B5EF4-FFF2-40B4-BE49-F238E27FC236}">
                <a16:creationId xmlns:a16="http://schemas.microsoft.com/office/drawing/2014/main" id="{D8342CC7-86CB-4A61-BB16-68C31CE6ED11}"/>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Flowchart: Connector 107">
            <a:extLst>
              <a:ext uri="{FF2B5EF4-FFF2-40B4-BE49-F238E27FC236}">
                <a16:creationId xmlns:a16="http://schemas.microsoft.com/office/drawing/2014/main" id="{3E50258C-4087-46A8-811B-B288A079A0CC}"/>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Flowchart: Connector 108">
            <a:extLst>
              <a:ext uri="{FF2B5EF4-FFF2-40B4-BE49-F238E27FC236}">
                <a16:creationId xmlns:a16="http://schemas.microsoft.com/office/drawing/2014/main" id="{850BD674-73AF-439F-94D4-D96BDE6DC376}"/>
              </a:ext>
            </a:extLst>
          </p:cNvPr>
          <p:cNvSpPr/>
          <p:nvPr/>
        </p:nvSpPr>
        <p:spPr>
          <a:xfrm>
            <a:off x="2533648" y="4079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Flowchart: Connector 109">
            <a:extLst>
              <a:ext uri="{FF2B5EF4-FFF2-40B4-BE49-F238E27FC236}">
                <a16:creationId xmlns:a16="http://schemas.microsoft.com/office/drawing/2014/main" id="{37D59B9E-00EB-4F1C-BFAC-4E690B2F01A5}"/>
              </a:ext>
            </a:extLst>
          </p:cNvPr>
          <p:cNvSpPr/>
          <p:nvPr/>
        </p:nvSpPr>
        <p:spPr>
          <a:xfrm>
            <a:off x="2686048" y="4231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Flowchart: Connector 110">
            <a:extLst>
              <a:ext uri="{FF2B5EF4-FFF2-40B4-BE49-F238E27FC236}">
                <a16:creationId xmlns:a16="http://schemas.microsoft.com/office/drawing/2014/main" id="{8B000090-484A-4031-B807-66F601CE5DB3}"/>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Flowchart: Connector 111">
            <a:extLst>
              <a:ext uri="{FF2B5EF4-FFF2-40B4-BE49-F238E27FC236}">
                <a16:creationId xmlns:a16="http://schemas.microsoft.com/office/drawing/2014/main" id="{E875BDF7-E923-41F5-AE1C-BAE28FC8AB18}"/>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Flowchart: Connector 112">
            <a:extLst>
              <a:ext uri="{FF2B5EF4-FFF2-40B4-BE49-F238E27FC236}">
                <a16:creationId xmlns:a16="http://schemas.microsoft.com/office/drawing/2014/main" id="{5AD737F6-D56D-4ECB-B690-F6DF68898EA7}"/>
              </a:ext>
            </a:extLst>
          </p:cNvPr>
          <p:cNvSpPr/>
          <p:nvPr/>
        </p:nvSpPr>
        <p:spPr>
          <a:xfrm>
            <a:off x="3143248" y="4688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Flowchart: Connector 113">
            <a:extLst>
              <a:ext uri="{FF2B5EF4-FFF2-40B4-BE49-F238E27FC236}">
                <a16:creationId xmlns:a16="http://schemas.microsoft.com/office/drawing/2014/main" id="{7A26C2DD-7B2E-40C0-8543-BE5868BC10D4}"/>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Flowchart: Connector 114">
            <a:extLst>
              <a:ext uri="{FF2B5EF4-FFF2-40B4-BE49-F238E27FC236}">
                <a16:creationId xmlns:a16="http://schemas.microsoft.com/office/drawing/2014/main" id="{8B2A723E-903A-44B0-BD94-1C6D14762633}"/>
              </a:ext>
            </a:extLst>
          </p:cNvPr>
          <p:cNvSpPr/>
          <p:nvPr/>
        </p:nvSpPr>
        <p:spPr>
          <a:xfrm>
            <a:off x="3448048" y="4993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Flowchart: Connector 115">
            <a:extLst>
              <a:ext uri="{FF2B5EF4-FFF2-40B4-BE49-F238E27FC236}">
                <a16:creationId xmlns:a16="http://schemas.microsoft.com/office/drawing/2014/main" id="{E4DC579D-E024-4E11-9D96-D554ACE66C6C}"/>
              </a:ext>
            </a:extLst>
          </p:cNvPr>
          <p:cNvSpPr/>
          <p:nvPr/>
        </p:nvSpPr>
        <p:spPr>
          <a:xfrm>
            <a:off x="3600448" y="5145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Flowchart: Connector 116">
            <a:extLst>
              <a:ext uri="{FF2B5EF4-FFF2-40B4-BE49-F238E27FC236}">
                <a16:creationId xmlns:a16="http://schemas.microsoft.com/office/drawing/2014/main" id="{582A3ADA-9F16-4456-B0CA-3294773D8C0F}"/>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Flowchart: Connector 117">
            <a:extLst>
              <a:ext uri="{FF2B5EF4-FFF2-40B4-BE49-F238E27FC236}">
                <a16:creationId xmlns:a16="http://schemas.microsoft.com/office/drawing/2014/main" id="{25A42DC0-9A29-4B6C-A41A-9B89FA42A019}"/>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Flowchart: Connector 118">
            <a:extLst>
              <a:ext uri="{FF2B5EF4-FFF2-40B4-BE49-F238E27FC236}">
                <a16:creationId xmlns:a16="http://schemas.microsoft.com/office/drawing/2014/main" id="{B069C9F0-9581-4EEE-A774-4ACF25B5AAB5}"/>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Flowchart: Connector 119">
            <a:extLst>
              <a:ext uri="{FF2B5EF4-FFF2-40B4-BE49-F238E27FC236}">
                <a16:creationId xmlns:a16="http://schemas.microsoft.com/office/drawing/2014/main" id="{34AA1E8E-DC6A-4B54-AAF0-6F2654695856}"/>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Flowchart: Connector 120">
            <a:extLst>
              <a:ext uri="{FF2B5EF4-FFF2-40B4-BE49-F238E27FC236}">
                <a16:creationId xmlns:a16="http://schemas.microsoft.com/office/drawing/2014/main" id="{63F6D9C7-2C42-4815-8AA1-EB705DCF3F27}"/>
              </a:ext>
            </a:extLst>
          </p:cNvPr>
          <p:cNvSpPr/>
          <p:nvPr/>
        </p:nvSpPr>
        <p:spPr>
          <a:xfrm>
            <a:off x="2228848" y="4096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Flowchart: Connector 121">
            <a:extLst>
              <a:ext uri="{FF2B5EF4-FFF2-40B4-BE49-F238E27FC236}">
                <a16:creationId xmlns:a16="http://schemas.microsoft.com/office/drawing/2014/main" id="{04937A76-669B-488F-BE8D-E129227F731A}"/>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Flowchart: Connector 122">
            <a:extLst>
              <a:ext uri="{FF2B5EF4-FFF2-40B4-BE49-F238E27FC236}">
                <a16:creationId xmlns:a16="http://schemas.microsoft.com/office/drawing/2014/main" id="{28D004FF-D258-4CAF-A0BE-9DDBC58DEDCA}"/>
              </a:ext>
            </a:extLst>
          </p:cNvPr>
          <p:cNvSpPr/>
          <p:nvPr/>
        </p:nvSpPr>
        <p:spPr>
          <a:xfrm>
            <a:off x="2533648" y="4401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Flowchart: Connector 123">
            <a:extLst>
              <a:ext uri="{FF2B5EF4-FFF2-40B4-BE49-F238E27FC236}">
                <a16:creationId xmlns:a16="http://schemas.microsoft.com/office/drawing/2014/main" id="{A83274BB-901D-4D7B-A993-F607138D941C}"/>
              </a:ext>
            </a:extLst>
          </p:cNvPr>
          <p:cNvSpPr/>
          <p:nvPr/>
        </p:nvSpPr>
        <p:spPr>
          <a:xfrm>
            <a:off x="2686048" y="4554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Flowchart: Connector 124">
            <a:extLst>
              <a:ext uri="{FF2B5EF4-FFF2-40B4-BE49-F238E27FC236}">
                <a16:creationId xmlns:a16="http://schemas.microsoft.com/office/drawing/2014/main" id="{6E846B3B-5708-42CF-A2CB-87EEA7CBFD42}"/>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lowchart: Connector 125">
            <a:extLst>
              <a:ext uri="{FF2B5EF4-FFF2-40B4-BE49-F238E27FC236}">
                <a16:creationId xmlns:a16="http://schemas.microsoft.com/office/drawing/2014/main" id="{B4CB3D1D-0639-469F-A2B0-A7C22A3F311E}"/>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lowchart: Connector 126">
            <a:extLst>
              <a:ext uri="{FF2B5EF4-FFF2-40B4-BE49-F238E27FC236}">
                <a16:creationId xmlns:a16="http://schemas.microsoft.com/office/drawing/2014/main" id="{3B0B3AAC-6F44-4037-82EA-EBBC9A0D3CCA}"/>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lowchart: Connector 127">
            <a:extLst>
              <a:ext uri="{FF2B5EF4-FFF2-40B4-BE49-F238E27FC236}">
                <a16:creationId xmlns:a16="http://schemas.microsoft.com/office/drawing/2014/main" id="{7CDDDF2D-9395-42DE-92BC-41F025A8B3B0}"/>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lowchart: Connector 128">
            <a:extLst>
              <a:ext uri="{FF2B5EF4-FFF2-40B4-BE49-F238E27FC236}">
                <a16:creationId xmlns:a16="http://schemas.microsoft.com/office/drawing/2014/main" id="{C03AE6F2-0E59-4145-BD80-0EC2E6D3AC23}"/>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Flowchart: Connector 129">
            <a:extLst>
              <a:ext uri="{FF2B5EF4-FFF2-40B4-BE49-F238E27FC236}">
                <a16:creationId xmlns:a16="http://schemas.microsoft.com/office/drawing/2014/main" id="{27A5C756-835B-465B-B1F2-B852193537E5}"/>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Flowchart: Connector 130">
            <a:extLst>
              <a:ext uri="{FF2B5EF4-FFF2-40B4-BE49-F238E27FC236}">
                <a16:creationId xmlns:a16="http://schemas.microsoft.com/office/drawing/2014/main" id="{5C3775E5-CC4A-4DBB-BB4E-3310976CAB6A}"/>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19E38B58-B4B8-4669-8651-CCB05A2C8FA7}"/>
              </a:ext>
            </a:extLst>
          </p:cNvPr>
          <p:cNvSpPr/>
          <p:nvPr/>
        </p:nvSpPr>
        <p:spPr>
          <a:xfrm>
            <a:off x="2521402" y="499268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A9029AF5-4A06-4D70-B509-F807EDEDC694}"/>
              </a:ext>
            </a:extLst>
          </p:cNvPr>
          <p:cNvSpPr/>
          <p:nvPr/>
        </p:nvSpPr>
        <p:spPr>
          <a:xfrm>
            <a:off x="1948542" y="4132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F1309613-0080-4744-B053-57E6F309B4E1}"/>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Flowchart: Connector 134">
            <a:extLst>
              <a:ext uri="{FF2B5EF4-FFF2-40B4-BE49-F238E27FC236}">
                <a16:creationId xmlns:a16="http://schemas.microsoft.com/office/drawing/2014/main" id="{2019909A-39EA-4CFF-A4ED-29E298E5515E}"/>
              </a:ext>
            </a:extLst>
          </p:cNvPr>
          <p:cNvSpPr/>
          <p:nvPr/>
        </p:nvSpPr>
        <p:spPr>
          <a:xfrm>
            <a:off x="2253342" y="4437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Flowchart: Connector 135">
            <a:extLst>
              <a:ext uri="{FF2B5EF4-FFF2-40B4-BE49-F238E27FC236}">
                <a16:creationId xmlns:a16="http://schemas.microsoft.com/office/drawing/2014/main" id="{2FE22528-8D24-4A7A-A4F7-EB9FBEA6E187}"/>
              </a:ext>
            </a:extLst>
          </p:cNvPr>
          <p:cNvSpPr/>
          <p:nvPr/>
        </p:nvSpPr>
        <p:spPr>
          <a:xfrm>
            <a:off x="2405742" y="45899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Flowchart: Connector 136">
            <a:extLst>
              <a:ext uri="{FF2B5EF4-FFF2-40B4-BE49-F238E27FC236}">
                <a16:creationId xmlns:a16="http://schemas.microsoft.com/office/drawing/2014/main" id="{13390BF1-E4E6-4319-8163-49631456842A}"/>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Flowchart: Connector 137">
            <a:extLst>
              <a:ext uri="{FF2B5EF4-FFF2-40B4-BE49-F238E27FC236}">
                <a16:creationId xmlns:a16="http://schemas.microsoft.com/office/drawing/2014/main" id="{BFFF9D66-DCB4-4766-8E13-CCC0D2223B4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Flowchart: Connector 138">
            <a:extLst>
              <a:ext uri="{FF2B5EF4-FFF2-40B4-BE49-F238E27FC236}">
                <a16:creationId xmlns:a16="http://schemas.microsoft.com/office/drawing/2014/main" id="{811E3BD5-DC88-4753-A502-EE067FB56FE2}"/>
              </a:ext>
            </a:extLst>
          </p:cNvPr>
          <p:cNvSpPr/>
          <p:nvPr/>
        </p:nvSpPr>
        <p:spPr>
          <a:xfrm>
            <a:off x="2862942" y="5047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Flowchart: Connector 139">
            <a:extLst>
              <a:ext uri="{FF2B5EF4-FFF2-40B4-BE49-F238E27FC236}">
                <a16:creationId xmlns:a16="http://schemas.microsoft.com/office/drawing/2014/main" id="{635CA699-C4F2-4D58-958D-DBF718D237B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Flowchart: Connector 140">
            <a:extLst>
              <a:ext uri="{FF2B5EF4-FFF2-40B4-BE49-F238E27FC236}">
                <a16:creationId xmlns:a16="http://schemas.microsoft.com/office/drawing/2014/main" id="{0682D704-42D2-429A-B865-737F7BE24325}"/>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Flowchart: Connector 141">
            <a:extLst>
              <a:ext uri="{FF2B5EF4-FFF2-40B4-BE49-F238E27FC236}">
                <a16:creationId xmlns:a16="http://schemas.microsoft.com/office/drawing/2014/main" id="{55B3C264-0E93-4D7E-9C18-1C2C95D45CA3}"/>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645D3C5C-EEE3-482F-8E18-57DB54CDBCCA}"/>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19701D36-B873-4664-A082-A1A529B3A87C}"/>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CFAAEF76-5CCD-426D-82E4-08A16D78D759}"/>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3D19F36F-0912-4247-9692-B80061084F8D}"/>
              </a:ext>
            </a:extLst>
          </p:cNvPr>
          <p:cNvSpPr/>
          <p:nvPr/>
        </p:nvSpPr>
        <p:spPr>
          <a:xfrm>
            <a:off x="1981199" y="4501677"/>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FE8AF3BA-1DBC-4BC0-A02F-0961F26543F9}"/>
              </a:ext>
            </a:extLst>
          </p:cNvPr>
          <p:cNvSpPr/>
          <p:nvPr/>
        </p:nvSpPr>
        <p:spPr>
          <a:xfrm>
            <a:off x="2447922" y="5243557"/>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TextBox 147">
            <a:extLst>
              <a:ext uri="{FF2B5EF4-FFF2-40B4-BE49-F238E27FC236}">
                <a16:creationId xmlns:a16="http://schemas.microsoft.com/office/drawing/2014/main" id="{9870EE35-E357-4870-87DE-644C438F3607}"/>
              </a:ext>
            </a:extLst>
          </p:cNvPr>
          <p:cNvSpPr txBox="1"/>
          <p:nvPr/>
        </p:nvSpPr>
        <p:spPr>
          <a:xfrm>
            <a:off x="2069644" y="5896701"/>
            <a:ext cx="2022022" cy="310242"/>
          </a:xfrm>
          <a:prstGeom prst="rect">
            <a:avLst/>
          </a:prstGeom>
          <a:noFill/>
        </p:spPr>
        <p:txBody>
          <a:bodyPr wrap="square" rtlCol="0">
            <a:spAutoFit/>
          </a:bodyPr>
          <a:lstStyle/>
          <a:p>
            <a:pPr algn="ctr"/>
            <a:r>
              <a:rPr lang="en-GB" dirty="0"/>
              <a:t>with replacement</a:t>
            </a:r>
          </a:p>
        </p:txBody>
      </p:sp>
      <p:sp>
        <p:nvSpPr>
          <p:cNvPr id="149" name="Arrow: Right 148">
            <a:extLst>
              <a:ext uri="{FF2B5EF4-FFF2-40B4-BE49-F238E27FC236}">
                <a16:creationId xmlns:a16="http://schemas.microsoft.com/office/drawing/2014/main" id="{94AACB10-1BFD-4387-BA64-659EBB8F55C4}"/>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5CA3316D-6123-43FB-AB2F-7CAD35C55B5F}"/>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Flowchart: Connector 150">
            <a:extLst>
              <a:ext uri="{FF2B5EF4-FFF2-40B4-BE49-F238E27FC236}">
                <a16:creationId xmlns:a16="http://schemas.microsoft.com/office/drawing/2014/main" id="{D6BA9AB4-C245-40B4-8BBD-5419669B5A74}"/>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Flowchart: Connector 151">
            <a:extLst>
              <a:ext uri="{FF2B5EF4-FFF2-40B4-BE49-F238E27FC236}">
                <a16:creationId xmlns:a16="http://schemas.microsoft.com/office/drawing/2014/main" id="{50B304D2-2621-4841-A773-E1448AC9684C}"/>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Flowchart: Connector 152">
            <a:extLst>
              <a:ext uri="{FF2B5EF4-FFF2-40B4-BE49-F238E27FC236}">
                <a16:creationId xmlns:a16="http://schemas.microsoft.com/office/drawing/2014/main" id="{773C34A2-01E3-4F8D-AC60-DA2FA236662A}"/>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Flowchart: Connector 153">
            <a:extLst>
              <a:ext uri="{FF2B5EF4-FFF2-40B4-BE49-F238E27FC236}">
                <a16:creationId xmlns:a16="http://schemas.microsoft.com/office/drawing/2014/main" id="{575F7BA3-16B5-4B5D-9C6A-FABC67966A4C}"/>
              </a:ext>
            </a:extLst>
          </p:cNvPr>
          <p:cNvSpPr/>
          <p:nvPr/>
        </p:nvSpPr>
        <p:spPr>
          <a:xfrm>
            <a:off x="9906000" y="372523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TextBox 154">
            <a:extLst>
              <a:ext uri="{FF2B5EF4-FFF2-40B4-BE49-F238E27FC236}">
                <a16:creationId xmlns:a16="http://schemas.microsoft.com/office/drawing/2014/main" id="{74A9ADDD-E540-4431-A1D3-EC56B0CAEC95}"/>
              </a:ext>
            </a:extLst>
          </p:cNvPr>
          <p:cNvSpPr txBox="1"/>
          <p:nvPr/>
        </p:nvSpPr>
        <p:spPr>
          <a:xfrm>
            <a:off x="8316684" y="4249338"/>
            <a:ext cx="1817917" cy="307777"/>
          </a:xfrm>
          <a:prstGeom prst="rect">
            <a:avLst/>
          </a:prstGeom>
          <a:noFill/>
        </p:spPr>
        <p:txBody>
          <a:bodyPr wrap="square" rtlCol="0">
            <a:spAutoFit/>
          </a:bodyPr>
          <a:lstStyle/>
          <a:p>
            <a:pPr algn="ctr"/>
            <a:r>
              <a:rPr lang="en-GB" dirty="0"/>
              <a:t>Possible</a:t>
            </a:r>
            <a:r>
              <a:rPr lang="es-ES" dirty="0"/>
              <a:t>?</a:t>
            </a:r>
            <a:endParaRPr lang="en-GB" dirty="0"/>
          </a:p>
        </p:txBody>
      </p:sp>
    </p:spTree>
    <p:extLst>
      <p:ext uri="{BB962C8B-B14F-4D97-AF65-F5344CB8AC3E}">
        <p14:creationId xmlns:p14="http://schemas.microsoft.com/office/powerpoint/2010/main" val="421406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p>
        </p:txBody>
      </p:sp>
    </p:spTree>
    <p:extLst>
      <p:ext uri="{BB962C8B-B14F-4D97-AF65-F5344CB8AC3E}">
        <p14:creationId xmlns:p14="http://schemas.microsoft.com/office/powerpoint/2010/main" val="8746160"/>
      </p:ext>
    </p:extLst>
  </p:cSld>
  <p:clrMapOvr>
    <a:masterClrMapping/>
  </p:clrMapOvr>
  <p:transition spd="slow">
    <p:push dir="u"/>
  </p:transition>
</p:sld>
</file>

<file path=ppt/theme/theme1.xml><?xml version="1.0" encoding="utf-8"?>
<a:theme xmlns:a="http://schemas.openxmlformats.org/drawingml/2006/main" name="Circuit">
  <a:themeElements>
    <a:clrScheme name="Custom 3">
      <a:dk1>
        <a:srgbClr val="000000"/>
      </a:dk1>
      <a:lt1>
        <a:srgbClr val="FFFFFF"/>
      </a:lt1>
      <a:dk2>
        <a:srgbClr val="A400DA"/>
      </a:dk2>
      <a:lt2>
        <a:srgbClr val="9700F3"/>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1559</TotalTime>
  <Words>2743</Words>
  <Application>Microsoft Office PowerPoint</Application>
  <PresentationFormat>Widescreen</PresentationFormat>
  <Paragraphs>152</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Avenir</vt:lpstr>
      <vt:lpstr>Twentieth Century</vt:lpstr>
      <vt:lpstr>Arial</vt:lpstr>
      <vt:lpstr>Cambria</vt:lpstr>
      <vt:lpstr>Cambria Math</vt:lpstr>
      <vt:lpstr>Circuit</vt:lpstr>
      <vt:lpstr>PowerPoint Presentation</vt:lpstr>
      <vt:lpstr>Overview</vt:lpstr>
      <vt:lpstr>Acknowledgement</vt:lpstr>
      <vt:lpstr>Generalisation</vt:lpstr>
      <vt:lpstr>Is generalisation really POSSIBLE? </vt:lpstr>
      <vt:lpstr>Bin-ball visualisation</vt:lpstr>
      <vt:lpstr>Bin-ball visualisation</vt:lpstr>
      <vt:lpstr>Bin-ball visualisation</vt:lpstr>
      <vt:lpstr>Guess the sequence</vt:lpstr>
      <vt:lpstr>Guess the sequence</vt:lpstr>
      <vt:lpstr>Guess the sequence</vt:lpstr>
      <vt:lpstr>Guess the sequence</vt:lpstr>
      <vt:lpstr>Hopeless: Learning is impossible, … right? </vt:lpstr>
      <vt:lpstr>Probabilistic Assumptions</vt:lpstr>
      <vt:lpstr>How to nail down the assumptions?</vt:lpstr>
      <vt:lpstr>The Hoeffding’s Inequality</vt:lpstr>
      <vt:lpstr>The Hoeffding’s Inequality</vt:lpstr>
      <vt:lpstr>The Hoeffding’s Inequality</vt:lpstr>
      <vt:lpstr>The Hoeffding’s Inequality</vt:lpstr>
      <vt:lpstr>The Hoeffding’s Inequality</vt:lpstr>
      <vt:lpstr>Two lines left</vt:lpstr>
      <vt:lpstr>E_in≈0</vt:lpstr>
      <vt:lpstr>E_in≈E_out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 Shameela Essack</dc:creator>
  <cp:lastModifiedBy>Lifeng Qiu</cp:lastModifiedBy>
  <cp:revision>20</cp:revision>
  <dcterms:created xsi:type="dcterms:W3CDTF">2020-09-22T10:35:01Z</dcterms:created>
  <dcterms:modified xsi:type="dcterms:W3CDTF">2022-03-02T23:32:04Z</dcterms:modified>
</cp:coreProperties>
</file>