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6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3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3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071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533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52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2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2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54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6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4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0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3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2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7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E67D-A875-46AD-8FD6-06EF47CFF1F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89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7E67D-A875-46AD-8FD6-06EF47CFF1F4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F155F9-8B45-4E43-9F6B-CFB32D94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7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笑熬浆糊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游戏设计报告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第七组 方政 梁颖芳 王湘懿 梁苑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5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366533"/>
            <a:ext cx="8911687" cy="792566"/>
          </a:xfrm>
        </p:spPr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8732" y="2152054"/>
            <a:ext cx="4159707" cy="3778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875" y="1158875"/>
            <a:ext cx="4342857" cy="4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0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2414"/>
          </a:xfrm>
        </p:spPr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373" y="1629767"/>
            <a:ext cx="4371429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小组分工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76778"/>
            <a:ext cx="8915400" cy="3777622"/>
          </a:xfrm>
        </p:spPr>
        <p:txBody>
          <a:bodyPr/>
          <a:lstStyle/>
          <a:p>
            <a:r>
              <a:rPr lang="zh-CN" altLang="zh-CN" sz="2000" dirty="0"/>
              <a:t>方政：整体游戏架构的设计，地图、背包、任务类的设计和编写，各部分的整合和修改</a:t>
            </a:r>
          </a:p>
          <a:p>
            <a:r>
              <a:rPr lang="zh-CN" altLang="zh-CN" sz="2000" dirty="0"/>
              <a:t>梁苑：武器装备系统的设计，游戏颜色音效等方面的设计</a:t>
            </a:r>
            <a:r>
              <a:rPr lang="zh-CN" altLang="zh-CN" sz="2000"/>
              <a:t>和</a:t>
            </a:r>
            <a:r>
              <a:rPr lang="zh-CN" altLang="zh-CN" sz="2000" smtClean="0"/>
              <a:t>实现</a:t>
            </a:r>
            <a:r>
              <a:rPr lang="zh-CN" altLang="en-US" sz="2000" smtClean="0"/>
              <a:t>，互测部分对于另一小组的测评</a:t>
            </a:r>
            <a:endParaRPr lang="zh-CN" altLang="zh-CN" sz="2000" dirty="0"/>
          </a:p>
          <a:p>
            <a:r>
              <a:rPr lang="zh-CN" altLang="zh-CN" sz="2000" dirty="0"/>
              <a:t>梁颖芳：装备、人物类的设计和编写，背包类的补充修改，程序健壮性的测试和强化</a:t>
            </a:r>
          </a:p>
          <a:p>
            <a:r>
              <a:rPr lang="zh-CN" altLang="zh-CN" sz="2000" dirty="0"/>
              <a:t>王湘懿：需求分析，技术文档等报告的书写，剧情大纲的设计和整理，战斗系统、怪物、存档类的设计和编写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9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898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1</a:t>
            </a:r>
            <a:r>
              <a:rPr lang="zh-CN" altLang="zh-CN" b="1" dirty="0"/>
              <a:t>综述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275008"/>
            <a:ext cx="8915400" cy="3777622"/>
          </a:xfrm>
        </p:spPr>
        <p:txBody>
          <a:bodyPr/>
          <a:lstStyle/>
          <a:p>
            <a:r>
              <a:rPr lang="zh-CN" altLang="zh-CN" sz="3200" dirty="0"/>
              <a:t>本游戏基于</a:t>
            </a:r>
            <a:r>
              <a:rPr lang="en-US" altLang="zh-CN" sz="3200" dirty="0"/>
              <a:t>C++</a:t>
            </a:r>
            <a:r>
              <a:rPr lang="zh-CN" altLang="zh-CN" sz="3200" dirty="0"/>
              <a:t>语言开发，目的在于锻炼组内成员的综合编程能力，即问题分析能力，总体框架设计能力以及代码实现能力，并且在游戏制作过程中锻炼团队协作能力。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9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535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2</a:t>
            </a:r>
            <a:r>
              <a:rPr lang="zh-CN" altLang="zh-CN" b="1" dirty="0"/>
              <a:t>游戏说明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425262"/>
            <a:ext cx="8915400" cy="3777622"/>
          </a:xfrm>
        </p:spPr>
        <p:txBody>
          <a:bodyPr/>
          <a:lstStyle/>
          <a:p>
            <a:r>
              <a:rPr lang="en-US" altLang="zh-CN" sz="2000" dirty="0"/>
              <a:t>2.1 </a:t>
            </a:r>
            <a:r>
              <a:rPr lang="zh-CN" altLang="zh-CN" sz="2000" dirty="0"/>
              <a:t>游戏背景</a:t>
            </a:r>
          </a:p>
          <a:p>
            <a:r>
              <a:rPr lang="zh-CN" altLang="zh-CN" sz="2000" dirty="0" smtClean="0"/>
              <a:t>本</a:t>
            </a:r>
            <a:r>
              <a:rPr lang="zh-CN" altLang="zh-CN" sz="2000" dirty="0"/>
              <a:t>游戏属于架空武侠，可参考于古代明朝的人物相关服饰与习俗。</a:t>
            </a:r>
          </a:p>
          <a:p>
            <a:r>
              <a:rPr lang="zh-CN" altLang="zh-CN" sz="2000" dirty="0"/>
              <a:t>武功门派纯属虚构，如有雷同，纯属巧合。</a:t>
            </a:r>
          </a:p>
          <a:p>
            <a:r>
              <a:rPr lang="zh-CN" altLang="zh-CN" sz="2000" dirty="0" smtClean="0"/>
              <a:t>多</a:t>
            </a:r>
            <a:r>
              <a:rPr lang="zh-CN" altLang="zh-CN" sz="2000" dirty="0"/>
              <a:t>主线单人物剧情，可达成多周目成就。</a:t>
            </a:r>
          </a:p>
          <a:p>
            <a:r>
              <a:rPr lang="zh-CN" altLang="zh-CN" sz="2000" dirty="0"/>
              <a:t>故事简要介绍：主人公小时被师父收养，</a:t>
            </a:r>
            <a:r>
              <a:rPr lang="en-US" altLang="zh-CN" sz="2000" dirty="0"/>
              <a:t>16</a:t>
            </a:r>
            <a:r>
              <a:rPr lang="zh-CN" altLang="zh-CN" sz="2000" dirty="0"/>
              <a:t>岁那年一神秘人突然到来，而后不久师父就被杀害</a:t>
            </a:r>
            <a:r>
              <a:rPr lang="en-US" altLang="zh-CN" sz="2000" dirty="0"/>
              <a:t>…</a:t>
            </a:r>
            <a:r>
              <a:rPr lang="zh-CN" altLang="zh-CN" sz="2000" dirty="0"/>
              <a:t>究竟是何人杀害了师父？神秘人的出现又意味着什么？我们的主人公又该何去何从？</a:t>
            </a:r>
          </a:p>
          <a:p>
            <a:r>
              <a:rPr lang="zh-CN" altLang="zh-CN" sz="2000" dirty="0"/>
              <a:t>本游戏战斗模式为回合制，玩家可根据人物当前等级、血量、魔力量等参数选择合适技能进行攻击，从而消灭敌人；如果在战斗过程中血量为</a:t>
            </a:r>
            <a:r>
              <a:rPr lang="en-US" altLang="zh-CN" sz="2000" dirty="0"/>
              <a:t>0</a:t>
            </a:r>
            <a:r>
              <a:rPr lang="zh-CN" altLang="zh-CN" sz="2000" dirty="0"/>
              <a:t>，则闯关失败，游戏结束。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9687"/>
          </a:xfrm>
        </p:spPr>
        <p:txBody>
          <a:bodyPr/>
          <a:lstStyle/>
          <a:p>
            <a:r>
              <a:rPr lang="en-US" altLang="zh-CN" b="1" dirty="0"/>
              <a:t>2</a:t>
            </a:r>
            <a:r>
              <a:rPr lang="zh-CN" altLang="zh-CN" b="1" dirty="0"/>
              <a:t>游戏说明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554051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2.2 </a:t>
            </a:r>
            <a:r>
              <a:rPr lang="zh-CN" altLang="zh-CN" sz="2000" dirty="0"/>
              <a:t>游戏装备与技能、武器、物品、等级</a:t>
            </a:r>
            <a:r>
              <a:rPr lang="zh-CN" altLang="zh-CN" sz="2000" dirty="0" smtClean="0"/>
              <a:t>说明</a:t>
            </a:r>
            <a:endParaRPr lang="en-US" altLang="zh-CN" sz="2000" dirty="0" smtClean="0"/>
          </a:p>
          <a:p>
            <a:r>
              <a:rPr lang="zh-CN" altLang="zh-CN" sz="2000" dirty="0"/>
              <a:t>等级：一共</a:t>
            </a:r>
            <a:r>
              <a:rPr lang="en-US" altLang="zh-CN" sz="2000" dirty="0"/>
              <a:t>50</a:t>
            </a:r>
            <a:r>
              <a:rPr lang="zh-CN" altLang="zh-CN" sz="2000" dirty="0"/>
              <a:t>级为满级，其中</a:t>
            </a:r>
            <a:r>
              <a:rPr lang="zh-CN" altLang="zh-CN" sz="2000" dirty="0" smtClean="0"/>
              <a:t>每</a:t>
            </a:r>
            <a:r>
              <a:rPr lang="zh-CN" altLang="en-US" sz="2000" dirty="0" smtClean="0"/>
              <a:t>升一</a:t>
            </a:r>
            <a:r>
              <a:rPr lang="zh-CN" altLang="zh-CN" sz="2000" dirty="0" smtClean="0"/>
              <a:t>级</a:t>
            </a:r>
            <a:r>
              <a:rPr lang="zh-CN" altLang="en-US" sz="2000" dirty="0" smtClean="0"/>
              <a:t>会增加力量并习得技能，技能如全部学会则不增加新技能</a:t>
            </a:r>
            <a:endParaRPr lang="en-US" altLang="zh-CN" sz="2000" dirty="0" smtClean="0"/>
          </a:p>
          <a:p>
            <a:r>
              <a:rPr lang="zh-CN" altLang="zh-CN" sz="2000" dirty="0" smtClean="0"/>
              <a:t>装备</a:t>
            </a:r>
            <a:r>
              <a:rPr lang="zh-CN" altLang="zh-CN" sz="2000" dirty="0"/>
              <a:t>：见附件装备总览。</a:t>
            </a:r>
          </a:p>
          <a:p>
            <a:r>
              <a:rPr lang="zh-CN" altLang="zh-CN" sz="2000" dirty="0"/>
              <a:t>武器：见附件武器总览。</a:t>
            </a:r>
          </a:p>
          <a:p>
            <a:r>
              <a:rPr lang="zh-CN" altLang="zh-CN" sz="2000" dirty="0"/>
              <a:t>技能：主角技能分为普通攻击和法力攻击，普通攻击不消耗魔力，法力攻击跟随主角等级上升而习得，消耗魔力和造成攻击伤害也不同。</a:t>
            </a:r>
          </a:p>
          <a:p>
            <a:r>
              <a:rPr lang="zh-CN" altLang="zh-CN" sz="2000" dirty="0"/>
              <a:t>物品：随地图随机</a:t>
            </a:r>
            <a:r>
              <a:rPr lang="zh-CN" altLang="zh-CN" sz="2000" dirty="0" smtClean="0"/>
              <a:t>掉落</a:t>
            </a:r>
            <a:r>
              <a:rPr lang="zh-CN" altLang="en-US" sz="2000" dirty="0" smtClean="0"/>
              <a:t>，包括武器，护甲，护腿等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05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/>
          <a:lstStyle/>
          <a:p>
            <a:r>
              <a:rPr lang="en-US" altLang="zh-CN" b="1" dirty="0"/>
              <a:t>2</a:t>
            </a:r>
            <a:r>
              <a:rPr lang="zh-CN" altLang="zh-CN" b="1" dirty="0"/>
              <a:t>游戏说明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412383"/>
            <a:ext cx="8915400" cy="3777622"/>
          </a:xfrm>
        </p:spPr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zh-CN" dirty="0"/>
              <a:t>游戏面向对象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 smtClean="0"/>
              <a:t>本</a:t>
            </a:r>
            <a:r>
              <a:rPr lang="zh-CN" altLang="zh-CN" dirty="0"/>
              <a:t>游戏面向</a:t>
            </a:r>
            <a:r>
              <a:rPr lang="en-US" altLang="zh-CN" dirty="0"/>
              <a:t>18</a:t>
            </a:r>
            <a:r>
              <a:rPr lang="zh-CN" altLang="zh-CN" dirty="0"/>
              <a:t>周岁以上人员，请勿沉迷游戏。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6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6808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3</a:t>
            </a:r>
            <a:r>
              <a:rPr lang="zh-CN" altLang="zh-CN" b="1" dirty="0"/>
              <a:t>游戏亮点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390918"/>
            <a:ext cx="8915400" cy="3777622"/>
          </a:xfrm>
        </p:spPr>
        <p:txBody>
          <a:bodyPr/>
          <a:lstStyle/>
          <a:p>
            <a:r>
              <a:rPr lang="zh-CN" altLang="zh-CN" sz="2000" dirty="0"/>
              <a:t>本游戏属于</a:t>
            </a:r>
            <a:r>
              <a:rPr lang="en-US" altLang="zh-CN" sz="2000" dirty="0"/>
              <a:t>MUD</a:t>
            </a:r>
            <a:r>
              <a:rPr lang="zh-CN" altLang="zh-CN" sz="2000" dirty="0"/>
              <a:t>游戏，在传统的</a:t>
            </a:r>
            <a:r>
              <a:rPr lang="en-US" altLang="zh-CN" sz="2000" dirty="0"/>
              <a:t>MUD</a:t>
            </a:r>
            <a:r>
              <a:rPr lang="zh-CN" altLang="zh-CN" sz="2000" dirty="0"/>
              <a:t>游戏基础上，我们整体做了一些改进：</a:t>
            </a:r>
          </a:p>
          <a:p>
            <a:r>
              <a:rPr lang="en-US" altLang="zh-CN" sz="2000" dirty="0"/>
              <a:t>1</a:t>
            </a:r>
            <a:r>
              <a:rPr lang="zh-CN" altLang="zh-CN" sz="2000" dirty="0"/>
              <a:t>：等级设置更加完善；</a:t>
            </a:r>
          </a:p>
          <a:p>
            <a:r>
              <a:rPr lang="en-US" altLang="zh-CN" sz="2000" dirty="0"/>
              <a:t>2</a:t>
            </a:r>
            <a:r>
              <a:rPr lang="zh-CN" altLang="zh-CN" sz="2000" dirty="0"/>
              <a:t>：设置了防御，暴击等装备武器属性，按照概率减免伤害或者增加攻击，更富有趣味性；</a:t>
            </a:r>
          </a:p>
          <a:p>
            <a:r>
              <a:rPr lang="en-US" altLang="zh-CN" sz="2000" dirty="0"/>
              <a:t>3</a:t>
            </a:r>
            <a:r>
              <a:rPr lang="zh-CN" altLang="zh-CN" sz="2000" dirty="0"/>
              <a:t>：有着独特的背景音乐</a:t>
            </a:r>
          </a:p>
          <a:p>
            <a:r>
              <a:rPr lang="en-US" altLang="zh-CN" sz="2000" dirty="0"/>
              <a:t>4</a:t>
            </a:r>
            <a:r>
              <a:rPr lang="zh-CN" altLang="zh-CN" sz="2000" dirty="0"/>
              <a:t>：故事情节丰富，相比较与普通</a:t>
            </a:r>
            <a:r>
              <a:rPr lang="en-US" altLang="zh-CN" sz="2000" dirty="0"/>
              <a:t>MUD</a:t>
            </a:r>
            <a:r>
              <a:rPr lang="zh-CN" altLang="zh-CN" sz="2000" dirty="0"/>
              <a:t>游戏设置了多周目多结局。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49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WBS </a:t>
            </a:r>
            <a:r>
              <a:rPr lang="zh-CN" altLang="zh-CN" dirty="0"/>
              <a:t>工作分解结构图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897" y="2013097"/>
            <a:ext cx="7352381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120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Use-Case</a:t>
            </a:r>
            <a:r>
              <a:rPr lang="zh-CN" altLang="zh-CN" dirty="0"/>
              <a:t>用例图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6913" y="1530581"/>
            <a:ext cx="4800000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366533"/>
            <a:ext cx="8911687" cy="792566"/>
          </a:xfrm>
        </p:spPr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563" y="1158874"/>
            <a:ext cx="8319751" cy="462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0588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528</Words>
  <Application>Microsoft Office PowerPoint</Application>
  <PresentationFormat>宽屏</PresentationFormat>
  <Paragraphs>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幼圆</vt:lpstr>
      <vt:lpstr>Arial</vt:lpstr>
      <vt:lpstr>Century Gothic</vt:lpstr>
      <vt:lpstr>Wingdings 3</vt:lpstr>
      <vt:lpstr>丝状</vt:lpstr>
      <vt:lpstr>《笑熬浆糊》游戏设计报告</vt:lpstr>
      <vt:lpstr>1综述 </vt:lpstr>
      <vt:lpstr>2游戏说明 </vt:lpstr>
      <vt:lpstr>2游戏说明</vt:lpstr>
      <vt:lpstr>2游戏说明</vt:lpstr>
      <vt:lpstr>3游戏亮点 </vt:lpstr>
      <vt:lpstr>WBS 工作分解结构图 </vt:lpstr>
      <vt:lpstr>Use-Case用例图 </vt:lpstr>
      <vt:lpstr>UML类图</vt:lpstr>
      <vt:lpstr>UML类图</vt:lpstr>
      <vt:lpstr>UML类图</vt:lpstr>
      <vt:lpstr>小组分工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《笑熬浆糊》游戏设计报告</dc:title>
  <dc:creator>Windows 用户</dc:creator>
  <cp:lastModifiedBy>Windows 用户</cp:lastModifiedBy>
  <cp:revision>28</cp:revision>
  <dcterms:created xsi:type="dcterms:W3CDTF">2017-09-13T08:41:33Z</dcterms:created>
  <dcterms:modified xsi:type="dcterms:W3CDTF">2017-09-14T00:42:49Z</dcterms:modified>
</cp:coreProperties>
</file>