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00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7" d="100"/>
          <a:sy n="57"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92DD-6591-DD15-CC68-1E467E6EC2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8C41A6-6ADF-6623-0B9A-2DDA969D1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8E206-F692-0831-B361-DA5246880D23}"/>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5" name="Footer Placeholder 4">
            <a:extLst>
              <a:ext uri="{FF2B5EF4-FFF2-40B4-BE49-F238E27FC236}">
                <a16:creationId xmlns:a16="http://schemas.microsoft.com/office/drawing/2014/main" id="{1AC9449D-2356-0E51-D16F-4F5BE7B65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45C8E-570B-0E0B-B1D9-60B688EE2AC6}"/>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276416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BF82-E370-330A-B23F-9C07EA1FEF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A1C4F-1747-A420-D38A-D76CD471F0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969BD-DD86-29AA-7D85-9124C154724C}"/>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5" name="Footer Placeholder 4">
            <a:extLst>
              <a:ext uri="{FF2B5EF4-FFF2-40B4-BE49-F238E27FC236}">
                <a16:creationId xmlns:a16="http://schemas.microsoft.com/office/drawing/2014/main" id="{20AB3D41-D899-5739-C512-B66386F17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F9A8D-541C-A668-3B21-DADD458E0A8B}"/>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105529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C3697-4AEF-E6BE-4723-80CB1FFF27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0C1F42-060C-B627-5055-A32989A395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6C0F8-7227-1B27-BA1D-D9B61966AAF8}"/>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5" name="Footer Placeholder 4">
            <a:extLst>
              <a:ext uri="{FF2B5EF4-FFF2-40B4-BE49-F238E27FC236}">
                <a16:creationId xmlns:a16="http://schemas.microsoft.com/office/drawing/2014/main" id="{CFBCF630-CD4C-4F35-A0F2-79AA61D0E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B2227-4A4D-9E39-6FEB-E026BE226F3D}"/>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68840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98C4-83CB-12F9-901B-37AE6EC46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DF3F6-FDF7-B03B-5198-DD93DD6A1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8B591-63FB-673A-3532-C5C2A8F66A09}"/>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5" name="Footer Placeholder 4">
            <a:extLst>
              <a:ext uri="{FF2B5EF4-FFF2-40B4-BE49-F238E27FC236}">
                <a16:creationId xmlns:a16="http://schemas.microsoft.com/office/drawing/2014/main" id="{2E375202-5A79-CD3B-720A-A38AA7885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EA40F-7B03-793B-9FD7-6843C90C633F}"/>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35372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48F6-8980-B45D-8486-85AF079E7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97459F-EDD1-0564-2948-0BB7DEE7F0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694C2-0E46-F97A-EC09-B127D6AD0E50}"/>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5" name="Footer Placeholder 4">
            <a:extLst>
              <a:ext uri="{FF2B5EF4-FFF2-40B4-BE49-F238E27FC236}">
                <a16:creationId xmlns:a16="http://schemas.microsoft.com/office/drawing/2014/main" id="{365E80B3-04C8-71C6-95C5-40B212595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5B334-E13A-03FB-829A-21745C91EA6D}"/>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116147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FB93-5DE0-335B-FC33-1D66D2C96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7EEC6-FF85-4728-5F6A-54F8B5907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456272-2166-E2B1-30E9-C4D9D67568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8A2DDB-499F-3A4A-B607-12FD9072F839}"/>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6" name="Footer Placeholder 5">
            <a:extLst>
              <a:ext uri="{FF2B5EF4-FFF2-40B4-BE49-F238E27FC236}">
                <a16:creationId xmlns:a16="http://schemas.microsoft.com/office/drawing/2014/main" id="{20217495-112B-AE07-4B43-14BE337BCE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DB7EF-840E-A4A7-C53F-E05BBF309A06}"/>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409545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2D03-6597-BC37-66AE-685F69E076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6A650-A221-8480-B48A-A651D1313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033776-39A3-4574-B1CE-EC05E893EB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7394EA-68BB-BEF7-5439-AD3CF13E1A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42C39-F4AC-D506-35C5-07AE6E06D4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43C0BB-7818-597C-16C9-707EC3F2EFC3}"/>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8" name="Footer Placeholder 7">
            <a:extLst>
              <a:ext uri="{FF2B5EF4-FFF2-40B4-BE49-F238E27FC236}">
                <a16:creationId xmlns:a16="http://schemas.microsoft.com/office/drawing/2014/main" id="{DBE66811-FFA2-2241-B9F5-0D983381FE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FB6AD5-7CD6-7206-C686-DC90D7E2A5E2}"/>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35349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8FFC-EF8A-D04F-8331-9E4255558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8A721-8282-BFAF-6E78-0E48C992E318}"/>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4" name="Footer Placeholder 3">
            <a:extLst>
              <a:ext uri="{FF2B5EF4-FFF2-40B4-BE49-F238E27FC236}">
                <a16:creationId xmlns:a16="http://schemas.microsoft.com/office/drawing/2014/main" id="{4799CE20-AE84-E548-C0F5-3AE278FD60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8226-646E-0598-E1D9-BD74950A60F2}"/>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234861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8392-F482-F551-FBA1-67EDCC2EB5F0}"/>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3" name="Footer Placeholder 2">
            <a:extLst>
              <a:ext uri="{FF2B5EF4-FFF2-40B4-BE49-F238E27FC236}">
                <a16:creationId xmlns:a16="http://schemas.microsoft.com/office/drawing/2014/main" id="{2CBD202B-3A2F-2157-8790-2F6BAD4761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AF6FCD-95A7-DC10-B233-BDAFCF593B75}"/>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398474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E3B1-6B53-B849-1693-524C7C34F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578102-DAA0-7C88-99FA-D2A48BBB9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C2AB55-11D0-707F-01BF-4C68C52C5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31ED7-D8FE-00FE-ACA5-7E7AAAD06D83}"/>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6" name="Footer Placeholder 5">
            <a:extLst>
              <a:ext uri="{FF2B5EF4-FFF2-40B4-BE49-F238E27FC236}">
                <a16:creationId xmlns:a16="http://schemas.microsoft.com/office/drawing/2014/main" id="{05F70CFA-6258-7B36-FB62-B042242A4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0A8AA-5C7A-36F3-9ADB-8A75FABD4052}"/>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363072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19FE-0173-9711-3BFF-C460FA154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DD1A8C-1169-A627-518B-0C737BFCF8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7020DE-DE17-3869-9C00-1BF994C26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1A316-1A7F-B18C-EA6A-C3E8816A59A7}"/>
              </a:ext>
            </a:extLst>
          </p:cNvPr>
          <p:cNvSpPr>
            <a:spLocks noGrp="1"/>
          </p:cNvSpPr>
          <p:nvPr>
            <p:ph type="dt" sz="half" idx="10"/>
          </p:nvPr>
        </p:nvSpPr>
        <p:spPr/>
        <p:txBody>
          <a:bodyPr/>
          <a:lstStyle/>
          <a:p>
            <a:fld id="{8E4C0736-6104-4F65-B389-B5F784E75828}" type="datetimeFigureOut">
              <a:rPr lang="en-US" smtClean="0"/>
              <a:t>12/6/2023</a:t>
            </a:fld>
            <a:endParaRPr lang="en-US"/>
          </a:p>
        </p:txBody>
      </p:sp>
      <p:sp>
        <p:nvSpPr>
          <p:cNvPr id="6" name="Footer Placeholder 5">
            <a:extLst>
              <a:ext uri="{FF2B5EF4-FFF2-40B4-BE49-F238E27FC236}">
                <a16:creationId xmlns:a16="http://schemas.microsoft.com/office/drawing/2014/main" id="{C288DC34-B822-4184-C9D3-C40222B92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FECD0-CACD-DBF3-40E9-10B6D10B3384}"/>
              </a:ext>
            </a:extLst>
          </p:cNvPr>
          <p:cNvSpPr>
            <a:spLocks noGrp="1"/>
          </p:cNvSpPr>
          <p:nvPr>
            <p:ph type="sldNum" sz="quarter" idx="12"/>
          </p:nvPr>
        </p:nvSpPr>
        <p:spPr/>
        <p:txBody>
          <a:bodyPr/>
          <a:lstStyle/>
          <a:p>
            <a:fld id="{6A71D8A3-36CE-4BAC-931B-A8496EF737AB}" type="slidenum">
              <a:rPr lang="en-US" smtClean="0"/>
              <a:t>‹#›</a:t>
            </a:fld>
            <a:endParaRPr lang="en-US"/>
          </a:p>
        </p:txBody>
      </p:sp>
    </p:spTree>
    <p:extLst>
      <p:ext uri="{BB962C8B-B14F-4D97-AF65-F5344CB8AC3E}">
        <p14:creationId xmlns:p14="http://schemas.microsoft.com/office/powerpoint/2010/main" val="410626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C0113-3DE9-950B-6242-45C21A44F0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216D98-6907-FF32-4D62-10D70F1CA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FBB35-C79C-7ADD-1010-3783157FA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C0736-6104-4F65-B389-B5F784E75828}" type="datetimeFigureOut">
              <a:rPr lang="en-US" smtClean="0"/>
              <a:t>12/6/2023</a:t>
            </a:fld>
            <a:endParaRPr lang="en-US"/>
          </a:p>
        </p:txBody>
      </p:sp>
      <p:sp>
        <p:nvSpPr>
          <p:cNvPr id="5" name="Footer Placeholder 4">
            <a:extLst>
              <a:ext uri="{FF2B5EF4-FFF2-40B4-BE49-F238E27FC236}">
                <a16:creationId xmlns:a16="http://schemas.microsoft.com/office/drawing/2014/main" id="{B0A5D017-0985-695A-36DE-7D8AAD91B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DC40FB-8E76-5BB8-78A3-9ADE3A07A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1D8A3-36CE-4BAC-931B-A8496EF737AB}" type="slidenum">
              <a:rPr lang="en-US" smtClean="0"/>
              <a:t>‹#›</a:t>
            </a:fld>
            <a:endParaRPr lang="en-US"/>
          </a:p>
        </p:txBody>
      </p:sp>
    </p:spTree>
    <p:extLst>
      <p:ext uri="{BB962C8B-B14F-4D97-AF65-F5344CB8AC3E}">
        <p14:creationId xmlns:p14="http://schemas.microsoft.com/office/powerpoint/2010/main" val="65017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00C147-8E02-2804-B63F-32C4842F30FF}"/>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3C92D84-2150-853B-502F-FB4B1435E8B3}"/>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292099" y="1227868"/>
            <a:ext cx="11753841" cy="1950930"/>
          </a:xfrm>
          <a:prstGeom prst="rect">
            <a:avLst/>
          </a:prstGeom>
        </p:spPr>
      </p:pic>
      <p:sp>
        <p:nvSpPr>
          <p:cNvPr id="5" name="Rectangle 4">
            <a:extLst>
              <a:ext uri="{FF2B5EF4-FFF2-40B4-BE49-F238E27FC236}">
                <a16:creationId xmlns:a16="http://schemas.microsoft.com/office/drawing/2014/main" id="{51700C31-D7F4-0D22-254D-83172808C163}"/>
              </a:ext>
            </a:extLst>
          </p:cNvPr>
          <p:cNvSpPr/>
          <p:nvPr/>
        </p:nvSpPr>
        <p:spPr>
          <a:xfrm>
            <a:off x="292099" y="630926"/>
            <a:ext cx="11753841" cy="431800"/>
          </a:xfrm>
          <a:prstGeom prst="rect">
            <a:avLst/>
          </a:prstGeom>
          <a:solidFill>
            <a:srgbClr val="66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a:extLst>
              <a:ext uri="{FF2B5EF4-FFF2-40B4-BE49-F238E27FC236}">
                <a16:creationId xmlns:a16="http://schemas.microsoft.com/office/drawing/2014/main" id="{F10EFFB2-396A-665A-BAEA-DDFA19650112}"/>
              </a:ext>
            </a:extLst>
          </p:cNvPr>
          <p:cNvSpPr/>
          <p:nvPr/>
        </p:nvSpPr>
        <p:spPr>
          <a:xfrm>
            <a:off x="292099" y="22939"/>
            <a:ext cx="11753841" cy="5300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459DB2-0667-D76C-1162-8F29EBF08EE6}"/>
              </a:ext>
            </a:extLst>
          </p:cNvPr>
          <p:cNvSpPr txBox="1"/>
          <p:nvPr/>
        </p:nvSpPr>
        <p:spPr>
          <a:xfrm>
            <a:off x="223020" y="93022"/>
            <a:ext cx="11753842" cy="523220"/>
          </a:xfrm>
          <a:prstGeom prst="rect">
            <a:avLst/>
          </a:prstGeom>
          <a:noFill/>
        </p:spPr>
        <p:txBody>
          <a:bodyPr wrap="square" rtlCol="0">
            <a:spAutoFit/>
          </a:bodyPr>
          <a:lstStyle/>
          <a:p>
            <a:r>
              <a:rPr lang="en-US" sz="2800" dirty="0">
                <a:latin typeface="Artifakt Element Heavy" panose="020B0B03050000020004" pitchFamily="34" charset="0"/>
                <a:ea typeface="Artifakt Element Heavy" panose="020B0B03050000020004" pitchFamily="34" charset="0"/>
              </a:rPr>
              <a:t>TRADITIONAL MEDICAL TEATMENTS IN SRI LANKA</a:t>
            </a:r>
          </a:p>
        </p:txBody>
      </p:sp>
      <p:sp>
        <p:nvSpPr>
          <p:cNvPr id="10" name="TextBox 9">
            <a:extLst>
              <a:ext uri="{FF2B5EF4-FFF2-40B4-BE49-F238E27FC236}">
                <a16:creationId xmlns:a16="http://schemas.microsoft.com/office/drawing/2014/main" id="{5ABBDE36-681D-3E8E-1D8B-ED26BA6DBD8C}"/>
              </a:ext>
            </a:extLst>
          </p:cNvPr>
          <p:cNvSpPr txBox="1"/>
          <p:nvPr/>
        </p:nvSpPr>
        <p:spPr>
          <a:xfrm>
            <a:off x="7941988" y="662160"/>
            <a:ext cx="813165" cy="369332"/>
          </a:xfrm>
          <a:prstGeom prst="rect">
            <a:avLst/>
          </a:prstGeom>
          <a:noFill/>
        </p:spPr>
        <p:txBody>
          <a:bodyPr wrap="square" rtlCol="0">
            <a:spAutoFit/>
          </a:bodyPr>
          <a:lstStyle/>
          <a:p>
            <a:r>
              <a:rPr lang="en-US" dirty="0">
                <a:solidFill>
                  <a:schemeClr val="bg1"/>
                </a:solidFill>
              </a:rPr>
              <a:t>HOME</a:t>
            </a:r>
          </a:p>
        </p:txBody>
      </p:sp>
      <p:sp>
        <p:nvSpPr>
          <p:cNvPr id="11" name="TextBox 10">
            <a:extLst>
              <a:ext uri="{FF2B5EF4-FFF2-40B4-BE49-F238E27FC236}">
                <a16:creationId xmlns:a16="http://schemas.microsoft.com/office/drawing/2014/main" id="{494CAB4D-D999-D3F6-1D93-68D661A333D2}"/>
              </a:ext>
            </a:extLst>
          </p:cNvPr>
          <p:cNvSpPr txBox="1"/>
          <p:nvPr/>
        </p:nvSpPr>
        <p:spPr>
          <a:xfrm>
            <a:off x="8667007" y="662160"/>
            <a:ext cx="1460500" cy="369332"/>
          </a:xfrm>
          <a:prstGeom prst="rect">
            <a:avLst/>
          </a:prstGeom>
          <a:noFill/>
        </p:spPr>
        <p:txBody>
          <a:bodyPr wrap="square" rtlCol="0">
            <a:spAutoFit/>
          </a:bodyPr>
          <a:lstStyle/>
          <a:p>
            <a:r>
              <a:rPr lang="en-US" dirty="0">
                <a:solidFill>
                  <a:schemeClr val="bg1"/>
                </a:solidFill>
              </a:rPr>
              <a:t>TREATMENTS</a:t>
            </a:r>
          </a:p>
        </p:txBody>
      </p:sp>
      <p:sp>
        <p:nvSpPr>
          <p:cNvPr id="14" name="Action Button: Go Home 13">
            <a:hlinkClick r:id="" action="ppaction://hlinkshowjump?jump=firstslide" highlightClick="1"/>
            <a:extLst>
              <a:ext uri="{FF2B5EF4-FFF2-40B4-BE49-F238E27FC236}">
                <a16:creationId xmlns:a16="http://schemas.microsoft.com/office/drawing/2014/main" id="{83BD7D0B-89F1-8851-2E1C-E87E71C84163}"/>
              </a:ext>
            </a:extLst>
          </p:cNvPr>
          <p:cNvSpPr/>
          <p:nvPr/>
        </p:nvSpPr>
        <p:spPr>
          <a:xfrm>
            <a:off x="10940673" y="141226"/>
            <a:ext cx="292100" cy="319548"/>
          </a:xfrm>
          <a:prstGeom prst="actionButtonHo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10 Points 14">
            <a:extLst>
              <a:ext uri="{FF2B5EF4-FFF2-40B4-BE49-F238E27FC236}">
                <a16:creationId xmlns:a16="http://schemas.microsoft.com/office/drawing/2014/main" id="{C077F595-E461-F2B2-4F2D-BDB540414835}"/>
              </a:ext>
            </a:extLst>
          </p:cNvPr>
          <p:cNvSpPr/>
          <p:nvPr/>
        </p:nvSpPr>
        <p:spPr>
          <a:xfrm>
            <a:off x="11662183" y="183395"/>
            <a:ext cx="292100" cy="248464"/>
          </a:xfrm>
          <a:prstGeom prst="star1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030D519-ABEF-49CF-BC28-991EC92DC49D}"/>
              </a:ext>
            </a:extLst>
          </p:cNvPr>
          <p:cNvSpPr txBox="1"/>
          <p:nvPr/>
        </p:nvSpPr>
        <p:spPr>
          <a:xfrm>
            <a:off x="11205810" y="87019"/>
            <a:ext cx="552415" cy="523220"/>
          </a:xfrm>
          <a:prstGeom prst="rect">
            <a:avLst/>
          </a:prstGeom>
          <a:noFill/>
        </p:spPr>
        <p:txBody>
          <a:bodyPr wrap="square" rtlCol="0">
            <a:spAutoFit/>
          </a:bodyPr>
          <a:lstStyle/>
          <a:p>
            <a:r>
              <a:rPr lang="en-US" sz="2800" dirty="0">
                <a:sym typeface="Wingdings" panose="05000000000000000000" pitchFamily="2" charset="2"/>
              </a:rPr>
              <a:t></a:t>
            </a:r>
            <a:endParaRPr lang="en-US" sz="2800" dirty="0"/>
          </a:p>
        </p:txBody>
      </p:sp>
      <p:sp>
        <p:nvSpPr>
          <p:cNvPr id="17" name="TextBox 16">
            <a:extLst>
              <a:ext uri="{FF2B5EF4-FFF2-40B4-BE49-F238E27FC236}">
                <a16:creationId xmlns:a16="http://schemas.microsoft.com/office/drawing/2014/main" id="{51D8170B-873A-6AC0-9F27-05F5AAEC22AD}"/>
              </a:ext>
            </a:extLst>
          </p:cNvPr>
          <p:cNvSpPr txBox="1"/>
          <p:nvPr/>
        </p:nvSpPr>
        <p:spPr>
          <a:xfrm>
            <a:off x="292098" y="3396774"/>
            <a:ext cx="11753841" cy="2308324"/>
          </a:xfrm>
          <a:prstGeom prst="rect">
            <a:avLst/>
          </a:prstGeom>
          <a:noFill/>
        </p:spPr>
        <p:txBody>
          <a:bodyPr wrap="square" rtlCol="0">
            <a:spAutoFit/>
          </a:bodyPr>
          <a:lstStyle/>
          <a:p>
            <a:r>
              <a:rPr lang="en-US" b="1" dirty="0"/>
              <a:t>ABOUT TRADITIONAL MEDICAL</a:t>
            </a:r>
          </a:p>
          <a:p>
            <a:endParaRPr lang="en-US" b="1" dirty="0"/>
          </a:p>
          <a:p>
            <a:r>
              <a:rPr lang="en-US" b="1" dirty="0"/>
              <a:t>The quick brown fox jumps over the lazy dog. The quick brown fox jumps over the lazy dog. The quick brown fox jumps over the lazy dog. The quick brown fox jumps over the lazy dog. The quick brown fox jumps over the lazy dog. </a:t>
            </a:r>
          </a:p>
          <a:p>
            <a:endParaRPr lang="en-US" b="1" dirty="0"/>
          </a:p>
          <a:p>
            <a:r>
              <a:rPr lang="en-US" b="1" dirty="0"/>
              <a:t>The quick brown fox jumps over the lazy dog. The quick brown fox jumps over the lazy dog. The quick brown fox jumps over the lazy dog. The quick brown fox jumps over the lazy dog. The quick brown fox jumps over the lazy dog. </a:t>
            </a:r>
          </a:p>
          <a:p>
            <a:endParaRPr lang="en-US" dirty="0">
              <a:solidFill>
                <a:schemeClr val="bg1"/>
              </a:solidFill>
            </a:endParaRPr>
          </a:p>
        </p:txBody>
      </p:sp>
      <p:sp>
        <p:nvSpPr>
          <p:cNvPr id="2" name="TextBox 1">
            <a:extLst>
              <a:ext uri="{FF2B5EF4-FFF2-40B4-BE49-F238E27FC236}">
                <a16:creationId xmlns:a16="http://schemas.microsoft.com/office/drawing/2014/main" id="{AB70D7FD-7F6A-F7F6-936E-6697D74F41E8}"/>
              </a:ext>
            </a:extLst>
          </p:cNvPr>
          <p:cNvSpPr txBox="1"/>
          <p:nvPr/>
        </p:nvSpPr>
        <p:spPr>
          <a:xfrm>
            <a:off x="10127507" y="674172"/>
            <a:ext cx="1105266" cy="369332"/>
          </a:xfrm>
          <a:prstGeom prst="rect">
            <a:avLst/>
          </a:prstGeom>
          <a:noFill/>
        </p:spPr>
        <p:txBody>
          <a:bodyPr wrap="square" rtlCol="0">
            <a:spAutoFit/>
          </a:bodyPr>
          <a:lstStyle/>
          <a:p>
            <a:r>
              <a:rPr lang="en-US" dirty="0">
                <a:solidFill>
                  <a:schemeClr val="bg1"/>
                </a:solidFill>
              </a:rPr>
              <a:t>REGISTER</a:t>
            </a:r>
          </a:p>
        </p:txBody>
      </p:sp>
      <p:sp>
        <p:nvSpPr>
          <p:cNvPr id="3" name="Rectangle 2">
            <a:extLst>
              <a:ext uri="{FF2B5EF4-FFF2-40B4-BE49-F238E27FC236}">
                <a16:creationId xmlns:a16="http://schemas.microsoft.com/office/drawing/2014/main" id="{505328C7-AF67-C44D-669C-783B30931AA0}"/>
              </a:ext>
            </a:extLst>
          </p:cNvPr>
          <p:cNvSpPr/>
          <p:nvPr/>
        </p:nvSpPr>
        <p:spPr>
          <a:xfrm>
            <a:off x="4384" y="6429202"/>
            <a:ext cx="12187616" cy="431800"/>
          </a:xfrm>
          <a:prstGeom prst="rect">
            <a:avLst/>
          </a:prstGeom>
          <a:solidFill>
            <a:srgbClr val="66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rights| 2023 Mufeenitheen</a:t>
            </a:r>
          </a:p>
        </p:txBody>
      </p:sp>
      <p:sp>
        <p:nvSpPr>
          <p:cNvPr id="6" name="TextBox 5">
            <a:extLst>
              <a:ext uri="{FF2B5EF4-FFF2-40B4-BE49-F238E27FC236}">
                <a16:creationId xmlns:a16="http://schemas.microsoft.com/office/drawing/2014/main" id="{48CFCABB-3AE3-FD69-C353-B709AEC394FD}"/>
              </a:ext>
            </a:extLst>
          </p:cNvPr>
          <p:cNvSpPr txBox="1"/>
          <p:nvPr/>
        </p:nvSpPr>
        <p:spPr>
          <a:xfrm>
            <a:off x="11178391" y="674172"/>
            <a:ext cx="867548" cy="369332"/>
          </a:xfrm>
          <a:prstGeom prst="rect">
            <a:avLst/>
          </a:prstGeom>
          <a:noFill/>
        </p:spPr>
        <p:txBody>
          <a:bodyPr wrap="square" rtlCol="0">
            <a:spAutoFit/>
          </a:bodyPr>
          <a:lstStyle/>
          <a:p>
            <a:r>
              <a:rPr lang="en-US" dirty="0">
                <a:solidFill>
                  <a:schemeClr val="bg1"/>
                </a:solidFill>
              </a:rPr>
              <a:t>ABOUT</a:t>
            </a:r>
          </a:p>
        </p:txBody>
      </p:sp>
    </p:spTree>
    <p:extLst>
      <p:ext uri="{BB962C8B-B14F-4D97-AF65-F5344CB8AC3E}">
        <p14:creationId xmlns:p14="http://schemas.microsoft.com/office/powerpoint/2010/main" val="16535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6B043B-DF88-ABB3-48DB-5E733B96FBCF}"/>
              </a:ext>
            </a:extLst>
          </p:cNvPr>
          <p:cNvSpPr txBox="1"/>
          <p:nvPr/>
        </p:nvSpPr>
        <p:spPr>
          <a:xfrm>
            <a:off x="0" y="0"/>
            <a:ext cx="1549400" cy="369332"/>
          </a:xfrm>
          <a:prstGeom prst="rect">
            <a:avLst/>
          </a:prstGeom>
          <a:noFill/>
        </p:spPr>
        <p:txBody>
          <a:bodyPr wrap="square" rtlCol="0">
            <a:spAutoFit/>
          </a:bodyPr>
          <a:lstStyle/>
          <a:p>
            <a:r>
              <a:rPr lang="en-US" dirty="0"/>
              <a:t>User REGISTER</a:t>
            </a:r>
          </a:p>
        </p:txBody>
      </p:sp>
      <p:sp>
        <p:nvSpPr>
          <p:cNvPr id="3" name="Rectangle 2">
            <a:extLst>
              <a:ext uri="{FF2B5EF4-FFF2-40B4-BE49-F238E27FC236}">
                <a16:creationId xmlns:a16="http://schemas.microsoft.com/office/drawing/2014/main" id="{6E51C7D3-8981-4AB5-E16B-7E46476E8F66}"/>
              </a:ext>
            </a:extLst>
          </p:cNvPr>
          <p:cNvSpPr/>
          <p:nvPr/>
        </p:nvSpPr>
        <p:spPr>
          <a:xfrm>
            <a:off x="3835400" y="558800"/>
            <a:ext cx="4622800" cy="4597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7DDC61F-E0DF-BC2B-BB46-81C23BE87098}"/>
              </a:ext>
            </a:extLst>
          </p:cNvPr>
          <p:cNvSpPr txBox="1"/>
          <p:nvPr/>
        </p:nvSpPr>
        <p:spPr>
          <a:xfrm>
            <a:off x="5060950" y="724216"/>
            <a:ext cx="2171700" cy="369332"/>
          </a:xfrm>
          <a:prstGeom prst="rect">
            <a:avLst/>
          </a:prstGeom>
          <a:noFill/>
        </p:spPr>
        <p:txBody>
          <a:bodyPr wrap="square" rtlCol="0">
            <a:spAutoFit/>
          </a:bodyPr>
          <a:lstStyle/>
          <a:p>
            <a:r>
              <a:rPr lang="en-US" b="1" u="sng" dirty="0"/>
              <a:t>USER REGISTRATION</a:t>
            </a:r>
          </a:p>
        </p:txBody>
      </p:sp>
      <p:sp>
        <p:nvSpPr>
          <p:cNvPr id="5" name="TextBox 4">
            <a:extLst>
              <a:ext uri="{FF2B5EF4-FFF2-40B4-BE49-F238E27FC236}">
                <a16:creationId xmlns:a16="http://schemas.microsoft.com/office/drawing/2014/main" id="{F8DEBDF9-BC75-9844-0CFE-BF6CAB9440BE}"/>
              </a:ext>
            </a:extLst>
          </p:cNvPr>
          <p:cNvSpPr txBox="1"/>
          <p:nvPr/>
        </p:nvSpPr>
        <p:spPr>
          <a:xfrm>
            <a:off x="4127500" y="1307068"/>
            <a:ext cx="1549400" cy="369332"/>
          </a:xfrm>
          <a:prstGeom prst="rect">
            <a:avLst/>
          </a:prstGeom>
          <a:noFill/>
        </p:spPr>
        <p:txBody>
          <a:bodyPr wrap="square" rtlCol="0">
            <a:spAutoFit/>
          </a:bodyPr>
          <a:lstStyle/>
          <a:p>
            <a:r>
              <a:rPr lang="en-US" dirty="0"/>
              <a:t>First Name</a:t>
            </a:r>
          </a:p>
        </p:txBody>
      </p:sp>
      <p:sp>
        <p:nvSpPr>
          <p:cNvPr id="6" name="Rectangle 5">
            <a:extLst>
              <a:ext uri="{FF2B5EF4-FFF2-40B4-BE49-F238E27FC236}">
                <a16:creationId xmlns:a16="http://schemas.microsoft.com/office/drawing/2014/main" id="{874654E9-E40E-8D3C-2C91-3F23769F36B0}"/>
              </a:ext>
            </a:extLst>
          </p:cNvPr>
          <p:cNvSpPr/>
          <p:nvPr/>
        </p:nvSpPr>
        <p:spPr>
          <a:xfrm>
            <a:off x="6146800" y="1308100"/>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ED96820-8CB4-416C-7D01-99959699D7DC}"/>
              </a:ext>
            </a:extLst>
          </p:cNvPr>
          <p:cNvSpPr txBox="1"/>
          <p:nvPr/>
        </p:nvSpPr>
        <p:spPr>
          <a:xfrm>
            <a:off x="4127500" y="1826736"/>
            <a:ext cx="1549400" cy="369332"/>
          </a:xfrm>
          <a:prstGeom prst="rect">
            <a:avLst/>
          </a:prstGeom>
          <a:noFill/>
        </p:spPr>
        <p:txBody>
          <a:bodyPr wrap="square" rtlCol="0">
            <a:spAutoFit/>
          </a:bodyPr>
          <a:lstStyle/>
          <a:p>
            <a:r>
              <a:rPr lang="en-US" dirty="0"/>
              <a:t>Last Name</a:t>
            </a:r>
          </a:p>
        </p:txBody>
      </p:sp>
      <p:sp>
        <p:nvSpPr>
          <p:cNvPr id="8" name="Rectangle 7">
            <a:extLst>
              <a:ext uri="{FF2B5EF4-FFF2-40B4-BE49-F238E27FC236}">
                <a16:creationId xmlns:a16="http://schemas.microsoft.com/office/drawing/2014/main" id="{4D0E6316-00F3-32E1-B0B3-5BC80802022B}"/>
              </a:ext>
            </a:extLst>
          </p:cNvPr>
          <p:cNvSpPr/>
          <p:nvPr/>
        </p:nvSpPr>
        <p:spPr>
          <a:xfrm>
            <a:off x="6146800" y="1827768"/>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9E73AA-F541-8893-9A46-9163ACCA7A62}"/>
              </a:ext>
            </a:extLst>
          </p:cNvPr>
          <p:cNvSpPr txBox="1"/>
          <p:nvPr/>
        </p:nvSpPr>
        <p:spPr>
          <a:xfrm>
            <a:off x="4127500" y="2346404"/>
            <a:ext cx="1549400" cy="369332"/>
          </a:xfrm>
          <a:prstGeom prst="rect">
            <a:avLst/>
          </a:prstGeom>
          <a:noFill/>
        </p:spPr>
        <p:txBody>
          <a:bodyPr wrap="square" rtlCol="0">
            <a:spAutoFit/>
          </a:bodyPr>
          <a:lstStyle/>
          <a:p>
            <a:r>
              <a:rPr lang="en-US" dirty="0"/>
              <a:t>Email Address</a:t>
            </a:r>
          </a:p>
        </p:txBody>
      </p:sp>
      <p:sp>
        <p:nvSpPr>
          <p:cNvPr id="10" name="Rectangle 9">
            <a:extLst>
              <a:ext uri="{FF2B5EF4-FFF2-40B4-BE49-F238E27FC236}">
                <a16:creationId xmlns:a16="http://schemas.microsoft.com/office/drawing/2014/main" id="{8FC31935-2114-C5BE-D59E-F1686953B0C3}"/>
              </a:ext>
            </a:extLst>
          </p:cNvPr>
          <p:cNvSpPr/>
          <p:nvPr/>
        </p:nvSpPr>
        <p:spPr>
          <a:xfrm>
            <a:off x="6146800" y="2347436"/>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121BCEF-C246-9A0A-C9D5-79DA29F72F34}"/>
              </a:ext>
            </a:extLst>
          </p:cNvPr>
          <p:cNvSpPr txBox="1"/>
          <p:nvPr/>
        </p:nvSpPr>
        <p:spPr>
          <a:xfrm>
            <a:off x="4127500" y="2866072"/>
            <a:ext cx="1549400" cy="369332"/>
          </a:xfrm>
          <a:prstGeom prst="rect">
            <a:avLst/>
          </a:prstGeom>
          <a:noFill/>
        </p:spPr>
        <p:txBody>
          <a:bodyPr wrap="square" rtlCol="0">
            <a:spAutoFit/>
          </a:bodyPr>
          <a:lstStyle/>
          <a:p>
            <a:r>
              <a:rPr lang="en-US" dirty="0"/>
              <a:t>Username</a:t>
            </a:r>
          </a:p>
        </p:txBody>
      </p:sp>
      <p:sp>
        <p:nvSpPr>
          <p:cNvPr id="12" name="Rectangle 11">
            <a:extLst>
              <a:ext uri="{FF2B5EF4-FFF2-40B4-BE49-F238E27FC236}">
                <a16:creationId xmlns:a16="http://schemas.microsoft.com/office/drawing/2014/main" id="{7407DC6D-BF0F-0159-4F60-081867C3E3A1}"/>
              </a:ext>
            </a:extLst>
          </p:cNvPr>
          <p:cNvSpPr/>
          <p:nvPr/>
        </p:nvSpPr>
        <p:spPr>
          <a:xfrm>
            <a:off x="6146800" y="2867104"/>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63DC37-FC95-42E8-E07C-AD2DEBF4C189}"/>
              </a:ext>
            </a:extLst>
          </p:cNvPr>
          <p:cNvSpPr txBox="1"/>
          <p:nvPr/>
        </p:nvSpPr>
        <p:spPr>
          <a:xfrm>
            <a:off x="4127500" y="3385740"/>
            <a:ext cx="1549400" cy="369332"/>
          </a:xfrm>
          <a:prstGeom prst="rect">
            <a:avLst/>
          </a:prstGeom>
          <a:noFill/>
        </p:spPr>
        <p:txBody>
          <a:bodyPr wrap="square" rtlCol="0">
            <a:spAutoFit/>
          </a:bodyPr>
          <a:lstStyle/>
          <a:p>
            <a:r>
              <a:rPr lang="en-US" dirty="0"/>
              <a:t>Password</a:t>
            </a:r>
          </a:p>
        </p:txBody>
      </p:sp>
      <p:sp>
        <p:nvSpPr>
          <p:cNvPr id="14" name="Rectangle 13">
            <a:extLst>
              <a:ext uri="{FF2B5EF4-FFF2-40B4-BE49-F238E27FC236}">
                <a16:creationId xmlns:a16="http://schemas.microsoft.com/office/drawing/2014/main" id="{CCBDBDCF-CC21-834E-3164-813CFC6429FD}"/>
              </a:ext>
            </a:extLst>
          </p:cNvPr>
          <p:cNvSpPr/>
          <p:nvPr/>
        </p:nvSpPr>
        <p:spPr>
          <a:xfrm>
            <a:off x="6146800" y="3386772"/>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ction Button: Blank 14">
            <a:hlinkClick r:id="" action="ppaction://noaction" highlightClick="1"/>
            <a:extLst>
              <a:ext uri="{FF2B5EF4-FFF2-40B4-BE49-F238E27FC236}">
                <a16:creationId xmlns:a16="http://schemas.microsoft.com/office/drawing/2014/main" id="{0B7EA08E-8CD3-FC25-A04B-7C6AA7C5E4C8}"/>
              </a:ext>
            </a:extLst>
          </p:cNvPr>
          <p:cNvSpPr/>
          <p:nvPr/>
        </p:nvSpPr>
        <p:spPr>
          <a:xfrm>
            <a:off x="5314950" y="4257754"/>
            <a:ext cx="1663700" cy="369332"/>
          </a:xfrm>
          <a:prstGeom prst="actionButtonBlan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Tree>
    <p:extLst>
      <p:ext uri="{BB962C8B-B14F-4D97-AF65-F5344CB8AC3E}">
        <p14:creationId xmlns:p14="http://schemas.microsoft.com/office/powerpoint/2010/main" val="231171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ED5A6-5CF4-4746-350F-C3C8FAB3592A}"/>
              </a:ext>
            </a:extLst>
          </p:cNvPr>
          <p:cNvSpPr txBox="1"/>
          <p:nvPr/>
        </p:nvSpPr>
        <p:spPr>
          <a:xfrm>
            <a:off x="0" y="0"/>
            <a:ext cx="2400300" cy="369332"/>
          </a:xfrm>
          <a:prstGeom prst="rect">
            <a:avLst/>
          </a:prstGeom>
          <a:noFill/>
        </p:spPr>
        <p:txBody>
          <a:bodyPr wrap="square" rtlCol="0">
            <a:spAutoFit/>
          </a:bodyPr>
          <a:lstStyle/>
          <a:p>
            <a:r>
              <a:rPr lang="en-US" dirty="0"/>
              <a:t>Administrator REGISTER</a:t>
            </a:r>
          </a:p>
        </p:txBody>
      </p:sp>
      <p:sp>
        <p:nvSpPr>
          <p:cNvPr id="3" name="Rectangle 2">
            <a:extLst>
              <a:ext uri="{FF2B5EF4-FFF2-40B4-BE49-F238E27FC236}">
                <a16:creationId xmlns:a16="http://schemas.microsoft.com/office/drawing/2014/main" id="{0A60D79E-4ACF-6653-0FAE-5C508F806894}"/>
              </a:ext>
            </a:extLst>
          </p:cNvPr>
          <p:cNvSpPr/>
          <p:nvPr/>
        </p:nvSpPr>
        <p:spPr>
          <a:xfrm>
            <a:off x="3835400" y="558800"/>
            <a:ext cx="4622800" cy="43349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5EC5D32-DB12-480C-4FA6-EC0732FB7EA1}"/>
              </a:ext>
            </a:extLst>
          </p:cNvPr>
          <p:cNvSpPr txBox="1"/>
          <p:nvPr/>
        </p:nvSpPr>
        <p:spPr>
          <a:xfrm>
            <a:off x="4683125" y="747752"/>
            <a:ext cx="2927350" cy="369332"/>
          </a:xfrm>
          <a:prstGeom prst="rect">
            <a:avLst/>
          </a:prstGeom>
          <a:noFill/>
        </p:spPr>
        <p:txBody>
          <a:bodyPr wrap="square" rtlCol="0">
            <a:spAutoFit/>
          </a:bodyPr>
          <a:lstStyle/>
          <a:p>
            <a:r>
              <a:rPr lang="en-US" b="1" u="sng" dirty="0"/>
              <a:t>AdministratorREGISTRATION</a:t>
            </a:r>
          </a:p>
        </p:txBody>
      </p:sp>
      <p:sp>
        <p:nvSpPr>
          <p:cNvPr id="5" name="TextBox 4">
            <a:extLst>
              <a:ext uri="{FF2B5EF4-FFF2-40B4-BE49-F238E27FC236}">
                <a16:creationId xmlns:a16="http://schemas.microsoft.com/office/drawing/2014/main" id="{FC388058-95B3-8EA2-B1B6-DA3321F6E46C}"/>
              </a:ext>
            </a:extLst>
          </p:cNvPr>
          <p:cNvSpPr txBox="1"/>
          <p:nvPr/>
        </p:nvSpPr>
        <p:spPr>
          <a:xfrm>
            <a:off x="4127500" y="1307068"/>
            <a:ext cx="1549400" cy="369332"/>
          </a:xfrm>
          <a:prstGeom prst="rect">
            <a:avLst/>
          </a:prstGeom>
          <a:noFill/>
        </p:spPr>
        <p:txBody>
          <a:bodyPr wrap="square" rtlCol="0">
            <a:spAutoFit/>
          </a:bodyPr>
          <a:lstStyle/>
          <a:p>
            <a:r>
              <a:rPr lang="en-US" dirty="0"/>
              <a:t>First Name</a:t>
            </a:r>
          </a:p>
        </p:txBody>
      </p:sp>
      <p:sp>
        <p:nvSpPr>
          <p:cNvPr id="6" name="Rectangle 5">
            <a:extLst>
              <a:ext uri="{FF2B5EF4-FFF2-40B4-BE49-F238E27FC236}">
                <a16:creationId xmlns:a16="http://schemas.microsoft.com/office/drawing/2014/main" id="{FE32F7FD-6A2B-0DB4-AE59-6E8F782B4786}"/>
              </a:ext>
            </a:extLst>
          </p:cNvPr>
          <p:cNvSpPr/>
          <p:nvPr/>
        </p:nvSpPr>
        <p:spPr>
          <a:xfrm>
            <a:off x="6146800" y="1308100"/>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E64CD7-7704-0732-C043-5B519ECAE706}"/>
              </a:ext>
            </a:extLst>
          </p:cNvPr>
          <p:cNvSpPr txBox="1"/>
          <p:nvPr/>
        </p:nvSpPr>
        <p:spPr>
          <a:xfrm>
            <a:off x="4127500" y="1826736"/>
            <a:ext cx="1549400" cy="369332"/>
          </a:xfrm>
          <a:prstGeom prst="rect">
            <a:avLst/>
          </a:prstGeom>
          <a:noFill/>
        </p:spPr>
        <p:txBody>
          <a:bodyPr wrap="square" rtlCol="0">
            <a:spAutoFit/>
          </a:bodyPr>
          <a:lstStyle/>
          <a:p>
            <a:r>
              <a:rPr lang="en-US" dirty="0"/>
              <a:t>Last Name</a:t>
            </a:r>
          </a:p>
        </p:txBody>
      </p:sp>
      <p:sp>
        <p:nvSpPr>
          <p:cNvPr id="8" name="Rectangle 7">
            <a:extLst>
              <a:ext uri="{FF2B5EF4-FFF2-40B4-BE49-F238E27FC236}">
                <a16:creationId xmlns:a16="http://schemas.microsoft.com/office/drawing/2014/main" id="{C8005F40-6A15-09F7-1C93-88FD5ED2F616}"/>
              </a:ext>
            </a:extLst>
          </p:cNvPr>
          <p:cNvSpPr/>
          <p:nvPr/>
        </p:nvSpPr>
        <p:spPr>
          <a:xfrm>
            <a:off x="6146800" y="1827768"/>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8BFE0F3-5D0D-4691-7B07-D3C22AB0133A}"/>
              </a:ext>
            </a:extLst>
          </p:cNvPr>
          <p:cNvSpPr txBox="1"/>
          <p:nvPr/>
        </p:nvSpPr>
        <p:spPr>
          <a:xfrm>
            <a:off x="4127500" y="2346404"/>
            <a:ext cx="1752600" cy="369332"/>
          </a:xfrm>
          <a:prstGeom prst="rect">
            <a:avLst/>
          </a:prstGeom>
          <a:noFill/>
        </p:spPr>
        <p:txBody>
          <a:bodyPr wrap="square" rtlCol="0">
            <a:spAutoFit/>
          </a:bodyPr>
          <a:lstStyle/>
          <a:p>
            <a:r>
              <a:rPr lang="en-US" dirty="0"/>
              <a:t>E-mail Address</a:t>
            </a:r>
          </a:p>
        </p:txBody>
      </p:sp>
      <p:sp>
        <p:nvSpPr>
          <p:cNvPr id="10" name="Rectangle 9">
            <a:extLst>
              <a:ext uri="{FF2B5EF4-FFF2-40B4-BE49-F238E27FC236}">
                <a16:creationId xmlns:a16="http://schemas.microsoft.com/office/drawing/2014/main" id="{70162699-8E5B-FCDB-EB74-1B923FE180F3}"/>
              </a:ext>
            </a:extLst>
          </p:cNvPr>
          <p:cNvSpPr/>
          <p:nvPr/>
        </p:nvSpPr>
        <p:spPr>
          <a:xfrm>
            <a:off x="6146800" y="2347436"/>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ction Button: Blank 14">
            <a:hlinkClick r:id="" action="ppaction://noaction" highlightClick="1"/>
            <a:extLst>
              <a:ext uri="{FF2B5EF4-FFF2-40B4-BE49-F238E27FC236}">
                <a16:creationId xmlns:a16="http://schemas.microsoft.com/office/drawing/2014/main" id="{B76675E4-D9D5-A157-2CAC-FE62702920BB}"/>
              </a:ext>
            </a:extLst>
          </p:cNvPr>
          <p:cNvSpPr/>
          <p:nvPr/>
        </p:nvSpPr>
        <p:spPr>
          <a:xfrm>
            <a:off x="5314950" y="4074953"/>
            <a:ext cx="1663700" cy="369332"/>
          </a:xfrm>
          <a:prstGeom prst="actionButtonBlan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
        <p:nvSpPr>
          <p:cNvPr id="16" name="TextBox 15">
            <a:extLst>
              <a:ext uri="{FF2B5EF4-FFF2-40B4-BE49-F238E27FC236}">
                <a16:creationId xmlns:a16="http://schemas.microsoft.com/office/drawing/2014/main" id="{3E654696-25CD-7302-6410-3C82CCCCC4A0}"/>
              </a:ext>
            </a:extLst>
          </p:cNvPr>
          <p:cNvSpPr txBox="1"/>
          <p:nvPr/>
        </p:nvSpPr>
        <p:spPr>
          <a:xfrm>
            <a:off x="4127500" y="2873154"/>
            <a:ext cx="1549400" cy="369332"/>
          </a:xfrm>
          <a:prstGeom prst="rect">
            <a:avLst/>
          </a:prstGeom>
          <a:noFill/>
        </p:spPr>
        <p:txBody>
          <a:bodyPr wrap="square" rtlCol="0">
            <a:spAutoFit/>
          </a:bodyPr>
          <a:lstStyle/>
          <a:p>
            <a:r>
              <a:rPr lang="en-US" dirty="0"/>
              <a:t>Username</a:t>
            </a:r>
          </a:p>
        </p:txBody>
      </p:sp>
      <p:sp>
        <p:nvSpPr>
          <p:cNvPr id="17" name="Rectangle 16">
            <a:extLst>
              <a:ext uri="{FF2B5EF4-FFF2-40B4-BE49-F238E27FC236}">
                <a16:creationId xmlns:a16="http://schemas.microsoft.com/office/drawing/2014/main" id="{01C2C5AC-25DA-7389-4002-1E9720F31C22}"/>
              </a:ext>
            </a:extLst>
          </p:cNvPr>
          <p:cNvSpPr/>
          <p:nvPr/>
        </p:nvSpPr>
        <p:spPr>
          <a:xfrm>
            <a:off x="6146800" y="2874186"/>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FAF4C05-AC8B-41D7-FD55-0F567E555C6E}"/>
              </a:ext>
            </a:extLst>
          </p:cNvPr>
          <p:cNvSpPr txBox="1"/>
          <p:nvPr/>
        </p:nvSpPr>
        <p:spPr>
          <a:xfrm>
            <a:off x="4127500" y="3380438"/>
            <a:ext cx="1549400" cy="369332"/>
          </a:xfrm>
          <a:prstGeom prst="rect">
            <a:avLst/>
          </a:prstGeom>
          <a:noFill/>
        </p:spPr>
        <p:txBody>
          <a:bodyPr wrap="square" rtlCol="0">
            <a:spAutoFit/>
          </a:bodyPr>
          <a:lstStyle/>
          <a:p>
            <a:r>
              <a:rPr lang="en-US" dirty="0"/>
              <a:t>Password</a:t>
            </a:r>
          </a:p>
        </p:txBody>
      </p:sp>
      <p:sp>
        <p:nvSpPr>
          <p:cNvPr id="19" name="Rectangle 18">
            <a:extLst>
              <a:ext uri="{FF2B5EF4-FFF2-40B4-BE49-F238E27FC236}">
                <a16:creationId xmlns:a16="http://schemas.microsoft.com/office/drawing/2014/main" id="{87DDEF42-48C8-8DD1-B94F-92811137EE2B}"/>
              </a:ext>
            </a:extLst>
          </p:cNvPr>
          <p:cNvSpPr/>
          <p:nvPr/>
        </p:nvSpPr>
        <p:spPr>
          <a:xfrm>
            <a:off x="6146800" y="3381470"/>
            <a:ext cx="20447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36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78781-CC16-23ED-68ED-039AA4F45886}"/>
              </a:ext>
            </a:extLst>
          </p:cNvPr>
          <p:cNvSpPr txBox="1"/>
          <p:nvPr/>
        </p:nvSpPr>
        <p:spPr>
          <a:xfrm>
            <a:off x="-1" y="0"/>
            <a:ext cx="3928533" cy="369332"/>
          </a:xfrm>
          <a:prstGeom prst="rect">
            <a:avLst/>
          </a:prstGeom>
          <a:noFill/>
        </p:spPr>
        <p:txBody>
          <a:bodyPr wrap="square" rtlCol="0">
            <a:spAutoFit/>
          </a:bodyPr>
          <a:lstStyle/>
          <a:p>
            <a:r>
              <a:rPr lang="en-US" dirty="0"/>
              <a:t>Administrator page Ayurveda &amp;siddha</a:t>
            </a:r>
          </a:p>
        </p:txBody>
      </p:sp>
      <p:sp>
        <p:nvSpPr>
          <p:cNvPr id="3" name="Rectangle 2">
            <a:extLst>
              <a:ext uri="{FF2B5EF4-FFF2-40B4-BE49-F238E27FC236}">
                <a16:creationId xmlns:a16="http://schemas.microsoft.com/office/drawing/2014/main" id="{0C3E076E-7F49-19BC-BAF7-4C85C2E20458}"/>
              </a:ext>
            </a:extLst>
          </p:cNvPr>
          <p:cNvSpPr/>
          <p:nvPr/>
        </p:nvSpPr>
        <p:spPr>
          <a:xfrm>
            <a:off x="190499" y="913239"/>
            <a:ext cx="11753841" cy="431800"/>
          </a:xfrm>
          <a:prstGeom prst="rect">
            <a:avLst/>
          </a:prstGeom>
          <a:solidFill>
            <a:srgbClr val="66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TextBox 3">
            <a:extLst>
              <a:ext uri="{FF2B5EF4-FFF2-40B4-BE49-F238E27FC236}">
                <a16:creationId xmlns:a16="http://schemas.microsoft.com/office/drawing/2014/main" id="{C1D55B28-5674-475F-793C-609E7F068FBE}"/>
              </a:ext>
            </a:extLst>
          </p:cNvPr>
          <p:cNvSpPr txBox="1"/>
          <p:nvPr/>
        </p:nvSpPr>
        <p:spPr>
          <a:xfrm>
            <a:off x="121420" y="375335"/>
            <a:ext cx="11753842" cy="523220"/>
          </a:xfrm>
          <a:prstGeom prst="rect">
            <a:avLst/>
          </a:prstGeom>
          <a:noFill/>
        </p:spPr>
        <p:txBody>
          <a:bodyPr wrap="square" rtlCol="0">
            <a:spAutoFit/>
          </a:bodyPr>
          <a:lstStyle/>
          <a:p>
            <a:r>
              <a:rPr lang="en-US" sz="2800" dirty="0">
                <a:latin typeface="Artifakt Element Heavy" panose="020B0B03050000020004" pitchFamily="34" charset="0"/>
                <a:ea typeface="Artifakt Element Heavy" panose="020B0B03050000020004" pitchFamily="34" charset="0"/>
              </a:rPr>
              <a:t>TRADITIONAL MEDICAL TEATMENTS IN SRI LANKA</a:t>
            </a:r>
          </a:p>
        </p:txBody>
      </p:sp>
      <p:sp>
        <p:nvSpPr>
          <p:cNvPr id="5" name="TextBox 4">
            <a:extLst>
              <a:ext uri="{FF2B5EF4-FFF2-40B4-BE49-F238E27FC236}">
                <a16:creationId xmlns:a16="http://schemas.microsoft.com/office/drawing/2014/main" id="{8C52438F-9567-BFFA-AD27-D883606D742D}"/>
              </a:ext>
            </a:extLst>
          </p:cNvPr>
          <p:cNvSpPr txBox="1"/>
          <p:nvPr/>
        </p:nvSpPr>
        <p:spPr>
          <a:xfrm>
            <a:off x="220406" y="944473"/>
            <a:ext cx="813165"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0832B69-305A-7315-3A74-379DE6A7ED20}"/>
              </a:ext>
            </a:extLst>
          </p:cNvPr>
          <p:cNvSpPr txBox="1"/>
          <p:nvPr/>
        </p:nvSpPr>
        <p:spPr>
          <a:xfrm>
            <a:off x="945425" y="944473"/>
            <a:ext cx="1460500" cy="369332"/>
          </a:xfrm>
          <a:prstGeom prst="rect">
            <a:avLst/>
          </a:prstGeom>
          <a:noFill/>
        </p:spPr>
        <p:txBody>
          <a:bodyPr wrap="square" rtlCol="0">
            <a:spAutoFit/>
          </a:bodyPr>
          <a:lstStyle/>
          <a:p>
            <a:r>
              <a:rPr lang="en-US" dirty="0">
                <a:solidFill>
                  <a:schemeClr val="bg1"/>
                </a:solidFill>
              </a:rPr>
              <a:t>TREATMENTS</a:t>
            </a:r>
          </a:p>
        </p:txBody>
      </p:sp>
      <p:sp>
        <p:nvSpPr>
          <p:cNvPr id="7" name="Action Button: Go Home 6">
            <a:hlinkClick r:id="" action="ppaction://hlinkshowjump?jump=firstslide" highlightClick="1"/>
            <a:extLst>
              <a:ext uri="{FF2B5EF4-FFF2-40B4-BE49-F238E27FC236}">
                <a16:creationId xmlns:a16="http://schemas.microsoft.com/office/drawing/2014/main" id="{73795661-2098-04A8-06A9-EB6FA75CCF96}"/>
              </a:ext>
            </a:extLst>
          </p:cNvPr>
          <p:cNvSpPr/>
          <p:nvPr/>
        </p:nvSpPr>
        <p:spPr>
          <a:xfrm>
            <a:off x="10839073" y="965401"/>
            <a:ext cx="292100" cy="319548"/>
          </a:xfrm>
          <a:prstGeom prst="actionButtonHom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10 Points 7">
            <a:extLst>
              <a:ext uri="{FF2B5EF4-FFF2-40B4-BE49-F238E27FC236}">
                <a16:creationId xmlns:a16="http://schemas.microsoft.com/office/drawing/2014/main" id="{525FF30B-E978-01F8-5C17-007A66CAA4A8}"/>
              </a:ext>
            </a:extLst>
          </p:cNvPr>
          <p:cNvSpPr/>
          <p:nvPr/>
        </p:nvSpPr>
        <p:spPr>
          <a:xfrm>
            <a:off x="11560583" y="1007570"/>
            <a:ext cx="292100" cy="248464"/>
          </a:xfrm>
          <a:prstGeom prst="star10">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8FCFA8-2105-8100-03C2-64A39144098B}"/>
              </a:ext>
            </a:extLst>
          </p:cNvPr>
          <p:cNvSpPr txBox="1"/>
          <p:nvPr/>
        </p:nvSpPr>
        <p:spPr>
          <a:xfrm>
            <a:off x="11222829" y="956485"/>
            <a:ext cx="337753" cy="523220"/>
          </a:xfrm>
          <a:prstGeom prst="rect">
            <a:avLst/>
          </a:prstGeom>
          <a:solidFill>
            <a:schemeClr val="bg2"/>
          </a:solidFill>
        </p:spPr>
        <p:txBody>
          <a:bodyPr wrap="square" rtlCol="0">
            <a:spAutoFit/>
          </a:bodyPr>
          <a:lstStyle/>
          <a:p>
            <a:r>
              <a:rPr lang="en-US" sz="2800" dirty="0">
                <a:sym typeface="Wingdings" panose="05000000000000000000" pitchFamily="2" charset="2"/>
              </a:rPr>
              <a:t></a:t>
            </a:r>
            <a:endParaRPr lang="en-US" sz="2800" dirty="0"/>
          </a:p>
        </p:txBody>
      </p:sp>
      <p:sp>
        <p:nvSpPr>
          <p:cNvPr id="10" name="TextBox 9">
            <a:extLst>
              <a:ext uri="{FF2B5EF4-FFF2-40B4-BE49-F238E27FC236}">
                <a16:creationId xmlns:a16="http://schemas.microsoft.com/office/drawing/2014/main" id="{B2821EE6-4435-E847-C912-BC134E767E8B}"/>
              </a:ext>
            </a:extLst>
          </p:cNvPr>
          <p:cNvSpPr txBox="1"/>
          <p:nvPr/>
        </p:nvSpPr>
        <p:spPr>
          <a:xfrm>
            <a:off x="2405925" y="956485"/>
            <a:ext cx="1105266" cy="369332"/>
          </a:xfrm>
          <a:prstGeom prst="rect">
            <a:avLst/>
          </a:prstGeom>
          <a:noFill/>
        </p:spPr>
        <p:txBody>
          <a:bodyPr wrap="square" rtlCol="0">
            <a:spAutoFit/>
          </a:bodyPr>
          <a:lstStyle/>
          <a:p>
            <a:r>
              <a:rPr lang="en-US" dirty="0">
                <a:solidFill>
                  <a:schemeClr val="bg1"/>
                </a:solidFill>
              </a:rPr>
              <a:t>REGISTER</a:t>
            </a:r>
          </a:p>
        </p:txBody>
      </p:sp>
      <p:sp>
        <p:nvSpPr>
          <p:cNvPr id="11" name="Rectangle 10">
            <a:extLst>
              <a:ext uri="{FF2B5EF4-FFF2-40B4-BE49-F238E27FC236}">
                <a16:creationId xmlns:a16="http://schemas.microsoft.com/office/drawing/2014/main" id="{0E88D233-445E-7433-3D18-EE5722E4EE77}"/>
              </a:ext>
            </a:extLst>
          </p:cNvPr>
          <p:cNvSpPr/>
          <p:nvPr/>
        </p:nvSpPr>
        <p:spPr>
          <a:xfrm>
            <a:off x="4384" y="6429202"/>
            <a:ext cx="12187616" cy="431800"/>
          </a:xfrm>
          <a:prstGeom prst="rect">
            <a:avLst/>
          </a:prstGeom>
          <a:solidFill>
            <a:srgbClr val="66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rights| 2023 Mufeenitheen</a:t>
            </a:r>
          </a:p>
        </p:txBody>
      </p:sp>
      <p:sp>
        <p:nvSpPr>
          <p:cNvPr id="12" name="TextBox 11">
            <a:extLst>
              <a:ext uri="{FF2B5EF4-FFF2-40B4-BE49-F238E27FC236}">
                <a16:creationId xmlns:a16="http://schemas.microsoft.com/office/drawing/2014/main" id="{CBF4E813-6392-E5A3-6EE9-5B4175670992}"/>
              </a:ext>
            </a:extLst>
          </p:cNvPr>
          <p:cNvSpPr txBox="1"/>
          <p:nvPr/>
        </p:nvSpPr>
        <p:spPr>
          <a:xfrm>
            <a:off x="3456809" y="956485"/>
            <a:ext cx="867548" cy="369332"/>
          </a:xfrm>
          <a:prstGeom prst="rect">
            <a:avLst/>
          </a:prstGeom>
          <a:noFill/>
        </p:spPr>
        <p:txBody>
          <a:bodyPr wrap="square" rtlCol="0">
            <a:spAutoFit/>
          </a:bodyPr>
          <a:lstStyle/>
          <a:p>
            <a:r>
              <a:rPr lang="en-US" dirty="0">
                <a:solidFill>
                  <a:schemeClr val="bg1"/>
                </a:solidFill>
              </a:rPr>
              <a:t>ABOUT</a:t>
            </a:r>
          </a:p>
        </p:txBody>
      </p:sp>
      <p:graphicFrame>
        <p:nvGraphicFramePr>
          <p:cNvPr id="13" name="Table 12">
            <a:extLst>
              <a:ext uri="{FF2B5EF4-FFF2-40B4-BE49-F238E27FC236}">
                <a16:creationId xmlns:a16="http://schemas.microsoft.com/office/drawing/2014/main" id="{152B909D-FA36-E4B9-7847-15A101AFFFBA}"/>
              </a:ext>
            </a:extLst>
          </p:cNvPr>
          <p:cNvGraphicFramePr>
            <a:graphicFrameLocks noGrp="1"/>
          </p:cNvGraphicFramePr>
          <p:nvPr>
            <p:extLst>
              <p:ext uri="{D42A27DB-BD31-4B8C-83A1-F6EECF244321}">
                <p14:modId xmlns:p14="http://schemas.microsoft.com/office/powerpoint/2010/main" val="2525501435"/>
              </p:ext>
            </p:extLst>
          </p:nvPr>
        </p:nvGraphicFramePr>
        <p:xfrm>
          <a:off x="190493" y="3886199"/>
          <a:ext cx="11753844" cy="1854200"/>
        </p:xfrm>
        <a:graphic>
          <a:graphicData uri="http://schemas.openxmlformats.org/drawingml/2006/table">
            <a:tbl>
              <a:tblPr firstRow="1" bandRow="1">
                <a:tableStyleId>{9D7B26C5-4107-4FEC-AEDC-1716B250A1EF}</a:tableStyleId>
              </a:tblPr>
              <a:tblGrid>
                <a:gridCol w="1958974">
                  <a:extLst>
                    <a:ext uri="{9D8B030D-6E8A-4147-A177-3AD203B41FA5}">
                      <a16:colId xmlns:a16="http://schemas.microsoft.com/office/drawing/2014/main" val="2199705177"/>
                    </a:ext>
                  </a:extLst>
                </a:gridCol>
                <a:gridCol w="1958974">
                  <a:extLst>
                    <a:ext uri="{9D8B030D-6E8A-4147-A177-3AD203B41FA5}">
                      <a16:colId xmlns:a16="http://schemas.microsoft.com/office/drawing/2014/main" val="3058048196"/>
                    </a:ext>
                  </a:extLst>
                </a:gridCol>
                <a:gridCol w="1958974">
                  <a:extLst>
                    <a:ext uri="{9D8B030D-6E8A-4147-A177-3AD203B41FA5}">
                      <a16:colId xmlns:a16="http://schemas.microsoft.com/office/drawing/2014/main" val="1309073054"/>
                    </a:ext>
                  </a:extLst>
                </a:gridCol>
                <a:gridCol w="1958974">
                  <a:extLst>
                    <a:ext uri="{9D8B030D-6E8A-4147-A177-3AD203B41FA5}">
                      <a16:colId xmlns:a16="http://schemas.microsoft.com/office/drawing/2014/main" val="3177853640"/>
                    </a:ext>
                  </a:extLst>
                </a:gridCol>
                <a:gridCol w="1958974">
                  <a:extLst>
                    <a:ext uri="{9D8B030D-6E8A-4147-A177-3AD203B41FA5}">
                      <a16:colId xmlns:a16="http://schemas.microsoft.com/office/drawing/2014/main" val="1877061268"/>
                    </a:ext>
                  </a:extLst>
                </a:gridCol>
                <a:gridCol w="1958974">
                  <a:extLst>
                    <a:ext uri="{9D8B030D-6E8A-4147-A177-3AD203B41FA5}">
                      <a16:colId xmlns:a16="http://schemas.microsoft.com/office/drawing/2014/main" val="1852350503"/>
                    </a:ext>
                  </a:extLst>
                </a:gridCol>
              </a:tblGrid>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7927258"/>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933248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34383495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651157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42449034"/>
                  </a:ext>
                </a:extLst>
              </a:tr>
            </a:tbl>
          </a:graphicData>
        </a:graphic>
      </p:graphicFrame>
      <p:sp>
        <p:nvSpPr>
          <p:cNvPr id="14" name="TextBox 13">
            <a:extLst>
              <a:ext uri="{FF2B5EF4-FFF2-40B4-BE49-F238E27FC236}">
                <a16:creationId xmlns:a16="http://schemas.microsoft.com/office/drawing/2014/main" id="{ED6CBD23-39A9-3837-99FD-DBF5FAB10D03}"/>
              </a:ext>
            </a:extLst>
          </p:cNvPr>
          <p:cNvSpPr txBox="1"/>
          <p:nvPr/>
        </p:nvSpPr>
        <p:spPr>
          <a:xfrm>
            <a:off x="11288008" y="5888466"/>
            <a:ext cx="545149"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a:t>Edit</a:t>
            </a:r>
          </a:p>
        </p:txBody>
      </p:sp>
    </p:spTree>
    <p:extLst>
      <p:ext uri="{BB962C8B-B14F-4D97-AF65-F5344CB8AC3E}">
        <p14:creationId xmlns:p14="http://schemas.microsoft.com/office/powerpoint/2010/main" val="230220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168</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Artifakt Element Heavy</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8</cp:revision>
  <dcterms:created xsi:type="dcterms:W3CDTF">2023-11-30T09:04:58Z</dcterms:created>
  <dcterms:modified xsi:type="dcterms:W3CDTF">2023-12-06T01:04:22Z</dcterms:modified>
</cp:coreProperties>
</file>