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D4526-B394-425D-8A72-6E8D8CBF1F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A2D8C55-256E-4CC4-92BD-FC862A6B8832}">
      <dgm:prSet phldrT="[Texto]"/>
      <dgm:spPr/>
      <dgm:t>
        <a:bodyPr/>
        <a:lstStyle/>
        <a:p>
          <a:r>
            <a:rPr lang="es-ES" dirty="0" err="1"/>
            <a:t>Process</a:t>
          </a:r>
          <a:r>
            <a:rPr lang="es-ES" dirty="0"/>
            <a:t> Manager</a:t>
          </a:r>
        </a:p>
      </dgm:t>
    </dgm:pt>
    <dgm:pt modelId="{E6E6B8F1-5AAC-48EC-9056-44D00F060BE6}" type="parTrans" cxnId="{0E954371-F084-4990-A3AD-9EB6E43EDB4E}">
      <dgm:prSet/>
      <dgm:spPr/>
      <dgm:t>
        <a:bodyPr/>
        <a:lstStyle/>
        <a:p>
          <a:endParaRPr lang="es-ES"/>
        </a:p>
      </dgm:t>
    </dgm:pt>
    <dgm:pt modelId="{1385D879-9DEF-4E44-8D47-5864B5D455A2}" type="sibTrans" cxnId="{0E954371-F084-4990-A3AD-9EB6E43EDB4E}">
      <dgm:prSet/>
      <dgm:spPr/>
      <dgm:t>
        <a:bodyPr/>
        <a:lstStyle/>
        <a:p>
          <a:endParaRPr lang="es-ES"/>
        </a:p>
      </dgm:t>
    </dgm:pt>
    <dgm:pt modelId="{920DFC9C-3A04-4D8A-B31E-F09C1B0DCEE0}">
      <dgm:prSet phldrT="[Texto]"/>
      <dgm:spPr/>
      <dgm:t>
        <a:bodyPr/>
        <a:lstStyle/>
        <a:p>
          <a:r>
            <a:rPr lang="es-ES" dirty="0" err="1"/>
            <a:t>Upload_Recipe</a:t>
          </a:r>
          <a:endParaRPr lang="es-ES" dirty="0"/>
        </a:p>
      </dgm:t>
    </dgm:pt>
    <dgm:pt modelId="{77C2010E-9DF4-4B55-8E88-B85017336F79}" type="parTrans" cxnId="{D41C6E8A-3659-45B1-BE47-51E88941BE3A}">
      <dgm:prSet/>
      <dgm:spPr/>
      <dgm:t>
        <a:bodyPr/>
        <a:lstStyle/>
        <a:p>
          <a:endParaRPr lang="es-ES"/>
        </a:p>
      </dgm:t>
    </dgm:pt>
    <dgm:pt modelId="{2E25E8FF-8CBF-4E64-BEF5-89337C6E043D}" type="sibTrans" cxnId="{D41C6E8A-3659-45B1-BE47-51E88941BE3A}">
      <dgm:prSet/>
      <dgm:spPr/>
      <dgm:t>
        <a:bodyPr/>
        <a:lstStyle/>
        <a:p>
          <a:endParaRPr lang="es-ES"/>
        </a:p>
      </dgm:t>
    </dgm:pt>
    <dgm:pt modelId="{5C5E7839-C313-4647-87FB-4945D226B3AC}">
      <dgm:prSet phldrT="[Texto]"/>
      <dgm:spPr/>
      <dgm:t>
        <a:bodyPr/>
        <a:lstStyle/>
        <a:p>
          <a:r>
            <a:rPr lang="es-ES" dirty="0" err="1"/>
            <a:t>Start_Process</a:t>
          </a:r>
          <a:endParaRPr lang="es-ES" dirty="0"/>
        </a:p>
      </dgm:t>
    </dgm:pt>
    <dgm:pt modelId="{D61D9F6D-BD39-46F1-AB41-998C3A176413}" type="parTrans" cxnId="{420CEBC9-E6E5-4631-AE7D-E9B8CBECE941}">
      <dgm:prSet/>
      <dgm:spPr/>
      <dgm:t>
        <a:bodyPr/>
        <a:lstStyle/>
        <a:p>
          <a:endParaRPr lang="es-ES"/>
        </a:p>
      </dgm:t>
    </dgm:pt>
    <dgm:pt modelId="{414A95C2-9BF7-4338-986B-7F5029C44D10}" type="sibTrans" cxnId="{420CEBC9-E6E5-4631-AE7D-E9B8CBECE941}">
      <dgm:prSet/>
      <dgm:spPr/>
      <dgm:t>
        <a:bodyPr/>
        <a:lstStyle/>
        <a:p>
          <a:endParaRPr lang="es-ES"/>
        </a:p>
      </dgm:t>
    </dgm:pt>
    <dgm:pt modelId="{716CACEF-410E-4181-9A01-8D52030A4E0C}">
      <dgm:prSet phldrT="[Texto]"/>
      <dgm:spPr/>
      <dgm:t>
        <a:bodyPr/>
        <a:lstStyle/>
        <a:p>
          <a:r>
            <a:rPr lang="es-ES" dirty="0" err="1"/>
            <a:t>Task</a:t>
          </a:r>
          <a:r>
            <a:rPr lang="es-ES" dirty="0"/>
            <a:t> </a:t>
          </a:r>
          <a:r>
            <a:rPr lang="es-ES" dirty="0" err="1"/>
            <a:t>Executor</a:t>
          </a:r>
          <a:endParaRPr lang="es-ES" dirty="0"/>
        </a:p>
      </dgm:t>
    </dgm:pt>
    <dgm:pt modelId="{6E2F9F5E-AFFF-4FC0-976F-768216F8E485}" type="parTrans" cxnId="{00F77A0C-F74F-462C-BCFA-4EA8373EA52B}">
      <dgm:prSet/>
      <dgm:spPr/>
      <dgm:t>
        <a:bodyPr/>
        <a:lstStyle/>
        <a:p>
          <a:endParaRPr lang="es-ES"/>
        </a:p>
      </dgm:t>
    </dgm:pt>
    <dgm:pt modelId="{745F407A-39FD-4D5A-A1DC-7E6238B4CE61}" type="sibTrans" cxnId="{00F77A0C-F74F-462C-BCFA-4EA8373EA52B}">
      <dgm:prSet/>
      <dgm:spPr/>
      <dgm:t>
        <a:bodyPr/>
        <a:lstStyle/>
        <a:p>
          <a:endParaRPr lang="es-ES"/>
        </a:p>
      </dgm:t>
    </dgm:pt>
    <dgm:pt modelId="{D3DD3A39-B752-4FAA-AEF7-E21C72A8D132}">
      <dgm:prSet phldrT="[Texto]"/>
      <dgm:spPr/>
      <dgm:t>
        <a:bodyPr/>
        <a:lstStyle/>
        <a:p>
          <a:r>
            <a:rPr lang="es-ES" dirty="0" err="1"/>
            <a:t>Call_Service</a:t>
          </a:r>
          <a:endParaRPr lang="es-ES" dirty="0"/>
        </a:p>
      </dgm:t>
    </dgm:pt>
    <dgm:pt modelId="{A1974D16-DE87-41CD-80B3-DB388F96C753}" type="parTrans" cxnId="{5AB17D53-88F5-4E9C-AC85-B0E3BD5062FC}">
      <dgm:prSet/>
      <dgm:spPr/>
      <dgm:t>
        <a:bodyPr/>
        <a:lstStyle/>
        <a:p>
          <a:endParaRPr lang="es-ES"/>
        </a:p>
      </dgm:t>
    </dgm:pt>
    <dgm:pt modelId="{9E8E9EA9-E19F-43C2-A3FC-7838C24BF5DB}" type="sibTrans" cxnId="{5AB17D53-88F5-4E9C-AC85-B0E3BD5062FC}">
      <dgm:prSet/>
      <dgm:spPr/>
      <dgm:t>
        <a:bodyPr/>
        <a:lstStyle/>
        <a:p>
          <a:endParaRPr lang="es-ES"/>
        </a:p>
      </dgm:t>
    </dgm:pt>
    <dgm:pt modelId="{6A4FE937-EECC-406D-8933-F0D36DE1AFCB}">
      <dgm:prSet phldrT="[Texto]"/>
      <dgm:spPr/>
      <dgm:t>
        <a:bodyPr/>
        <a:lstStyle/>
        <a:p>
          <a:r>
            <a:rPr lang="es-ES" dirty="0" err="1"/>
            <a:t>Receive_Reply_Service</a:t>
          </a:r>
          <a:endParaRPr lang="es-ES" dirty="0"/>
        </a:p>
      </dgm:t>
    </dgm:pt>
    <dgm:pt modelId="{F5DAE081-960A-4DE1-BAAF-546406A224F3}" type="parTrans" cxnId="{1199E65B-673B-4539-A9DC-7DD16433AA54}">
      <dgm:prSet/>
      <dgm:spPr/>
      <dgm:t>
        <a:bodyPr/>
        <a:lstStyle/>
        <a:p>
          <a:endParaRPr lang="es-ES"/>
        </a:p>
      </dgm:t>
    </dgm:pt>
    <dgm:pt modelId="{788A4BC4-F0CA-4212-A061-CC1089CDCC3E}" type="sibTrans" cxnId="{1199E65B-673B-4539-A9DC-7DD16433AA54}">
      <dgm:prSet/>
      <dgm:spPr/>
      <dgm:t>
        <a:bodyPr/>
        <a:lstStyle/>
        <a:p>
          <a:endParaRPr lang="es-ES"/>
        </a:p>
      </dgm:t>
    </dgm:pt>
    <dgm:pt modelId="{C55DC098-9D72-46CC-A319-84E1BC90E2BB}">
      <dgm:prSet phldrT="[Texto]"/>
      <dgm:spPr/>
      <dgm:t>
        <a:bodyPr/>
        <a:lstStyle/>
        <a:p>
          <a:r>
            <a:rPr lang="es-ES" dirty="0" err="1"/>
            <a:t>Update_Process</a:t>
          </a:r>
          <a:endParaRPr lang="es-ES" dirty="0"/>
        </a:p>
      </dgm:t>
    </dgm:pt>
    <dgm:pt modelId="{30F600CD-660F-4DAC-AF58-CE56178A957B}" type="parTrans" cxnId="{A072DFB4-247E-4068-8F56-ED408C5594A8}">
      <dgm:prSet/>
      <dgm:spPr/>
      <dgm:t>
        <a:bodyPr/>
        <a:lstStyle/>
        <a:p>
          <a:endParaRPr lang="es-ES"/>
        </a:p>
      </dgm:t>
    </dgm:pt>
    <dgm:pt modelId="{A93ADC50-A1B5-41D2-9AC9-1BF7D92FC93C}" type="sibTrans" cxnId="{A072DFB4-247E-4068-8F56-ED408C5594A8}">
      <dgm:prSet/>
      <dgm:spPr/>
      <dgm:t>
        <a:bodyPr/>
        <a:lstStyle/>
        <a:p>
          <a:endParaRPr lang="es-ES"/>
        </a:p>
      </dgm:t>
    </dgm:pt>
    <dgm:pt modelId="{5C62287D-98C2-46B9-ACAD-FC2FC7F3D4C5}">
      <dgm:prSet phldrT="[Texto]"/>
      <dgm:spPr/>
      <dgm:t>
        <a:bodyPr/>
        <a:lstStyle/>
        <a:p>
          <a:r>
            <a:rPr lang="es-ES" dirty="0" err="1"/>
            <a:t>Analyze_Task</a:t>
          </a:r>
          <a:endParaRPr lang="es-ES" dirty="0"/>
        </a:p>
      </dgm:t>
    </dgm:pt>
    <dgm:pt modelId="{DC108349-91F8-4AAC-BA13-C81227F2E6F9}" type="parTrans" cxnId="{D5C63F04-0425-40E3-9A07-9B70FADBFD8C}">
      <dgm:prSet/>
      <dgm:spPr/>
      <dgm:t>
        <a:bodyPr/>
        <a:lstStyle/>
        <a:p>
          <a:endParaRPr lang="es-ES"/>
        </a:p>
      </dgm:t>
    </dgm:pt>
    <dgm:pt modelId="{C9313A2F-2F08-4FA7-AC87-2C2FE3187F4F}" type="sibTrans" cxnId="{D5C63F04-0425-40E3-9A07-9B70FADBFD8C}">
      <dgm:prSet/>
      <dgm:spPr/>
      <dgm:t>
        <a:bodyPr/>
        <a:lstStyle/>
        <a:p>
          <a:endParaRPr lang="es-ES"/>
        </a:p>
      </dgm:t>
    </dgm:pt>
    <dgm:pt modelId="{C66A75BA-E9DE-41D8-9B8A-CD3A203761CE}">
      <dgm:prSet phldrT="[Texto]"/>
      <dgm:spPr/>
      <dgm:t>
        <a:bodyPr/>
        <a:lstStyle/>
        <a:p>
          <a:r>
            <a:rPr lang="es-ES" dirty="0" err="1"/>
            <a:t>Collect_Answers</a:t>
          </a:r>
          <a:endParaRPr lang="es-ES" dirty="0"/>
        </a:p>
      </dgm:t>
    </dgm:pt>
    <dgm:pt modelId="{D13121D1-9CC2-41F5-9F34-0645508FA41E}" type="parTrans" cxnId="{72394E38-0D26-4232-93B5-BB8D04EA18C2}">
      <dgm:prSet/>
      <dgm:spPr/>
      <dgm:t>
        <a:bodyPr/>
        <a:lstStyle/>
        <a:p>
          <a:endParaRPr lang="es-ES"/>
        </a:p>
      </dgm:t>
    </dgm:pt>
    <dgm:pt modelId="{77E7FCA4-ED3A-498E-9E4F-DB852866AEBC}" type="sibTrans" cxnId="{72394E38-0D26-4232-93B5-BB8D04EA18C2}">
      <dgm:prSet/>
      <dgm:spPr/>
      <dgm:t>
        <a:bodyPr/>
        <a:lstStyle/>
        <a:p>
          <a:endParaRPr lang="es-ES"/>
        </a:p>
      </dgm:t>
    </dgm:pt>
    <dgm:pt modelId="{06C3086C-F7DE-4DE2-B937-5DCCDA877D70}" type="pres">
      <dgm:prSet presAssocID="{28BD4526-B394-425D-8A72-6E8D8CBF1F22}" presName="theList" presStyleCnt="0">
        <dgm:presLayoutVars>
          <dgm:dir/>
          <dgm:animLvl val="lvl"/>
          <dgm:resizeHandles val="exact"/>
        </dgm:presLayoutVars>
      </dgm:prSet>
      <dgm:spPr/>
    </dgm:pt>
    <dgm:pt modelId="{FA87CA41-9738-444E-AF1E-FE4D4170482F}" type="pres">
      <dgm:prSet presAssocID="{DA2D8C55-256E-4CC4-92BD-FC862A6B8832}" presName="compNode" presStyleCnt="0"/>
      <dgm:spPr/>
    </dgm:pt>
    <dgm:pt modelId="{ED6CCC5B-9CA8-4CD4-8B8F-94EA0291E74C}" type="pres">
      <dgm:prSet presAssocID="{DA2D8C55-256E-4CC4-92BD-FC862A6B8832}" presName="aNode" presStyleLbl="bgShp" presStyleIdx="0" presStyleCnt="2"/>
      <dgm:spPr/>
    </dgm:pt>
    <dgm:pt modelId="{8BF4B7AB-4CB5-452D-AAA8-26406723BE4F}" type="pres">
      <dgm:prSet presAssocID="{DA2D8C55-256E-4CC4-92BD-FC862A6B8832}" presName="textNode" presStyleLbl="bgShp" presStyleIdx="0" presStyleCnt="2"/>
      <dgm:spPr/>
    </dgm:pt>
    <dgm:pt modelId="{89DA435A-E690-488B-B850-8BEC9AB199BF}" type="pres">
      <dgm:prSet presAssocID="{DA2D8C55-256E-4CC4-92BD-FC862A6B8832}" presName="compChildNode" presStyleCnt="0"/>
      <dgm:spPr/>
    </dgm:pt>
    <dgm:pt modelId="{8B998BC5-0DDC-41B8-BBA5-1082F03DBB5A}" type="pres">
      <dgm:prSet presAssocID="{DA2D8C55-256E-4CC4-92BD-FC862A6B8832}" presName="theInnerList" presStyleCnt="0"/>
      <dgm:spPr/>
    </dgm:pt>
    <dgm:pt modelId="{3C9EAB4C-0FDE-4A0C-9274-708879BE4487}" type="pres">
      <dgm:prSet presAssocID="{920DFC9C-3A04-4D8A-B31E-F09C1B0DCEE0}" presName="childNode" presStyleLbl="node1" presStyleIdx="0" presStyleCnt="7">
        <dgm:presLayoutVars>
          <dgm:bulletEnabled val="1"/>
        </dgm:presLayoutVars>
      </dgm:prSet>
      <dgm:spPr/>
    </dgm:pt>
    <dgm:pt modelId="{BA8B2291-41AA-41A5-BF35-9119CBC26265}" type="pres">
      <dgm:prSet presAssocID="{920DFC9C-3A04-4D8A-B31E-F09C1B0DCEE0}" presName="aSpace2" presStyleCnt="0"/>
      <dgm:spPr/>
    </dgm:pt>
    <dgm:pt modelId="{4D388E3B-D6BC-4BCE-9779-E5BCA636E52F}" type="pres">
      <dgm:prSet presAssocID="{5C5E7839-C313-4647-87FB-4945D226B3AC}" presName="childNode" presStyleLbl="node1" presStyleIdx="1" presStyleCnt="7">
        <dgm:presLayoutVars>
          <dgm:bulletEnabled val="1"/>
        </dgm:presLayoutVars>
      </dgm:prSet>
      <dgm:spPr/>
    </dgm:pt>
    <dgm:pt modelId="{3DF6763E-6F57-4910-9516-5BA97F1752A3}" type="pres">
      <dgm:prSet presAssocID="{5C5E7839-C313-4647-87FB-4945D226B3AC}" presName="aSpace2" presStyleCnt="0"/>
      <dgm:spPr/>
    </dgm:pt>
    <dgm:pt modelId="{503C7334-F50C-4D2A-8D5E-DC6CE4121DBF}" type="pres">
      <dgm:prSet presAssocID="{C55DC098-9D72-46CC-A319-84E1BC90E2BB}" presName="childNode" presStyleLbl="node1" presStyleIdx="2" presStyleCnt="7">
        <dgm:presLayoutVars>
          <dgm:bulletEnabled val="1"/>
        </dgm:presLayoutVars>
      </dgm:prSet>
      <dgm:spPr/>
    </dgm:pt>
    <dgm:pt modelId="{F6D1C7B8-7FCC-44CE-B34B-94E755481D97}" type="pres">
      <dgm:prSet presAssocID="{C55DC098-9D72-46CC-A319-84E1BC90E2BB}" presName="aSpace2" presStyleCnt="0"/>
      <dgm:spPr/>
    </dgm:pt>
    <dgm:pt modelId="{366BA568-AE27-42E1-AD59-0ADA150AD55F}" type="pres">
      <dgm:prSet presAssocID="{5C62287D-98C2-46B9-ACAD-FC2FC7F3D4C5}" presName="childNode" presStyleLbl="node1" presStyleIdx="3" presStyleCnt="7">
        <dgm:presLayoutVars>
          <dgm:bulletEnabled val="1"/>
        </dgm:presLayoutVars>
      </dgm:prSet>
      <dgm:spPr/>
    </dgm:pt>
    <dgm:pt modelId="{2E4B6C0B-A5D2-449B-B0D2-FA421D732E64}" type="pres">
      <dgm:prSet presAssocID="{5C62287D-98C2-46B9-ACAD-FC2FC7F3D4C5}" presName="aSpace2" presStyleCnt="0"/>
      <dgm:spPr/>
    </dgm:pt>
    <dgm:pt modelId="{D035C6F1-776F-429F-921F-726832A2E2B0}" type="pres">
      <dgm:prSet presAssocID="{C66A75BA-E9DE-41D8-9B8A-CD3A203761CE}" presName="childNode" presStyleLbl="node1" presStyleIdx="4" presStyleCnt="7">
        <dgm:presLayoutVars>
          <dgm:bulletEnabled val="1"/>
        </dgm:presLayoutVars>
      </dgm:prSet>
      <dgm:spPr/>
    </dgm:pt>
    <dgm:pt modelId="{2F9B4B9A-BAF4-4C35-9DF1-C2A75E287DA8}" type="pres">
      <dgm:prSet presAssocID="{DA2D8C55-256E-4CC4-92BD-FC862A6B8832}" presName="aSpace" presStyleCnt="0"/>
      <dgm:spPr/>
    </dgm:pt>
    <dgm:pt modelId="{9B471C0D-DDE0-4327-A5BD-FDB2FBB5FCDE}" type="pres">
      <dgm:prSet presAssocID="{716CACEF-410E-4181-9A01-8D52030A4E0C}" presName="compNode" presStyleCnt="0"/>
      <dgm:spPr/>
    </dgm:pt>
    <dgm:pt modelId="{43E0A865-949F-42F4-94EF-C721805FA9C9}" type="pres">
      <dgm:prSet presAssocID="{716CACEF-410E-4181-9A01-8D52030A4E0C}" presName="aNode" presStyleLbl="bgShp" presStyleIdx="1" presStyleCnt="2"/>
      <dgm:spPr/>
    </dgm:pt>
    <dgm:pt modelId="{19469301-D6C8-49C7-8156-B8EFDB29F46B}" type="pres">
      <dgm:prSet presAssocID="{716CACEF-410E-4181-9A01-8D52030A4E0C}" presName="textNode" presStyleLbl="bgShp" presStyleIdx="1" presStyleCnt="2"/>
      <dgm:spPr/>
    </dgm:pt>
    <dgm:pt modelId="{6F8AA210-2AF9-4779-BBDC-175F3D91B6E4}" type="pres">
      <dgm:prSet presAssocID="{716CACEF-410E-4181-9A01-8D52030A4E0C}" presName="compChildNode" presStyleCnt="0"/>
      <dgm:spPr/>
    </dgm:pt>
    <dgm:pt modelId="{9DC0716E-E561-485C-BE21-DF593090CFDD}" type="pres">
      <dgm:prSet presAssocID="{716CACEF-410E-4181-9A01-8D52030A4E0C}" presName="theInnerList" presStyleCnt="0"/>
      <dgm:spPr/>
    </dgm:pt>
    <dgm:pt modelId="{2D727C22-0BCD-48CD-B1AF-9F3D7168C9FE}" type="pres">
      <dgm:prSet presAssocID="{D3DD3A39-B752-4FAA-AEF7-E21C72A8D132}" presName="childNode" presStyleLbl="node1" presStyleIdx="5" presStyleCnt="7">
        <dgm:presLayoutVars>
          <dgm:bulletEnabled val="1"/>
        </dgm:presLayoutVars>
      </dgm:prSet>
      <dgm:spPr/>
    </dgm:pt>
    <dgm:pt modelId="{E55B7DA8-4987-4616-9846-0A32CBF13D32}" type="pres">
      <dgm:prSet presAssocID="{D3DD3A39-B752-4FAA-AEF7-E21C72A8D132}" presName="aSpace2" presStyleCnt="0"/>
      <dgm:spPr/>
    </dgm:pt>
    <dgm:pt modelId="{EE3572D7-5687-472A-9B3C-6188E977499C}" type="pres">
      <dgm:prSet presAssocID="{6A4FE937-EECC-406D-8933-F0D36DE1AFCB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D5C63F04-0425-40E3-9A07-9B70FADBFD8C}" srcId="{DA2D8C55-256E-4CC4-92BD-FC862A6B8832}" destId="{5C62287D-98C2-46B9-ACAD-FC2FC7F3D4C5}" srcOrd="3" destOrd="0" parTransId="{DC108349-91F8-4AAC-BA13-C81227F2E6F9}" sibTransId="{C9313A2F-2F08-4FA7-AC87-2C2FE3187F4F}"/>
    <dgm:cxn modelId="{00F77A0C-F74F-462C-BCFA-4EA8373EA52B}" srcId="{28BD4526-B394-425D-8A72-6E8D8CBF1F22}" destId="{716CACEF-410E-4181-9A01-8D52030A4E0C}" srcOrd="1" destOrd="0" parTransId="{6E2F9F5E-AFFF-4FC0-976F-768216F8E485}" sibTransId="{745F407A-39FD-4D5A-A1DC-7E6238B4CE61}"/>
    <dgm:cxn modelId="{72394E38-0D26-4232-93B5-BB8D04EA18C2}" srcId="{DA2D8C55-256E-4CC4-92BD-FC862A6B8832}" destId="{C66A75BA-E9DE-41D8-9B8A-CD3A203761CE}" srcOrd="4" destOrd="0" parTransId="{D13121D1-9CC2-41F5-9F34-0645508FA41E}" sibTransId="{77E7FCA4-ED3A-498E-9E4F-DB852866AEBC}"/>
    <dgm:cxn modelId="{5347133E-4F80-49D5-ABFE-2FF6F367646F}" type="presOf" srcId="{6A4FE937-EECC-406D-8933-F0D36DE1AFCB}" destId="{EE3572D7-5687-472A-9B3C-6188E977499C}" srcOrd="0" destOrd="0" presId="urn:microsoft.com/office/officeart/2005/8/layout/lProcess2"/>
    <dgm:cxn modelId="{1199E65B-673B-4539-A9DC-7DD16433AA54}" srcId="{716CACEF-410E-4181-9A01-8D52030A4E0C}" destId="{6A4FE937-EECC-406D-8933-F0D36DE1AFCB}" srcOrd="1" destOrd="0" parTransId="{F5DAE081-960A-4DE1-BAAF-546406A224F3}" sibTransId="{788A4BC4-F0CA-4212-A061-CC1089CDCC3E}"/>
    <dgm:cxn modelId="{47D54C5D-5096-4DD0-973D-D0258A6EAFD8}" type="presOf" srcId="{DA2D8C55-256E-4CC4-92BD-FC862A6B8832}" destId="{ED6CCC5B-9CA8-4CD4-8B8F-94EA0291E74C}" srcOrd="0" destOrd="0" presId="urn:microsoft.com/office/officeart/2005/8/layout/lProcess2"/>
    <dgm:cxn modelId="{8EF14B60-10DD-476A-9CF9-1DD69CA0EDEF}" type="presOf" srcId="{716CACEF-410E-4181-9A01-8D52030A4E0C}" destId="{43E0A865-949F-42F4-94EF-C721805FA9C9}" srcOrd="0" destOrd="0" presId="urn:microsoft.com/office/officeart/2005/8/layout/lProcess2"/>
    <dgm:cxn modelId="{A06D0C4E-254E-4D24-8470-AAF4AAAEA757}" type="presOf" srcId="{C66A75BA-E9DE-41D8-9B8A-CD3A203761CE}" destId="{D035C6F1-776F-429F-921F-726832A2E2B0}" srcOrd="0" destOrd="0" presId="urn:microsoft.com/office/officeart/2005/8/layout/lProcess2"/>
    <dgm:cxn modelId="{0E954371-F084-4990-A3AD-9EB6E43EDB4E}" srcId="{28BD4526-B394-425D-8A72-6E8D8CBF1F22}" destId="{DA2D8C55-256E-4CC4-92BD-FC862A6B8832}" srcOrd="0" destOrd="0" parTransId="{E6E6B8F1-5AAC-48EC-9056-44D00F060BE6}" sibTransId="{1385D879-9DEF-4E44-8D47-5864B5D455A2}"/>
    <dgm:cxn modelId="{5AB17D53-88F5-4E9C-AC85-B0E3BD5062FC}" srcId="{716CACEF-410E-4181-9A01-8D52030A4E0C}" destId="{D3DD3A39-B752-4FAA-AEF7-E21C72A8D132}" srcOrd="0" destOrd="0" parTransId="{A1974D16-DE87-41CD-80B3-DB388F96C753}" sibTransId="{9E8E9EA9-E19F-43C2-A3FC-7838C24BF5DB}"/>
    <dgm:cxn modelId="{DC80F87C-1339-4100-BFCB-CD321A8E537E}" type="presOf" srcId="{716CACEF-410E-4181-9A01-8D52030A4E0C}" destId="{19469301-D6C8-49C7-8156-B8EFDB29F46B}" srcOrd="1" destOrd="0" presId="urn:microsoft.com/office/officeart/2005/8/layout/lProcess2"/>
    <dgm:cxn modelId="{4BEC7B87-E4D5-4A21-BF8F-79528B90D2DF}" type="presOf" srcId="{C55DC098-9D72-46CC-A319-84E1BC90E2BB}" destId="{503C7334-F50C-4D2A-8D5E-DC6CE4121DBF}" srcOrd="0" destOrd="0" presId="urn:microsoft.com/office/officeart/2005/8/layout/lProcess2"/>
    <dgm:cxn modelId="{D41C6E8A-3659-45B1-BE47-51E88941BE3A}" srcId="{DA2D8C55-256E-4CC4-92BD-FC862A6B8832}" destId="{920DFC9C-3A04-4D8A-B31E-F09C1B0DCEE0}" srcOrd="0" destOrd="0" parTransId="{77C2010E-9DF4-4B55-8E88-B85017336F79}" sibTransId="{2E25E8FF-8CBF-4E64-BEF5-89337C6E043D}"/>
    <dgm:cxn modelId="{4E195E8D-ACE9-43AD-8B3B-F1D0CDA8A53C}" type="presOf" srcId="{920DFC9C-3A04-4D8A-B31E-F09C1B0DCEE0}" destId="{3C9EAB4C-0FDE-4A0C-9274-708879BE4487}" srcOrd="0" destOrd="0" presId="urn:microsoft.com/office/officeart/2005/8/layout/lProcess2"/>
    <dgm:cxn modelId="{C370F88E-BD8B-47AA-8A4B-08E00A8257EA}" type="presOf" srcId="{5C5E7839-C313-4647-87FB-4945D226B3AC}" destId="{4D388E3B-D6BC-4BCE-9779-E5BCA636E52F}" srcOrd="0" destOrd="0" presId="urn:microsoft.com/office/officeart/2005/8/layout/lProcess2"/>
    <dgm:cxn modelId="{2C15CDA9-5854-417D-9CB6-A3A23D9BC213}" type="presOf" srcId="{D3DD3A39-B752-4FAA-AEF7-E21C72A8D132}" destId="{2D727C22-0BCD-48CD-B1AF-9F3D7168C9FE}" srcOrd="0" destOrd="0" presId="urn:microsoft.com/office/officeart/2005/8/layout/lProcess2"/>
    <dgm:cxn modelId="{A072DFB4-247E-4068-8F56-ED408C5594A8}" srcId="{DA2D8C55-256E-4CC4-92BD-FC862A6B8832}" destId="{C55DC098-9D72-46CC-A319-84E1BC90E2BB}" srcOrd="2" destOrd="0" parTransId="{30F600CD-660F-4DAC-AF58-CE56178A957B}" sibTransId="{A93ADC50-A1B5-41D2-9AC9-1BF7D92FC93C}"/>
    <dgm:cxn modelId="{DCF3E1C0-5C8E-45BE-AD00-29E59B39275D}" type="presOf" srcId="{28BD4526-B394-425D-8A72-6E8D8CBF1F22}" destId="{06C3086C-F7DE-4DE2-B937-5DCCDA877D70}" srcOrd="0" destOrd="0" presId="urn:microsoft.com/office/officeart/2005/8/layout/lProcess2"/>
    <dgm:cxn modelId="{4283D2C8-11B5-4BEC-8E7D-C36D9F67DADF}" type="presOf" srcId="{5C62287D-98C2-46B9-ACAD-FC2FC7F3D4C5}" destId="{366BA568-AE27-42E1-AD59-0ADA150AD55F}" srcOrd="0" destOrd="0" presId="urn:microsoft.com/office/officeart/2005/8/layout/lProcess2"/>
    <dgm:cxn modelId="{420CEBC9-E6E5-4631-AE7D-E9B8CBECE941}" srcId="{DA2D8C55-256E-4CC4-92BD-FC862A6B8832}" destId="{5C5E7839-C313-4647-87FB-4945D226B3AC}" srcOrd="1" destOrd="0" parTransId="{D61D9F6D-BD39-46F1-AB41-998C3A176413}" sibTransId="{414A95C2-9BF7-4338-986B-7F5029C44D10}"/>
    <dgm:cxn modelId="{F396C1F4-028B-4B01-B1E0-FFBD6FE1AC49}" type="presOf" srcId="{DA2D8C55-256E-4CC4-92BD-FC862A6B8832}" destId="{8BF4B7AB-4CB5-452D-AAA8-26406723BE4F}" srcOrd="1" destOrd="0" presId="urn:microsoft.com/office/officeart/2005/8/layout/lProcess2"/>
    <dgm:cxn modelId="{DCC81A08-5B75-48E5-B137-07E762452237}" type="presParOf" srcId="{06C3086C-F7DE-4DE2-B937-5DCCDA877D70}" destId="{FA87CA41-9738-444E-AF1E-FE4D4170482F}" srcOrd="0" destOrd="0" presId="urn:microsoft.com/office/officeart/2005/8/layout/lProcess2"/>
    <dgm:cxn modelId="{F88A054D-175F-43E6-B5C5-991F3AFB46CB}" type="presParOf" srcId="{FA87CA41-9738-444E-AF1E-FE4D4170482F}" destId="{ED6CCC5B-9CA8-4CD4-8B8F-94EA0291E74C}" srcOrd="0" destOrd="0" presId="urn:microsoft.com/office/officeart/2005/8/layout/lProcess2"/>
    <dgm:cxn modelId="{297B3CCB-129D-45AB-A126-4A718EB1831A}" type="presParOf" srcId="{FA87CA41-9738-444E-AF1E-FE4D4170482F}" destId="{8BF4B7AB-4CB5-452D-AAA8-26406723BE4F}" srcOrd="1" destOrd="0" presId="urn:microsoft.com/office/officeart/2005/8/layout/lProcess2"/>
    <dgm:cxn modelId="{38E8AD69-8FE7-4C71-B68F-32E0B23530F4}" type="presParOf" srcId="{FA87CA41-9738-444E-AF1E-FE4D4170482F}" destId="{89DA435A-E690-488B-B850-8BEC9AB199BF}" srcOrd="2" destOrd="0" presId="urn:microsoft.com/office/officeart/2005/8/layout/lProcess2"/>
    <dgm:cxn modelId="{8EE9C6BF-E890-49BD-9765-5A4C8EB2AC30}" type="presParOf" srcId="{89DA435A-E690-488B-B850-8BEC9AB199BF}" destId="{8B998BC5-0DDC-41B8-BBA5-1082F03DBB5A}" srcOrd="0" destOrd="0" presId="urn:microsoft.com/office/officeart/2005/8/layout/lProcess2"/>
    <dgm:cxn modelId="{851CD3FB-A79C-4860-A7B8-9F0EB76E363C}" type="presParOf" srcId="{8B998BC5-0DDC-41B8-BBA5-1082F03DBB5A}" destId="{3C9EAB4C-0FDE-4A0C-9274-708879BE4487}" srcOrd="0" destOrd="0" presId="urn:microsoft.com/office/officeart/2005/8/layout/lProcess2"/>
    <dgm:cxn modelId="{E2C24410-359D-4B96-A8D3-E46C9ACC45D0}" type="presParOf" srcId="{8B998BC5-0DDC-41B8-BBA5-1082F03DBB5A}" destId="{BA8B2291-41AA-41A5-BF35-9119CBC26265}" srcOrd="1" destOrd="0" presId="urn:microsoft.com/office/officeart/2005/8/layout/lProcess2"/>
    <dgm:cxn modelId="{A9F996B6-08BF-4834-9BCF-0051FD93DBFC}" type="presParOf" srcId="{8B998BC5-0DDC-41B8-BBA5-1082F03DBB5A}" destId="{4D388E3B-D6BC-4BCE-9779-E5BCA636E52F}" srcOrd="2" destOrd="0" presId="urn:microsoft.com/office/officeart/2005/8/layout/lProcess2"/>
    <dgm:cxn modelId="{2285E4FB-C5B7-48E0-9ECE-DA9DA944DD17}" type="presParOf" srcId="{8B998BC5-0DDC-41B8-BBA5-1082F03DBB5A}" destId="{3DF6763E-6F57-4910-9516-5BA97F1752A3}" srcOrd="3" destOrd="0" presId="urn:microsoft.com/office/officeart/2005/8/layout/lProcess2"/>
    <dgm:cxn modelId="{C2BD2176-36E4-42A9-9B52-6499F782A640}" type="presParOf" srcId="{8B998BC5-0DDC-41B8-BBA5-1082F03DBB5A}" destId="{503C7334-F50C-4D2A-8D5E-DC6CE4121DBF}" srcOrd="4" destOrd="0" presId="urn:microsoft.com/office/officeart/2005/8/layout/lProcess2"/>
    <dgm:cxn modelId="{34F0B57A-8C26-4E09-9217-FF88DF034D52}" type="presParOf" srcId="{8B998BC5-0DDC-41B8-BBA5-1082F03DBB5A}" destId="{F6D1C7B8-7FCC-44CE-B34B-94E755481D97}" srcOrd="5" destOrd="0" presId="urn:microsoft.com/office/officeart/2005/8/layout/lProcess2"/>
    <dgm:cxn modelId="{423B9D4A-EEB3-49E6-89BC-D6530B0DD680}" type="presParOf" srcId="{8B998BC5-0DDC-41B8-BBA5-1082F03DBB5A}" destId="{366BA568-AE27-42E1-AD59-0ADA150AD55F}" srcOrd="6" destOrd="0" presId="urn:microsoft.com/office/officeart/2005/8/layout/lProcess2"/>
    <dgm:cxn modelId="{35DF79D6-902E-4AA3-A9DC-54DABA67A143}" type="presParOf" srcId="{8B998BC5-0DDC-41B8-BBA5-1082F03DBB5A}" destId="{2E4B6C0B-A5D2-449B-B0D2-FA421D732E64}" srcOrd="7" destOrd="0" presId="urn:microsoft.com/office/officeart/2005/8/layout/lProcess2"/>
    <dgm:cxn modelId="{8E4853DD-2315-41DB-BD20-D6B5C13B19DE}" type="presParOf" srcId="{8B998BC5-0DDC-41B8-BBA5-1082F03DBB5A}" destId="{D035C6F1-776F-429F-921F-726832A2E2B0}" srcOrd="8" destOrd="0" presId="urn:microsoft.com/office/officeart/2005/8/layout/lProcess2"/>
    <dgm:cxn modelId="{206B077E-332C-43ED-81BE-A6483D142D27}" type="presParOf" srcId="{06C3086C-F7DE-4DE2-B937-5DCCDA877D70}" destId="{2F9B4B9A-BAF4-4C35-9DF1-C2A75E287DA8}" srcOrd="1" destOrd="0" presId="urn:microsoft.com/office/officeart/2005/8/layout/lProcess2"/>
    <dgm:cxn modelId="{25A54448-E4F1-41DC-9EE6-150BE3B28BB4}" type="presParOf" srcId="{06C3086C-F7DE-4DE2-B937-5DCCDA877D70}" destId="{9B471C0D-DDE0-4327-A5BD-FDB2FBB5FCDE}" srcOrd="2" destOrd="0" presId="urn:microsoft.com/office/officeart/2005/8/layout/lProcess2"/>
    <dgm:cxn modelId="{4DE49E8D-28C6-40F3-8246-38ECEE8B2E8A}" type="presParOf" srcId="{9B471C0D-DDE0-4327-A5BD-FDB2FBB5FCDE}" destId="{43E0A865-949F-42F4-94EF-C721805FA9C9}" srcOrd="0" destOrd="0" presId="urn:microsoft.com/office/officeart/2005/8/layout/lProcess2"/>
    <dgm:cxn modelId="{48BF7463-B706-4D17-8822-4502B05EA01C}" type="presParOf" srcId="{9B471C0D-DDE0-4327-A5BD-FDB2FBB5FCDE}" destId="{19469301-D6C8-49C7-8156-B8EFDB29F46B}" srcOrd="1" destOrd="0" presId="urn:microsoft.com/office/officeart/2005/8/layout/lProcess2"/>
    <dgm:cxn modelId="{EEEEC8AD-D1A2-42DB-8ED8-A5D04317DD08}" type="presParOf" srcId="{9B471C0D-DDE0-4327-A5BD-FDB2FBB5FCDE}" destId="{6F8AA210-2AF9-4779-BBDC-175F3D91B6E4}" srcOrd="2" destOrd="0" presId="urn:microsoft.com/office/officeart/2005/8/layout/lProcess2"/>
    <dgm:cxn modelId="{E531AF17-E903-4C24-98EB-A94F46E741D9}" type="presParOf" srcId="{6F8AA210-2AF9-4779-BBDC-175F3D91B6E4}" destId="{9DC0716E-E561-485C-BE21-DF593090CFDD}" srcOrd="0" destOrd="0" presId="urn:microsoft.com/office/officeart/2005/8/layout/lProcess2"/>
    <dgm:cxn modelId="{AE868EE6-866A-476C-A89D-30E20F9694EB}" type="presParOf" srcId="{9DC0716E-E561-485C-BE21-DF593090CFDD}" destId="{2D727C22-0BCD-48CD-B1AF-9F3D7168C9FE}" srcOrd="0" destOrd="0" presId="urn:microsoft.com/office/officeart/2005/8/layout/lProcess2"/>
    <dgm:cxn modelId="{6C8F9AEC-E299-4E81-A9EF-E5F1F20F9262}" type="presParOf" srcId="{9DC0716E-E561-485C-BE21-DF593090CFDD}" destId="{E55B7DA8-4987-4616-9846-0A32CBF13D32}" srcOrd="1" destOrd="0" presId="urn:microsoft.com/office/officeart/2005/8/layout/lProcess2"/>
    <dgm:cxn modelId="{337D0E56-357A-4562-9868-90D604F54B80}" type="presParOf" srcId="{9DC0716E-E561-485C-BE21-DF593090CFDD}" destId="{EE3572D7-5687-472A-9B3C-6188E977499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CCC5B-9CA8-4CD4-8B8F-94EA0291E74C}">
      <dsp:nvSpPr>
        <dsp:cNvPr id="0" name=""/>
        <dsp:cNvSpPr/>
      </dsp:nvSpPr>
      <dsp:spPr>
        <a:xfrm>
          <a:off x="4067" y="0"/>
          <a:ext cx="39131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 err="1"/>
            <a:t>Process</a:t>
          </a:r>
          <a:r>
            <a:rPr lang="es-ES" sz="4500" kern="1200" dirty="0"/>
            <a:t> Manager</a:t>
          </a:r>
        </a:p>
      </dsp:txBody>
      <dsp:txXfrm>
        <a:off x="4067" y="0"/>
        <a:ext cx="3913187" cy="1625600"/>
      </dsp:txXfrm>
    </dsp:sp>
    <dsp:sp modelId="{3C9EAB4C-0FDE-4A0C-9274-708879BE4487}">
      <dsp:nvSpPr>
        <dsp:cNvPr id="0" name=""/>
        <dsp:cNvSpPr/>
      </dsp:nvSpPr>
      <dsp:spPr>
        <a:xfrm>
          <a:off x="395386" y="1626625"/>
          <a:ext cx="31305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Upload_Recipe</a:t>
          </a:r>
          <a:endParaRPr lang="es-ES" sz="2400" kern="1200" dirty="0"/>
        </a:p>
      </dsp:txBody>
      <dsp:txXfrm>
        <a:off x="413746" y="1644985"/>
        <a:ext cx="3093829" cy="590144"/>
      </dsp:txXfrm>
    </dsp:sp>
    <dsp:sp modelId="{4D388E3B-D6BC-4BCE-9779-E5BCA636E52F}">
      <dsp:nvSpPr>
        <dsp:cNvPr id="0" name=""/>
        <dsp:cNvSpPr/>
      </dsp:nvSpPr>
      <dsp:spPr>
        <a:xfrm>
          <a:off x="395386" y="2349930"/>
          <a:ext cx="31305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Start_Process</a:t>
          </a:r>
          <a:endParaRPr lang="es-ES" sz="2400" kern="1200" dirty="0"/>
        </a:p>
      </dsp:txBody>
      <dsp:txXfrm>
        <a:off x="413746" y="2368290"/>
        <a:ext cx="3093829" cy="590144"/>
      </dsp:txXfrm>
    </dsp:sp>
    <dsp:sp modelId="{503C7334-F50C-4D2A-8D5E-DC6CE4121DBF}">
      <dsp:nvSpPr>
        <dsp:cNvPr id="0" name=""/>
        <dsp:cNvSpPr/>
      </dsp:nvSpPr>
      <dsp:spPr>
        <a:xfrm>
          <a:off x="395386" y="3073234"/>
          <a:ext cx="31305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Update_Process</a:t>
          </a:r>
          <a:endParaRPr lang="es-ES" sz="2400" kern="1200" dirty="0"/>
        </a:p>
      </dsp:txBody>
      <dsp:txXfrm>
        <a:off x="413746" y="3091594"/>
        <a:ext cx="3093829" cy="590144"/>
      </dsp:txXfrm>
    </dsp:sp>
    <dsp:sp modelId="{366BA568-AE27-42E1-AD59-0ADA150AD55F}">
      <dsp:nvSpPr>
        <dsp:cNvPr id="0" name=""/>
        <dsp:cNvSpPr/>
      </dsp:nvSpPr>
      <dsp:spPr>
        <a:xfrm>
          <a:off x="395386" y="3796539"/>
          <a:ext cx="31305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Analyze_Task</a:t>
          </a:r>
          <a:endParaRPr lang="es-ES" sz="2400" kern="1200" dirty="0"/>
        </a:p>
      </dsp:txBody>
      <dsp:txXfrm>
        <a:off x="413746" y="3814899"/>
        <a:ext cx="3093829" cy="590144"/>
      </dsp:txXfrm>
    </dsp:sp>
    <dsp:sp modelId="{D035C6F1-776F-429F-921F-726832A2E2B0}">
      <dsp:nvSpPr>
        <dsp:cNvPr id="0" name=""/>
        <dsp:cNvSpPr/>
      </dsp:nvSpPr>
      <dsp:spPr>
        <a:xfrm>
          <a:off x="395386" y="4519844"/>
          <a:ext cx="3130549" cy="626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Collect_Answers</a:t>
          </a:r>
          <a:endParaRPr lang="es-ES" sz="2400" kern="1200" dirty="0"/>
        </a:p>
      </dsp:txBody>
      <dsp:txXfrm>
        <a:off x="413746" y="4538204"/>
        <a:ext cx="3093829" cy="590144"/>
      </dsp:txXfrm>
    </dsp:sp>
    <dsp:sp modelId="{43E0A865-949F-42F4-94EF-C721805FA9C9}">
      <dsp:nvSpPr>
        <dsp:cNvPr id="0" name=""/>
        <dsp:cNvSpPr/>
      </dsp:nvSpPr>
      <dsp:spPr>
        <a:xfrm>
          <a:off x="4210744" y="0"/>
          <a:ext cx="39131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 err="1"/>
            <a:t>Task</a:t>
          </a:r>
          <a:r>
            <a:rPr lang="es-ES" sz="4500" kern="1200" dirty="0"/>
            <a:t> </a:t>
          </a:r>
          <a:r>
            <a:rPr lang="es-ES" sz="4500" kern="1200" dirty="0" err="1"/>
            <a:t>Executor</a:t>
          </a:r>
          <a:endParaRPr lang="es-ES" sz="4500" kern="1200" dirty="0"/>
        </a:p>
      </dsp:txBody>
      <dsp:txXfrm>
        <a:off x="4210744" y="0"/>
        <a:ext cx="3913187" cy="1625600"/>
      </dsp:txXfrm>
    </dsp:sp>
    <dsp:sp modelId="{2D727C22-0BCD-48CD-B1AF-9F3D7168C9FE}">
      <dsp:nvSpPr>
        <dsp:cNvPr id="0" name=""/>
        <dsp:cNvSpPr/>
      </dsp:nvSpPr>
      <dsp:spPr>
        <a:xfrm>
          <a:off x="4602063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Call_Service</a:t>
          </a:r>
          <a:endParaRPr lang="es-ES" sz="2400" kern="1200" dirty="0"/>
        </a:p>
      </dsp:txBody>
      <dsp:txXfrm>
        <a:off x="4649915" y="1675039"/>
        <a:ext cx="3034845" cy="1538098"/>
      </dsp:txXfrm>
    </dsp:sp>
    <dsp:sp modelId="{EE3572D7-5687-472A-9B3C-6188E977499C}">
      <dsp:nvSpPr>
        <dsp:cNvPr id="0" name=""/>
        <dsp:cNvSpPr/>
      </dsp:nvSpPr>
      <dsp:spPr>
        <a:xfrm>
          <a:off x="4602063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Receive_Reply_Service</a:t>
          </a:r>
          <a:endParaRPr lang="es-ES" sz="2400" kern="1200" dirty="0"/>
        </a:p>
      </dsp:txBody>
      <dsp:txXfrm>
        <a:off x="4649915" y="3560195"/>
        <a:ext cx="3034845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BFFA0-985C-4E5A-803A-AFE3BED6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74BBC-A417-409D-A2AA-0FC89B06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92807-6045-4FC7-9D84-9451A10C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EDF3C-17CD-4266-9D6D-E33A8BB7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8819A-920E-4596-A733-F27AB70D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1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9CAF6-C82B-46D2-A738-95C63E9C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260F89-2250-4E70-805B-9EE9865EB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23919-5130-4787-A5FB-0CD9286C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9AE0C-324A-4BE9-B1DE-CFC5A902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C7D06-BEC5-463A-8106-B8A87434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67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A970F-07E7-42B3-A678-72B05659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2B7897-1FD5-423F-BA20-DBD940DA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0723F-43C2-4D42-9616-DEC09994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EC022-87FB-4F58-9B6C-65F666D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082EE-1F3E-4FD3-8822-4E0654F8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4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F764-A025-4D80-B3DF-CBE845D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AD2CC-A438-423B-AE43-3D98BE53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98EF7-0419-4595-8BDC-414AE28E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66299-818E-4B55-82C1-365F7D3E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8C889-CC99-4DCF-B1AE-2D7868F9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93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FCAC-5582-4C50-BE5F-3A6D21D8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009109-F2BE-4BC8-BB5A-07AC08D3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DA5B8-671C-4F64-8E22-BCB390DA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D5680-288F-4763-B688-4DDD1117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D38F3-F99B-4481-B6C3-C5ADC427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A7D6-2721-40A7-93DD-276596FE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2070C-4A55-4C08-913B-53AEF79B4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90EE3-FD26-40BB-8D83-33B5EC52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CCC23-BEB5-4827-8349-2420556C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28787F-1F69-4482-B0FB-0AF7BA3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C2F9E-BA2D-4EDE-9FFF-8A3A61B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0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BC4DE-7B72-4931-9919-F70857F8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45DBA0-9DA0-4408-AE91-0EB6A239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F5187F-43C3-4328-B281-FF2AF51D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F0FFF2-DE7A-4339-996C-0620259E2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633EDB-1589-40A9-9BD1-BBB371828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EC25E6-A424-4170-B952-629D1A33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D621BD-7707-4C2A-BC2B-09DB44E7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088F65-4359-4502-BCF1-BED7E27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5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E5D5-0C54-4B3B-8D2D-F6AFFC28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6818B7-F95A-489B-8931-6DC1473F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E2FC1-1563-47D3-B7BB-F6333EE4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49EE2-2E71-4CAC-88E9-3A41EA0A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0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347DD2-FC49-46FB-A937-4505A3B2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621CD4-2ECC-4FC1-B767-4496CC5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66F6EE-C5F3-4639-82CF-38359AD8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9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C946-3CEE-42A9-90BD-653396A3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664D4-BE25-4C0F-A155-19CF5ECC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549663-5FE7-40A3-B51F-74034159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131442-7976-4241-B8F4-55E0D65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F0454-2A49-47E6-92C9-8EF26334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8DAD1-59F1-418D-B880-81039443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4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F4D2-04BA-4F8B-9F11-A8B8D972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8EF75F-70C4-4A31-801E-9A0C9050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D06178-5967-44EB-9047-173682D6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CEF36-6A3E-4F12-9013-EE246074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ECE47A-A36F-493B-8073-89C0A89D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3C4DB-EDF8-4F7E-BC5D-54A426AD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54501-B0E6-4EEE-8A25-30FD768D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6F763-A84B-4EF5-AC97-575DF6A1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2E336-7043-4067-A97C-617B440E8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7FFB-4C2E-4385-9805-7EC509B08C3D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93282-E8C8-4A5A-B2A5-9CC27646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CC2E-9373-4A64-8F62-66D00BF4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204B-E748-4B6D-B477-1F4485E3B4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89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5073207-268A-48C8-9D6A-7886FCD24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523038"/>
              </p:ext>
            </p:extLst>
          </p:nvPr>
        </p:nvGraphicFramePr>
        <p:xfrm>
          <a:off x="147193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>
            <a:extLst>
              <a:ext uri="{FF2B5EF4-FFF2-40B4-BE49-F238E27FC236}">
                <a16:creationId xmlns:a16="http://schemas.microsoft.com/office/drawing/2014/main" id="{05C753D1-0355-4E7C-8123-907D938B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2" y="2442563"/>
            <a:ext cx="2682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30A146F-3CA0-4476-B41A-D862F9F5D3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759" y="2680688"/>
            <a:ext cx="130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310A7F7B-5E73-43D6-B1EE-0D27963D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2" y="3173483"/>
            <a:ext cx="2682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C4B184A-289C-4306-94DE-19FB50E0F19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7759" y="3411608"/>
            <a:ext cx="129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08868D3-3FAB-4753-BA73-CDAE5E513028}"/>
              </a:ext>
            </a:extLst>
          </p:cNvPr>
          <p:cNvCxnSpPr>
            <a:cxnSpLocks/>
          </p:cNvCxnSpPr>
          <p:nvPr/>
        </p:nvCxnSpPr>
        <p:spPr>
          <a:xfrm>
            <a:off x="4987129" y="3258254"/>
            <a:ext cx="12700" cy="851183"/>
          </a:xfrm>
          <a:prstGeom prst="bentConnector4">
            <a:avLst>
              <a:gd name="adj1" fmla="val 3870000"/>
              <a:gd name="adj2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F69CE41-7853-4D04-970D-89AA1D93C51B}"/>
              </a:ext>
            </a:extLst>
          </p:cNvPr>
          <p:cNvCxnSpPr>
            <a:cxnSpLocks/>
          </p:cNvCxnSpPr>
          <p:nvPr/>
        </p:nvCxnSpPr>
        <p:spPr>
          <a:xfrm>
            <a:off x="1793240" y="4109437"/>
            <a:ext cx="12700" cy="851183"/>
          </a:xfrm>
          <a:prstGeom prst="bentConnector4">
            <a:avLst>
              <a:gd name="adj1" fmla="val -4500000"/>
              <a:gd name="adj2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18EF6E-AE5A-411D-B650-DA0F9BD18C1E}"/>
              </a:ext>
            </a:extLst>
          </p:cNvPr>
          <p:cNvCxnSpPr>
            <a:cxnSpLocks/>
          </p:cNvCxnSpPr>
          <p:nvPr/>
        </p:nvCxnSpPr>
        <p:spPr>
          <a:xfrm flipV="1">
            <a:off x="5115519" y="3683846"/>
            <a:ext cx="858481" cy="104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DD6B4A2-03A8-41B1-BE92-A59E1C3C7343}"/>
              </a:ext>
            </a:extLst>
          </p:cNvPr>
          <p:cNvCxnSpPr/>
          <p:nvPr/>
        </p:nvCxnSpPr>
        <p:spPr>
          <a:xfrm flipH="1">
            <a:off x="4999829" y="3954780"/>
            <a:ext cx="1096171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0CACCA9-B614-4BBD-8B01-A8EF49223CE4}"/>
              </a:ext>
            </a:extLst>
          </p:cNvPr>
          <p:cNvCxnSpPr>
            <a:cxnSpLocks/>
          </p:cNvCxnSpPr>
          <p:nvPr/>
        </p:nvCxnSpPr>
        <p:spPr>
          <a:xfrm flipH="1">
            <a:off x="5115519" y="5486613"/>
            <a:ext cx="85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F603A268-CA1E-44BD-B507-7EDC39FDC494}"/>
              </a:ext>
            </a:extLst>
          </p:cNvPr>
          <p:cNvSpPr/>
          <p:nvPr/>
        </p:nvSpPr>
        <p:spPr>
          <a:xfrm>
            <a:off x="10309860" y="2680689"/>
            <a:ext cx="1384381" cy="8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Sync</a:t>
            </a:r>
            <a:r>
              <a:rPr lang="es-ES" dirty="0"/>
              <a:t>.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7562F7A-33C7-49F4-A1C5-116F7C33ED7F}"/>
              </a:ext>
            </a:extLst>
          </p:cNvPr>
          <p:cNvSpPr/>
          <p:nvPr/>
        </p:nvSpPr>
        <p:spPr>
          <a:xfrm>
            <a:off x="10309859" y="4640580"/>
            <a:ext cx="1384381" cy="85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Async</a:t>
            </a:r>
            <a:r>
              <a:rPr lang="es-ES" dirty="0"/>
              <a:t>. </a:t>
            </a:r>
            <a:r>
              <a:rPr lang="es-ES" dirty="0" err="1"/>
              <a:t>Service</a:t>
            </a:r>
            <a:endParaRPr lang="es-ES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69CEDEF-F479-40AE-9F0F-B8551A24D608}"/>
              </a:ext>
            </a:extLst>
          </p:cNvPr>
          <p:cNvCxnSpPr/>
          <p:nvPr/>
        </p:nvCxnSpPr>
        <p:spPr>
          <a:xfrm>
            <a:off x="9262705" y="3173483"/>
            <a:ext cx="967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039EBD5-E085-4A71-ADB8-2598A2756EC0}"/>
              </a:ext>
            </a:extLst>
          </p:cNvPr>
          <p:cNvCxnSpPr/>
          <p:nvPr/>
        </p:nvCxnSpPr>
        <p:spPr>
          <a:xfrm>
            <a:off x="9258300" y="3649733"/>
            <a:ext cx="925830" cy="99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C0EF805-479E-495E-80D9-7CFC2CED3FB1}"/>
              </a:ext>
            </a:extLst>
          </p:cNvPr>
          <p:cNvCxnSpPr>
            <a:stCxn id="45" idx="1"/>
          </p:cNvCxnSpPr>
          <p:nvPr/>
        </p:nvCxnSpPr>
        <p:spPr>
          <a:xfrm flipH="1">
            <a:off x="9262705" y="5069981"/>
            <a:ext cx="104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759A138-79AD-48AB-B665-860B576364E2}"/>
              </a:ext>
            </a:extLst>
          </p:cNvPr>
          <p:cNvCxnSpPr>
            <a:cxnSpLocks/>
          </p:cNvCxnSpPr>
          <p:nvPr/>
        </p:nvCxnSpPr>
        <p:spPr>
          <a:xfrm rot="5400000">
            <a:off x="346603" y="4152198"/>
            <a:ext cx="1732956" cy="1338120"/>
          </a:xfrm>
          <a:prstGeom prst="bentConnector3">
            <a:avLst>
              <a:gd name="adj1" fmla="val 15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ACE2867-825F-48A0-9237-6E98A1617839}"/>
              </a:ext>
            </a:extLst>
          </p:cNvPr>
          <p:cNvCxnSpPr>
            <a:cxnSpLocks/>
          </p:cNvCxnSpPr>
          <p:nvPr/>
        </p:nvCxnSpPr>
        <p:spPr>
          <a:xfrm flipH="1">
            <a:off x="573960" y="5679347"/>
            <a:ext cx="130818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07101A-15CF-4B27-9B97-CAD9DC18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981769"/>
            <a:ext cx="11546265" cy="3110289"/>
          </a:xfrm>
          <a:prstGeom prst="rect">
            <a:avLst/>
          </a:prstGeom>
        </p:spPr>
      </p:pic>
      <p:sp>
        <p:nvSpPr>
          <p:cNvPr id="3" name="Cilindro 2">
            <a:extLst>
              <a:ext uri="{FF2B5EF4-FFF2-40B4-BE49-F238E27FC236}">
                <a16:creationId xmlns:a16="http://schemas.microsoft.com/office/drawing/2014/main" id="{2E02154A-A1F7-4A2D-AC6E-A7E3ACF0D43A}"/>
              </a:ext>
            </a:extLst>
          </p:cNvPr>
          <p:cNvSpPr/>
          <p:nvPr/>
        </p:nvSpPr>
        <p:spPr>
          <a:xfrm>
            <a:off x="993687" y="616009"/>
            <a:ext cx="1064870" cy="1099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6CCBFE-F8B8-4E7E-8D1D-4C84468895F3}"/>
              </a:ext>
            </a:extLst>
          </p:cNvPr>
          <p:cNvSpPr txBox="1"/>
          <p:nvPr/>
        </p:nvSpPr>
        <p:spPr>
          <a:xfrm>
            <a:off x="4087555" y="4698146"/>
            <a:ext cx="307661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Status</a:t>
            </a:r>
            <a:r>
              <a:rPr lang="es-ES" dirty="0"/>
              <a:t>: </a:t>
            </a:r>
            <a:r>
              <a:rPr lang="es-ES" dirty="0" err="1"/>
              <a:t>In_Progress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Finished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73AD01-696D-4CBC-B731-1921037F59B9}"/>
              </a:ext>
            </a:extLst>
          </p:cNvPr>
          <p:cNvSpPr txBox="1"/>
          <p:nvPr/>
        </p:nvSpPr>
        <p:spPr>
          <a:xfrm>
            <a:off x="7435432" y="3867150"/>
            <a:ext cx="451653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err="1"/>
              <a:t>Bpmn_id</a:t>
            </a:r>
            <a:r>
              <a:rPr lang="es-ES" dirty="0"/>
              <a:t>: id as in BPMN </a:t>
            </a:r>
            <a:r>
              <a:rPr lang="es-ES" dirty="0" err="1"/>
              <a:t>document</a:t>
            </a:r>
            <a:r>
              <a:rPr lang="es-ES" dirty="0"/>
              <a:t>.</a:t>
            </a:r>
          </a:p>
          <a:p>
            <a:r>
              <a:rPr lang="es-ES" b="1" dirty="0" err="1"/>
              <a:t>Name</a:t>
            </a:r>
            <a:r>
              <a:rPr lang="es-ES" dirty="0"/>
              <a:t>: as in BPMN </a:t>
            </a:r>
            <a:r>
              <a:rPr lang="es-ES" dirty="0" err="1"/>
              <a:t>document</a:t>
            </a:r>
            <a:r>
              <a:rPr lang="es-ES" dirty="0"/>
              <a:t>.</a:t>
            </a:r>
          </a:p>
          <a:p>
            <a:r>
              <a:rPr lang="es-ES" b="1" dirty="0" err="1"/>
              <a:t>Type</a:t>
            </a:r>
            <a:r>
              <a:rPr lang="es-ES" b="1" dirty="0"/>
              <a:t>: </a:t>
            </a:r>
            <a:r>
              <a:rPr lang="es-ES" dirty="0" err="1"/>
              <a:t>startEvent</a:t>
            </a:r>
            <a:r>
              <a:rPr lang="es-ES" dirty="0"/>
              <a:t>, </a:t>
            </a:r>
            <a:r>
              <a:rPr lang="es-ES" dirty="0" err="1"/>
              <a:t>serviceTask</a:t>
            </a:r>
            <a:r>
              <a:rPr lang="es-ES" dirty="0"/>
              <a:t>, </a:t>
            </a:r>
            <a:r>
              <a:rPr lang="es-ES" dirty="0" err="1"/>
              <a:t>intermediateCatchEvent</a:t>
            </a:r>
            <a:r>
              <a:rPr lang="es-ES" dirty="0"/>
              <a:t>, </a:t>
            </a:r>
            <a:r>
              <a:rPr lang="es-ES" dirty="0" err="1"/>
              <a:t>parallelGateway</a:t>
            </a:r>
            <a:r>
              <a:rPr lang="es-ES" dirty="0"/>
              <a:t> … </a:t>
            </a:r>
          </a:p>
          <a:p>
            <a:r>
              <a:rPr lang="es-ES" b="1" dirty="0"/>
              <a:t>Status</a:t>
            </a:r>
            <a:r>
              <a:rPr lang="es-ES" dirty="0"/>
              <a:t>: </a:t>
            </a:r>
            <a:r>
              <a:rPr lang="es-ES" dirty="0" err="1"/>
              <a:t>Ready_To_Start</a:t>
            </a:r>
            <a:r>
              <a:rPr lang="es-ES" dirty="0"/>
              <a:t>, </a:t>
            </a:r>
            <a:r>
              <a:rPr lang="es-ES" dirty="0" err="1"/>
              <a:t>In_Progress</a:t>
            </a:r>
            <a:r>
              <a:rPr lang="es-ES" dirty="0"/>
              <a:t>, </a:t>
            </a:r>
            <a:r>
              <a:rPr lang="es-ES" dirty="0" err="1"/>
              <a:t>Finished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Finished_Treated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EDD69C-5EE5-4F4D-87CA-50E2905ECAC6}"/>
              </a:ext>
            </a:extLst>
          </p:cNvPr>
          <p:cNvSpPr txBox="1"/>
          <p:nvPr/>
        </p:nvSpPr>
        <p:spPr>
          <a:xfrm>
            <a:off x="240030" y="4744313"/>
            <a:ext cx="334675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 err="1"/>
              <a:t>Name</a:t>
            </a:r>
            <a:r>
              <a:rPr lang="es-ES" dirty="0"/>
              <a:t>: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upload</a:t>
            </a:r>
            <a:endParaRPr lang="es-ES" dirty="0"/>
          </a:p>
          <a:p>
            <a:r>
              <a:rPr lang="es-ES" b="1" dirty="0" err="1"/>
              <a:t>Recipe</a:t>
            </a:r>
            <a:r>
              <a:rPr lang="es-ES" dirty="0"/>
              <a:t>: BPMN </a:t>
            </a:r>
            <a:r>
              <a:rPr lang="es-ES" dirty="0" err="1"/>
              <a:t>document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78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1074420" y="674370"/>
            <a:ext cx="6892290" cy="184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Upload_Recipe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Endpoint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can </a:t>
            </a:r>
            <a:r>
              <a:rPr lang="es-ES" dirty="0" err="1"/>
              <a:t>upload</a:t>
            </a:r>
            <a:r>
              <a:rPr lang="es-ES" dirty="0"/>
              <a:t> </a:t>
            </a:r>
            <a:r>
              <a:rPr lang="es-ES" dirty="0" err="1"/>
              <a:t>recipes</a:t>
            </a:r>
            <a:r>
              <a:rPr lang="es-ES" dirty="0"/>
              <a:t> in BPMN </a:t>
            </a:r>
            <a:r>
              <a:rPr lang="es-ES" dirty="0" err="1"/>
              <a:t>format</a:t>
            </a:r>
            <a:r>
              <a:rPr lang="es-ES" dirty="0"/>
              <a:t>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BPMN </a:t>
            </a:r>
            <a:r>
              <a:rPr lang="es-ES" dirty="0" err="1"/>
              <a:t>document</a:t>
            </a:r>
            <a:r>
              <a:rPr lang="es-ES" dirty="0"/>
              <a:t> (</a:t>
            </a:r>
            <a:r>
              <a:rPr lang="es-ES" dirty="0" err="1"/>
              <a:t>process</a:t>
            </a:r>
            <a:r>
              <a:rPr lang="es-ES" dirty="0"/>
              <a:t> id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Inserts</a:t>
            </a:r>
            <a:r>
              <a:rPr lang="es-ES" dirty="0"/>
              <a:t> in DB a new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and </a:t>
            </a:r>
            <a:r>
              <a:rPr lang="es-ES" dirty="0" err="1"/>
              <a:t>whole</a:t>
            </a:r>
            <a:r>
              <a:rPr lang="es-ES" dirty="0"/>
              <a:t> BPMN </a:t>
            </a:r>
            <a:r>
              <a:rPr lang="es-ES" dirty="0" err="1"/>
              <a:t>document</a:t>
            </a:r>
            <a:endParaRPr lang="es-ES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AC8026-2ED7-41CD-A53A-D685531B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61" y="3287280"/>
            <a:ext cx="6458851" cy="175284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56E4765-799F-48B6-BEE4-B52A09DD54B7}"/>
              </a:ext>
            </a:extLst>
          </p:cNvPr>
          <p:cNvSpPr/>
          <p:nvPr/>
        </p:nvSpPr>
        <p:spPr>
          <a:xfrm>
            <a:off x="4023360" y="4479403"/>
            <a:ext cx="7452360" cy="34724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3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1074420" y="674370"/>
            <a:ext cx="8012430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Start_Process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Endpoint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can </a:t>
            </a:r>
            <a:r>
              <a:rPr lang="es-ES" dirty="0" err="1"/>
              <a:t>launch</a:t>
            </a:r>
            <a:r>
              <a:rPr lang="es-ES" dirty="0"/>
              <a:t> a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Inserts</a:t>
            </a:r>
            <a:r>
              <a:rPr lang="es-ES" dirty="0"/>
              <a:t> a  new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in DB (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BPMN </a:t>
            </a:r>
            <a:r>
              <a:rPr lang="es-ES" dirty="0" err="1"/>
              <a:t>name</a:t>
            </a:r>
            <a:r>
              <a:rPr lang="es-ES" dirty="0"/>
              <a:t> and id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startEvent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Inserts</a:t>
            </a:r>
            <a:r>
              <a:rPr lang="es-ES" dirty="0"/>
              <a:t> </a:t>
            </a:r>
            <a:r>
              <a:rPr lang="es-ES" dirty="0" err="1"/>
              <a:t>startEvent</a:t>
            </a:r>
            <a:r>
              <a:rPr lang="es-ES" dirty="0"/>
              <a:t> in </a:t>
            </a:r>
            <a:r>
              <a:rPr lang="es-ES" dirty="0" err="1"/>
              <a:t>active_task</a:t>
            </a:r>
            <a:r>
              <a:rPr lang="es-ES" dirty="0"/>
              <a:t> table (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, </a:t>
            </a:r>
            <a:r>
              <a:rPr lang="es-ES" dirty="0" err="1"/>
              <a:t>bpmn_id</a:t>
            </a:r>
            <a:r>
              <a:rPr lang="es-ES" dirty="0"/>
              <a:t>= </a:t>
            </a:r>
            <a:r>
              <a:rPr lang="es-ES" dirty="0" err="1"/>
              <a:t>startEvent</a:t>
            </a:r>
            <a:r>
              <a:rPr lang="es-ES" dirty="0"/>
              <a:t> id, </a:t>
            </a:r>
            <a:r>
              <a:rPr lang="es-ES" dirty="0" err="1"/>
              <a:t>name</a:t>
            </a:r>
            <a:r>
              <a:rPr lang="es-ES" dirty="0"/>
              <a:t>= </a:t>
            </a:r>
            <a:r>
              <a:rPr lang="es-ES" dirty="0" err="1"/>
              <a:t>startEvent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type</a:t>
            </a:r>
            <a:r>
              <a:rPr lang="es-ES" dirty="0"/>
              <a:t>= </a:t>
            </a:r>
            <a:r>
              <a:rPr lang="es-ES" dirty="0" err="1"/>
              <a:t>startEvent</a:t>
            </a:r>
            <a:r>
              <a:rPr lang="es-ES" dirty="0"/>
              <a:t> and status= </a:t>
            </a:r>
            <a:r>
              <a:rPr lang="es-ES" dirty="0" err="1"/>
              <a:t>Ready_To_Start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b="1" dirty="0" err="1"/>
              <a:t>Update_Process</a:t>
            </a:r>
            <a:endParaRPr lang="es-ES" b="1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AC8026-2ED7-41CD-A53A-D685531B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84" y="4304550"/>
            <a:ext cx="6458851" cy="175284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56E4765-799F-48B6-BEE4-B52A09DD54B7}"/>
              </a:ext>
            </a:extLst>
          </p:cNvPr>
          <p:cNvSpPr/>
          <p:nvPr/>
        </p:nvSpPr>
        <p:spPr>
          <a:xfrm>
            <a:off x="4153383" y="5710155"/>
            <a:ext cx="7452360" cy="34724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5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297180" y="165438"/>
            <a:ext cx="9018270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Update_Process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Flow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checking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status and </a:t>
            </a:r>
            <a:r>
              <a:rPr lang="es-ES" dirty="0" err="1"/>
              <a:t>adding</a:t>
            </a:r>
            <a:r>
              <a:rPr lang="es-ES" dirty="0"/>
              <a:t>/</a:t>
            </a:r>
            <a:r>
              <a:rPr lang="es-ES" dirty="0" err="1"/>
              <a:t>changing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active_task</a:t>
            </a:r>
            <a:r>
              <a:rPr lang="es-ES" dirty="0"/>
              <a:t> table.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active_task</a:t>
            </a:r>
            <a:r>
              <a:rPr lang="es-ES" dirty="0"/>
              <a:t> table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Ready_To_Start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b="1" dirty="0" err="1"/>
              <a:t>Analyse_Task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sub_Flow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active_task</a:t>
            </a:r>
            <a:r>
              <a:rPr lang="es-ES" dirty="0"/>
              <a:t> table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merging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Gateways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Collect</a:t>
            </a:r>
            <a:r>
              <a:rPr lang="es-ES" dirty="0"/>
              <a:t> </a:t>
            </a:r>
            <a:r>
              <a:rPr lang="es-ES" dirty="0" err="1"/>
              <a:t>TargetRef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type_targetRef</a:t>
            </a:r>
            <a:r>
              <a:rPr lang="es-ES" dirty="0"/>
              <a:t> = </a:t>
            </a:r>
            <a:r>
              <a:rPr lang="es-ES" dirty="0" err="1"/>
              <a:t>parallelGateway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sequenceFlow</a:t>
            </a:r>
            <a:r>
              <a:rPr lang="es-ES" dirty="0"/>
              <a:t>/</a:t>
            </a:r>
            <a:r>
              <a:rPr lang="es-ES" dirty="0" err="1"/>
              <a:t>sourceRef</a:t>
            </a:r>
            <a:r>
              <a:rPr lang="es-ES" dirty="0"/>
              <a:t> are </a:t>
            </a:r>
            <a:r>
              <a:rPr lang="es-ES" dirty="0" err="1"/>
              <a:t>finisheds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all_finished</a:t>
            </a:r>
            <a:r>
              <a:rPr lang="es-ES" dirty="0"/>
              <a:t>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in </a:t>
            </a:r>
            <a:r>
              <a:rPr lang="es-ES" dirty="0" err="1"/>
              <a:t>active_task</a:t>
            </a:r>
            <a:r>
              <a:rPr lang="es-ES" dirty="0"/>
              <a:t> as </a:t>
            </a:r>
            <a:r>
              <a:rPr lang="es-ES" dirty="0" err="1"/>
              <a:t>Finished_Treated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Collect</a:t>
            </a:r>
            <a:r>
              <a:rPr lang="es-ES" dirty="0"/>
              <a:t> </a:t>
            </a:r>
            <a:r>
              <a:rPr lang="es-ES" dirty="0" err="1"/>
              <a:t>TargetRef</a:t>
            </a:r>
            <a:r>
              <a:rPr lang="es-ES" dirty="0"/>
              <a:t> (</a:t>
            </a:r>
            <a:r>
              <a:rPr lang="es-ES" dirty="0" err="1"/>
              <a:t>should</a:t>
            </a:r>
            <a:r>
              <a:rPr lang="es-ES" dirty="0"/>
              <a:t> be a </a:t>
            </a:r>
            <a:r>
              <a:rPr lang="es-ES" dirty="0" err="1"/>
              <a:t>parallelGateway</a:t>
            </a:r>
            <a:r>
              <a:rPr lang="es-E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Inserts</a:t>
            </a:r>
            <a:r>
              <a:rPr lang="es-ES" dirty="0"/>
              <a:t> </a:t>
            </a:r>
            <a:r>
              <a:rPr lang="es-ES" dirty="0" err="1"/>
              <a:t>parallelGateway</a:t>
            </a:r>
            <a:r>
              <a:rPr lang="es-ES" dirty="0"/>
              <a:t> in </a:t>
            </a:r>
            <a:r>
              <a:rPr lang="es-ES" dirty="0" err="1"/>
              <a:t>active_task</a:t>
            </a:r>
            <a:r>
              <a:rPr lang="es-ES" dirty="0"/>
              <a:t> table (</a:t>
            </a:r>
            <a:r>
              <a:rPr lang="es-ES" dirty="0" err="1"/>
              <a:t>linked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, </a:t>
            </a:r>
            <a:r>
              <a:rPr lang="es-ES" dirty="0" err="1"/>
              <a:t>bpmn_id</a:t>
            </a:r>
            <a:r>
              <a:rPr lang="es-ES" dirty="0"/>
              <a:t>= </a:t>
            </a:r>
            <a:r>
              <a:rPr lang="es-ES" dirty="0" err="1"/>
              <a:t>parallelGateway</a:t>
            </a:r>
            <a:r>
              <a:rPr lang="es-ES" dirty="0"/>
              <a:t> id, </a:t>
            </a:r>
            <a:r>
              <a:rPr lang="es-ES" dirty="0" err="1"/>
              <a:t>name</a:t>
            </a:r>
            <a:r>
              <a:rPr lang="es-ES" dirty="0"/>
              <a:t>= </a:t>
            </a:r>
            <a:r>
              <a:rPr lang="es-ES" dirty="0" err="1"/>
              <a:t>parallelGateway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type</a:t>
            </a:r>
            <a:r>
              <a:rPr lang="es-ES" dirty="0"/>
              <a:t>= </a:t>
            </a:r>
            <a:r>
              <a:rPr lang="es-ES" dirty="0" err="1"/>
              <a:t>parallelGateway</a:t>
            </a:r>
            <a:r>
              <a:rPr lang="es-ES" dirty="0"/>
              <a:t> and status= </a:t>
            </a:r>
            <a:r>
              <a:rPr lang="es-ES" dirty="0" err="1"/>
              <a:t>Ready_To_Start</a:t>
            </a:r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5854F-D134-4971-85CF-14A021CC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5183371"/>
            <a:ext cx="9564435" cy="7335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56E4765-799F-48B6-BEE4-B52A09DD54B7}"/>
              </a:ext>
            </a:extLst>
          </p:cNvPr>
          <p:cNvSpPr/>
          <p:nvPr/>
        </p:nvSpPr>
        <p:spPr>
          <a:xfrm>
            <a:off x="1062990" y="5293211"/>
            <a:ext cx="10531323" cy="51384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C90916-06DE-41D6-B192-065B3A32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91" y="2838318"/>
            <a:ext cx="2206658" cy="21060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35D4E6-CF98-49FB-BD47-0FA287ED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782" y="6187667"/>
            <a:ext cx="8478433" cy="504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621C794-F71A-4EC4-8469-80E5CF61CDDB}"/>
              </a:ext>
            </a:extLst>
          </p:cNvPr>
          <p:cNvSpPr/>
          <p:nvPr/>
        </p:nvSpPr>
        <p:spPr>
          <a:xfrm>
            <a:off x="632460" y="6265763"/>
            <a:ext cx="10531323" cy="2836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77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E7CE250-9AB5-420A-B847-F2BCE240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6368303"/>
            <a:ext cx="12100560" cy="4896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251460" y="61912"/>
            <a:ext cx="11109960" cy="5416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Analyse_Task</a:t>
            </a:r>
            <a:endParaRPr lang="es-ES" sz="2400" b="1" dirty="0"/>
          </a:p>
          <a:p>
            <a:r>
              <a:rPr lang="es-ES" sz="1600" b="1" dirty="0" err="1"/>
              <a:t>Description</a:t>
            </a:r>
            <a:r>
              <a:rPr lang="es-ES" sz="1600" dirty="0"/>
              <a:t>: Flow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checks</a:t>
            </a:r>
            <a:r>
              <a:rPr lang="es-ES" sz="1600" dirty="0"/>
              <a:t> a </a:t>
            </a:r>
            <a:r>
              <a:rPr lang="es-ES" sz="1600" dirty="0" err="1"/>
              <a:t>task</a:t>
            </a:r>
            <a:r>
              <a:rPr lang="es-ES" sz="1600" dirty="0"/>
              <a:t> and </a:t>
            </a:r>
            <a:r>
              <a:rPr lang="es-ES" sz="1600" dirty="0" err="1"/>
              <a:t>updates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active_task</a:t>
            </a:r>
            <a:r>
              <a:rPr lang="es-ES" sz="1600" dirty="0"/>
              <a:t> table </a:t>
            </a:r>
            <a:r>
              <a:rPr lang="es-ES" sz="1600" dirty="0" err="1"/>
              <a:t>with</a:t>
            </a:r>
            <a:r>
              <a:rPr lang="es-ES" sz="1600" dirty="0"/>
              <a:t> new </a:t>
            </a:r>
            <a:r>
              <a:rPr lang="es-ES" sz="1600" dirty="0" err="1"/>
              <a:t>tasks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calls</a:t>
            </a:r>
            <a:r>
              <a:rPr lang="es-ES" sz="1600" dirty="0"/>
              <a:t> a </a:t>
            </a:r>
            <a:r>
              <a:rPr lang="es-ES" sz="1600" dirty="0" err="1"/>
              <a:t>service</a:t>
            </a:r>
            <a:r>
              <a:rPr lang="es-ES" sz="1600" dirty="0"/>
              <a:t>.</a:t>
            </a:r>
          </a:p>
          <a:p>
            <a:r>
              <a:rPr lang="es-ES" sz="1600" b="1" dirty="0" err="1"/>
              <a:t>Functionality</a:t>
            </a:r>
            <a:r>
              <a:rPr lang="es-ES" sz="1600" dirty="0"/>
              <a:t>: </a:t>
            </a:r>
            <a:r>
              <a:rPr lang="es-ES" sz="1600" dirty="0" err="1"/>
              <a:t>Perfoms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following</a:t>
            </a:r>
            <a:r>
              <a:rPr lang="es-ES" sz="1600" dirty="0"/>
              <a:t> </a:t>
            </a:r>
            <a:r>
              <a:rPr lang="es-ES" sz="1600" dirty="0" err="1"/>
              <a:t>actions</a:t>
            </a:r>
            <a:r>
              <a:rPr lang="es-E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Collects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type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task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Proposes</a:t>
            </a:r>
            <a:r>
              <a:rPr lang="es-ES" sz="1600" dirty="0"/>
              <a:t> a </a:t>
            </a:r>
            <a:r>
              <a:rPr lang="es-ES" sz="1600" dirty="0" err="1"/>
              <a:t>switch</a:t>
            </a:r>
            <a:r>
              <a:rPr lang="es-ES" sz="1600" dirty="0"/>
              <a:t> </a:t>
            </a:r>
            <a:r>
              <a:rPr lang="es-ES" sz="1600" dirty="0" err="1"/>
              <a:t>where</a:t>
            </a:r>
            <a:r>
              <a:rPr lang="es-ES" sz="1600" dirty="0"/>
              <a:t> case </a:t>
            </a:r>
            <a:r>
              <a:rPr lang="es-ES" sz="1600" dirty="0" err="1"/>
              <a:t>type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startEvent</a:t>
            </a:r>
            <a:r>
              <a:rPr lang="es-ES" sz="16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Finds</a:t>
            </a:r>
            <a:r>
              <a:rPr lang="es-ES" sz="1600" dirty="0"/>
              <a:t> </a:t>
            </a:r>
            <a:r>
              <a:rPr lang="es-ES" sz="1600" dirty="0" err="1"/>
              <a:t>startEvent</a:t>
            </a:r>
            <a:r>
              <a:rPr lang="es-ES" sz="1600" dirty="0"/>
              <a:t> in BPMN </a:t>
            </a:r>
            <a:r>
              <a:rPr lang="es-ES" sz="1600" dirty="0" err="1"/>
              <a:t>recipe</a:t>
            </a:r>
            <a:r>
              <a:rPr lang="es-ES" sz="1600" dirty="0"/>
              <a:t> (</a:t>
            </a:r>
            <a:r>
              <a:rPr lang="es-ES" sz="1600" dirty="0" err="1"/>
              <a:t>sequenceFlow</a:t>
            </a:r>
            <a:r>
              <a:rPr lang="es-ES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Collects</a:t>
            </a:r>
            <a:r>
              <a:rPr lang="es-ES" sz="1600" dirty="0"/>
              <a:t> </a:t>
            </a:r>
            <a:r>
              <a:rPr lang="es-ES" sz="1600" dirty="0" err="1"/>
              <a:t>tasks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targetRefs</a:t>
            </a:r>
            <a:r>
              <a:rPr lang="es-ES" sz="1600" dirty="0"/>
              <a:t> (</a:t>
            </a:r>
            <a:r>
              <a:rPr lang="es-ES" sz="1600" dirty="0" err="1"/>
              <a:t>could</a:t>
            </a:r>
            <a:r>
              <a:rPr lang="es-ES" sz="1600" dirty="0"/>
              <a:t> be more </a:t>
            </a:r>
            <a:r>
              <a:rPr lang="es-ES" sz="1600" dirty="0" err="1"/>
              <a:t>than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Inserts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tasks</a:t>
            </a:r>
            <a:r>
              <a:rPr lang="es-ES" sz="1600" dirty="0"/>
              <a:t> in </a:t>
            </a:r>
            <a:r>
              <a:rPr lang="es-ES" sz="1600" dirty="0" err="1"/>
              <a:t>active_task</a:t>
            </a:r>
            <a:r>
              <a:rPr lang="es-ES" sz="1600" dirty="0"/>
              <a:t> table (</a:t>
            </a:r>
            <a:r>
              <a:rPr lang="es-ES" sz="1600" dirty="0" err="1"/>
              <a:t>linked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instance</a:t>
            </a:r>
            <a:r>
              <a:rPr lang="es-ES" sz="1600" dirty="0"/>
              <a:t>, </a:t>
            </a:r>
            <a:r>
              <a:rPr lang="es-ES" sz="1600" dirty="0" err="1"/>
              <a:t>bpmn_id</a:t>
            </a:r>
            <a:r>
              <a:rPr lang="es-ES" sz="1600" dirty="0"/>
              <a:t>= </a:t>
            </a:r>
            <a:r>
              <a:rPr lang="es-ES" sz="1600" dirty="0" err="1"/>
              <a:t>element</a:t>
            </a:r>
            <a:r>
              <a:rPr lang="es-ES" sz="1600" dirty="0"/>
              <a:t> id, </a:t>
            </a:r>
            <a:r>
              <a:rPr lang="es-ES" sz="1600" dirty="0" err="1"/>
              <a:t>name</a:t>
            </a:r>
            <a:r>
              <a:rPr lang="es-ES" sz="1600" dirty="0"/>
              <a:t>= </a:t>
            </a:r>
            <a:r>
              <a:rPr lang="es-ES" sz="1600" dirty="0" err="1"/>
              <a:t>element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, </a:t>
            </a:r>
            <a:r>
              <a:rPr lang="es-ES" sz="1600" dirty="0" err="1"/>
              <a:t>type</a:t>
            </a:r>
            <a:r>
              <a:rPr lang="es-ES" sz="1600" dirty="0"/>
              <a:t>= </a:t>
            </a:r>
            <a:r>
              <a:rPr lang="es-ES" sz="1600" dirty="0" err="1"/>
              <a:t>element</a:t>
            </a:r>
            <a:r>
              <a:rPr lang="es-ES" sz="1600" dirty="0"/>
              <a:t> </a:t>
            </a:r>
            <a:r>
              <a:rPr lang="es-ES" sz="1600" dirty="0" err="1"/>
              <a:t>type</a:t>
            </a:r>
            <a:r>
              <a:rPr lang="es-ES" sz="1600" dirty="0"/>
              <a:t> and status= </a:t>
            </a:r>
            <a:r>
              <a:rPr lang="es-ES" sz="1600" dirty="0" err="1"/>
              <a:t>Ready_To_Start</a:t>
            </a:r>
            <a:endParaRPr lang="es-E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Finishes</a:t>
            </a:r>
            <a:r>
              <a:rPr lang="es-ES" sz="1600" dirty="0"/>
              <a:t> </a:t>
            </a:r>
            <a:r>
              <a:rPr lang="es-ES" sz="1600" dirty="0" err="1"/>
              <a:t>startEvent</a:t>
            </a:r>
            <a:r>
              <a:rPr lang="es-ES" sz="1600" dirty="0"/>
              <a:t> </a:t>
            </a:r>
            <a:r>
              <a:rPr lang="es-ES" sz="1600" dirty="0" err="1"/>
              <a:t>activity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serviceTask</a:t>
            </a:r>
            <a:r>
              <a:rPr lang="es-ES" sz="16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/>
              <a:t>Change status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task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In_Progress</a:t>
            </a:r>
            <a:endParaRPr lang="es-E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Call</a:t>
            </a:r>
            <a:r>
              <a:rPr lang="es-ES" sz="1600" dirty="0"/>
              <a:t> </a:t>
            </a:r>
            <a:r>
              <a:rPr lang="es-ES" sz="1600" dirty="0" err="1"/>
              <a:t>Task</a:t>
            </a:r>
            <a:r>
              <a:rPr lang="es-ES" sz="1600" dirty="0"/>
              <a:t> </a:t>
            </a:r>
            <a:r>
              <a:rPr lang="es-ES" sz="1600" dirty="0" err="1"/>
              <a:t>Executor</a:t>
            </a:r>
            <a:r>
              <a:rPr lang="es-ES" sz="1600" dirty="0"/>
              <a:t> </a:t>
            </a:r>
            <a:r>
              <a:rPr lang="es-ES" sz="1600" b="1" dirty="0" err="1"/>
              <a:t>Call_Service</a:t>
            </a:r>
            <a:r>
              <a:rPr lang="es-ES" sz="1600" dirty="0"/>
              <a:t> (</a:t>
            </a:r>
            <a:r>
              <a:rPr lang="es-ES" sz="1600" dirty="0" err="1"/>
              <a:t>pass</a:t>
            </a:r>
            <a:r>
              <a:rPr lang="es-ES" sz="1600" dirty="0"/>
              <a:t> </a:t>
            </a:r>
            <a:r>
              <a:rPr lang="es-ES" sz="1600" dirty="0" err="1"/>
              <a:t>process_instance_id</a:t>
            </a:r>
            <a:r>
              <a:rPr lang="es-ES" sz="1600" dirty="0"/>
              <a:t>, </a:t>
            </a:r>
            <a:r>
              <a:rPr lang="es-ES" sz="1600" dirty="0" err="1"/>
              <a:t>active_task_id</a:t>
            </a:r>
            <a:r>
              <a:rPr lang="es-ES" sz="1600" dirty="0"/>
              <a:t>, </a:t>
            </a:r>
            <a:r>
              <a:rPr lang="es-ES" sz="1600" dirty="0" err="1"/>
              <a:t>message_expected</a:t>
            </a:r>
            <a:r>
              <a:rPr lang="es-ES" sz="16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parallelGateway</a:t>
            </a:r>
            <a:r>
              <a:rPr lang="es-ES" sz="1600" dirty="0"/>
              <a:t>: (as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startEvent</a:t>
            </a:r>
            <a:r>
              <a:rPr lang="es-ES" sz="1600" dirty="0"/>
              <a:t>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parallelGateway</a:t>
            </a:r>
            <a:r>
              <a:rPr lang="es-E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intermediateCatchEvent</a:t>
            </a:r>
            <a:r>
              <a:rPr lang="es-ES" sz="16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/>
              <a:t>Change status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task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In_Progress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b="1" dirty="0" err="1"/>
              <a:t>endEvent</a:t>
            </a:r>
            <a:r>
              <a:rPr lang="es-E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Set </a:t>
            </a:r>
            <a:r>
              <a:rPr lang="es-ES" sz="1600" dirty="0" err="1"/>
              <a:t>task</a:t>
            </a:r>
            <a:r>
              <a:rPr lang="es-ES" sz="1600" dirty="0"/>
              <a:t> status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Finished_Treated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Set </a:t>
            </a:r>
            <a:r>
              <a:rPr lang="es-ES" sz="1600" dirty="0" err="1"/>
              <a:t>process</a:t>
            </a:r>
            <a:r>
              <a:rPr lang="es-ES" sz="1600" dirty="0"/>
              <a:t> </a:t>
            </a:r>
            <a:r>
              <a:rPr lang="es-ES" sz="1600" dirty="0" err="1"/>
              <a:t>instance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Finished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21C794-F71A-4EC4-8469-80E5CF61CDDB}"/>
              </a:ext>
            </a:extLst>
          </p:cNvPr>
          <p:cNvSpPr/>
          <p:nvPr/>
        </p:nvSpPr>
        <p:spPr>
          <a:xfrm>
            <a:off x="45721" y="6244862"/>
            <a:ext cx="6800850" cy="48969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E531C0-FECA-4BE4-9DFF-3F03A070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69" y="5504139"/>
            <a:ext cx="9697803" cy="676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56E4765-799F-48B6-BEE4-B52A09DD54B7}"/>
              </a:ext>
            </a:extLst>
          </p:cNvPr>
          <p:cNvSpPr/>
          <p:nvPr/>
        </p:nvSpPr>
        <p:spPr>
          <a:xfrm>
            <a:off x="1672591" y="5504139"/>
            <a:ext cx="10531323" cy="28362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1200150" y="1188720"/>
            <a:ext cx="889254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Collect_Answers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Endpoint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Executor</a:t>
            </a:r>
            <a:r>
              <a:rPr lang="es-ES" dirty="0"/>
              <a:t> </a:t>
            </a:r>
            <a:r>
              <a:rPr lang="es-ES" dirty="0" err="1"/>
              <a:t>writes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replies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assigned</a:t>
            </a:r>
            <a:r>
              <a:rPr lang="es-ES" dirty="0"/>
              <a:t>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Collects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Collects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Collects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status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Finished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Call</a:t>
            </a:r>
            <a:r>
              <a:rPr lang="es-ES" b="1" dirty="0"/>
              <a:t> </a:t>
            </a:r>
            <a:r>
              <a:rPr lang="es-ES" b="1" dirty="0" err="1"/>
              <a:t>Update_Process</a:t>
            </a: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11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1120140" y="160020"/>
            <a:ext cx="978408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Call_Service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Endpoint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Manager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Collects</a:t>
            </a:r>
            <a:r>
              <a:rPr lang="es-ES" dirty="0"/>
              <a:t> </a:t>
            </a:r>
            <a:r>
              <a:rPr lang="es-ES" dirty="0" err="1"/>
              <a:t>extensionElements</a:t>
            </a:r>
            <a:r>
              <a:rPr lang="es-ES" dirty="0"/>
              <a:t> (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decide </a:t>
            </a:r>
            <a:r>
              <a:rPr lang="es-ES" dirty="0" err="1"/>
              <a:t>how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: </a:t>
            </a:r>
            <a:r>
              <a:rPr lang="es-ES" dirty="0" err="1"/>
              <a:t>serviceURL</a:t>
            </a:r>
            <a:r>
              <a:rPr lang="es-ES" dirty="0"/>
              <a:t>, </a:t>
            </a:r>
            <a:r>
              <a:rPr lang="es-ES" dirty="0" err="1"/>
              <a:t>method</a:t>
            </a:r>
            <a:r>
              <a:rPr lang="es-ES" dirty="0"/>
              <a:t>, input, </a:t>
            </a:r>
            <a:r>
              <a:rPr lang="es-ES" dirty="0" err="1"/>
              <a:t>headers</a:t>
            </a:r>
            <a:r>
              <a:rPr lang="es-ES" dirty="0"/>
              <a:t> … (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called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asynchronous</a:t>
            </a:r>
            <a:r>
              <a:rPr lang="es-ES" dirty="0"/>
              <a:t>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TargetRef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message_expected</a:t>
            </a:r>
            <a:r>
              <a:rPr lang="es-ES" dirty="0"/>
              <a:t> (</a:t>
            </a:r>
            <a:r>
              <a:rPr lang="es-ES" dirty="0" err="1"/>
              <a:t>intermediateCatchEvent</a:t>
            </a:r>
            <a:r>
              <a:rPr lang="es-ES" dirty="0"/>
              <a:t>/</a:t>
            </a:r>
            <a:r>
              <a:rPr lang="es-ES" dirty="0" err="1"/>
              <a:t>messageEventDefinition</a:t>
            </a:r>
            <a:r>
              <a:rPr lang="es-ES" dirty="0"/>
              <a:t>/</a:t>
            </a:r>
            <a:r>
              <a:rPr lang="es-ES" dirty="0" err="1"/>
              <a:t>messageRef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(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id, </a:t>
            </a:r>
            <a:r>
              <a:rPr lang="es-ES" dirty="0" err="1"/>
              <a:t>task_id</a:t>
            </a:r>
            <a:r>
              <a:rPr lang="es-ES" dirty="0"/>
              <a:t>, </a:t>
            </a:r>
            <a:r>
              <a:rPr lang="es-ES" dirty="0" err="1"/>
              <a:t>message_expected</a:t>
            </a:r>
            <a:r>
              <a:rPr lang="es-ES" dirty="0"/>
              <a:t>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Else</a:t>
            </a:r>
            <a:r>
              <a:rPr lang="es-ES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Call</a:t>
            </a:r>
            <a:r>
              <a:rPr lang="es-ES" b="1" dirty="0"/>
              <a:t> </a:t>
            </a:r>
            <a:r>
              <a:rPr lang="es-ES" b="1" dirty="0" err="1"/>
              <a:t>Collect_Answers</a:t>
            </a:r>
            <a:r>
              <a:rPr lang="es-ES" b="1" dirty="0"/>
              <a:t> (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id, </a:t>
            </a:r>
            <a:r>
              <a:rPr lang="es-ES" dirty="0" err="1"/>
              <a:t>task_id</a:t>
            </a:r>
            <a:r>
              <a:rPr lang="es-ES" dirty="0"/>
              <a:t>, </a:t>
            </a:r>
            <a:r>
              <a:rPr lang="es-ES" dirty="0" err="1"/>
              <a:t>result</a:t>
            </a:r>
            <a:r>
              <a:rPr lang="es-ES" dirty="0"/>
              <a:t>) }</a:t>
            </a:r>
            <a:endParaRPr lang="es-ES" b="1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C69591-E780-4B57-8210-2A1655C4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7" y="3743326"/>
            <a:ext cx="11402365" cy="2019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E023FFD-1ED9-4171-9137-ED7E197A2482}"/>
              </a:ext>
            </a:extLst>
          </p:cNvPr>
          <p:cNvSpPr/>
          <p:nvPr/>
        </p:nvSpPr>
        <p:spPr>
          <a:xfrm>
            <a:off x="4130112" y="3743326"/>
            <a:ext cx="2877034" cy="28362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97CC56-329A-47A8-A29A-FF550699CE10}"/>
              </a:ext>
            </a:extLst>
          </p:cNvPr>
          <p:cNvSpPr/>
          <p:nvPr/>
        </p:nvSpPr>
        <p:spPr>
          <a:xfrm>
            <a:off x="247722" y="4026955"/>
            <a:ext cx="7631430" cy="155843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C09A88-E105-454D-8CBA-381AF403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35" y="5916821"/>
            <a:ext cx="8230749" cy="7811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06D7FC76-9C8C-43D8-BF65-D60D35893932}"/>
              </a:ext>
            </a:extLst>
          </p:cNvPr>
          <p:cNvSpPr/>
          <p:nvPr/>
        </p:nvSpPr>
        <p:spPr>
          <a:xfrm>
            <a:off x="3882462" y="6258891"/>
            <a:ext cx="2877034" cy="28362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9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93EF2D-AE9C-4B6F-9A37-597E8660E7FD}"/>
              </a:ext>
            </a:extLst>
          </p:cNvPr>
          <p:cNvSpPr txBox="1"/>
          <p:nvPr/>
        </p:nvSpPr>
        <p:spPr>
          <a:xfrm>
            <a:off x="788670" y="847485"/>
            <a:ext cx="10195560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 err="1"/>
              <a:t>Receive_Reply_Service</a:t>
            </a:r>
            <a:endParaRPr lang="es-ES" sz="2400" b="1" dirty="0"/>
          </a:p>
          <a:p>
            <a:r>
              <a:rPr lang="es-ES" b="1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Endpoint</a:t>
            </a:r>
            <a:r>
              <a:rPr lang="es-ES" dirty="0"/>
              <a:t> /</a:t>
            </a:r>
            <a:r>
              <a:rPr lang="es-ES" dirty="0" err="1"/>
              <a:t>Subscription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replies</a:t>
            </a:r>
            <a:r>
              <a:rPr lang="es-ES" dirty="0"/>
              <a:t> once </a:t>
            </a:r>
            <a:r>
              <a:rPr lang="es-ES" dirty="0" err="1"/>
              <a:t>finished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asynchronous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).</a:t>
            </a:r>
          </a:p>
          <a:p>
            <a:r>
              <a:rPr lang="es-ES" b="1" dirty="0" err="1"/>
              <a:t>Functionality</a:t>
            </a:r>
            <a:r>
              <a:rPr lang="es-ES" dirty="0"/>
              <a:t>: </a:t>
            </a:r>
            <a:r>
              <a:rPr lang="es-ES" dirty="0" err="1"/>
              <a:t>Perfoms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Collects</a:t>
            </a:r>
            <a:r>
              <a:rPr lang="es-ES" dirty="0"/>
              <a:t> </a:t>
            </a:r>
            <a:r>
              <a:rPr lang="es-ES" dirty="0" err="1"/>
              <a:t>message_expected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id, </a:t>
            </a:r>
            <a:r>
              <a:rPr lang="es-ES" dirty="0" err="1"/>
              <a:t>task_id</a:t>
            </a:r>
            <a:r>
              <a:rPr lang="es-ES" dirty="0"/>
              <a:t>, </a:t>
            </a:r>
            <a:r>
              <a:rPr lang="es-ES" dirty="0" err="1"/>
              <a:t>result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Call</a:t>
            </a:r>
            <a:r>
              <a:rPr lang="es-ES" b="1" dirty="0"/>
              <a:t> </a:t>
            </a:r>
            <a:r>
              <a:rPr lang="es-ES" b="1" dirty="0" err="1"/>
              <a:t>Collect_Answers</a:t>
            </a:r>
            <a:r>
              <a:rPr lang="es-ES" b="1" dirty="0"/>
              <a:t> (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id, </a:t>
            </a:r>
            <a:r>
              <a:rPr lang="es-ES" dirty="0" err="1"/>
              <a:t>task_id</a:t>
            </a:r>
            <a:r>
              <a:rPr lang="es-ES" dirty="0"/>
              <a:t>, </a:t>
            </a:r>
            <a:r>
              <a:rPr lang="es-ES" dirty="0" err="1"/>
              <a:t>result</a:t>
            </a:r>
            <a:r>
              <a:rPr lang="es-ES" dirty="0"/>
              <a:t>) }</a:t>
            </a: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70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789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Larrinaga</dc:creator>
  <cp:lastModifiedBy>Felix Larrinaga</cp:lastModifiedBy>
  <cp:revision>23</cp:revision>
  <dcterms:created xsi:type="dcterms:W3CDTF">2021-05-18T13:34:09Z</dcterms:created>
  <dcterms:modified xsi:type="dcterms:W3CDTF">2021-05-28T08:38:25Z</dcterms:modified>
</cp:coreProperties>
</file>