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Inter"/>
      <p:regular r:id="rId25"/>
      <p:bold r:id="rId26"/>
      <p:italic r:id="rId27"/>
      <p:boldItalic r:id="rId28"/>
    </p:embeddedFont>
    <p:embeddedFont>
      <p:font typeface="Karl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rla-italic.fntdata"/><Relationship Id="rId30" Type="http://schemas.openxmlformats.org/officeDocument/2006/relationships/font" Target="fonts/Karl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Karl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1876057f5d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1876057f5d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18a1f00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18a1f00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18a1f00b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18a1f00b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18a1f00b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18a1f00b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18a1f00bf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18a1f00bf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18a1f00bf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18a1f00bf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18a1f00bf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18a1f00bf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18a1f00bf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18a1f00bf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18a1f00bfd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18a1f00bfd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18a1f00bfd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18a1f00bfd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ee2e0a2e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0ee2e0a2e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6b61e224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16b61e224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876057f5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1876057f5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0ee2e0a2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0ee2e0a2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1876057f5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1876057f5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0ee2e0a2e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0ee2e0a2e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039950"/>
            <a:ext cx="3305100" cy="21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100" y="3426450"/>
            <a:ext cx="2453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49224" y="146529"/>
            <a:ext cx="417946" cy="196126"/>
            <a:chOff x="1970152" y="-62768"/>
            <a:chExt cx="1790687" cy="840300"/>
          </a:xfrm>
        </p:grpSpPr>
        <p:sp>
          <p:nvSpPr>
            <p:cNvPr id="12" name="Google Shape;12;p2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3217263" y="826450"/>
            <a:ext cx="44637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8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3217263" y="1835875"/>
            <a:ext cx="4463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77" name="Google Shape;77;p11"/>
          <p:cNvGrpSpPr/>
          <p:nvPr/>
        </p:nvGrpSpPr>
        <p:grpSpPr>
          <a:xfrm>
            <a:off x="120071" y="-199545"/>
            <a:ext cx="2004170" cy="431074"/>
            <a:chOff x="-145925" y="-62768"/>
            <a:chExt cx="3906764" cy="840300"/>
          </a:xfrm>
        </p:grpSpPr>
        <p:sp>
          <p:nvSpPr>
            <p:cNvPr id="78" name="Google Shape;78;p11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>
            <a:off x="7584862" y="4486034"/>
            <a:ext cx="1097801" cy="236124"/>
            <a:chOff x="-145925" y="-62768"/>
            <a:chExt cx="3906764" cy="840300"/>
          </a:xfrm>
        </p:grpSpPr>
        <p:sp>
          <p:nvSpPr>
            <p:cNvPr id="82" name="Google Shape;82;p11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2" type="title"/>
          </p:nvPr>
        </p:nvSpPr>
        <p:spPr>
          <a:xfrm>
            <a:off x="1680475" y="16923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680475" y="2098083"/>
            <a:ext cx="23055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3" type="title"/>
          </p:nvPr>
        </p:nvSpPr>
        <p:spPr>
          <a:xfrm>
            <a:off x="5473119" y="16923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" name="Google Shape;91;p13"/>
          <p:cNvSpPr txBox="1"/>
          <p:nvPr>
            <p:ph idx="4" type="subTitle"/>
          </p:nvPr>
        </p:nvSpPr>
        <p:spPr>
          <a:xfrm>
            <a:off x="5473119" y="2098083"/>
            <a:ext cx="23055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5" type="title"/>
          </p:nvPr>
        </p:nvSpPr>
        <p:spPr>
          <a:xfrm>
            <a:off x="1696750" y="3142664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13"/>
          <p:cNvSpPr txBox="1"/>
          <p:nvPr>
            <p:ph idx="6" type="subTitle"/>
          </p:nvPr>
        </p:nvSpPr>
        <p:spPr>
          <a:xfrm>
            <a:off x="1696750" y="3548447"/>
            <a:ext cx="23055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7" type="title"/>
          </p:nvPr>
        </p:nvSpPr>
        <p:spPr>
          <a:xfrm>
            <a:off x="5489394" y="3142664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" name="Google Shape;95;p13"/>
          <p:cNvSpPr txBox="1"/>
          <p:nvPr>
            <p:ph idx="8" type="subTitle"/>
          </p:nvPr>
        </p:nvSpPr>
        <p:spPr>
          <a:xfrm>
            <a:off x="5489394" y="3548447"/>
            <a:ext cx="23055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9" type="title"/>
          </p:nvPr>
        </p:nvSpPr>
        <p:spPr>
          <a:xfrm>
            <a:off x="825388" y="1828758"/>
            <a:ext cx="7488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3" type="title"/>
          </p:nvPr>
        </p:nvSpPr>
        <p:spPr>
          <a:xfrm>
            <a:off x="4641038" y="1828758"/>
            <a:ext cx="7488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4" type="title"/>
          </p:nvPr>
        </p:nvSpPr>
        <p:spPr>
          <a:xfrm>
            <a:off x="841663" y="3277142"/>
            <a:ext cx="7488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15" type="title"/>
          </p:nvPr>
        </p:nvSpPr>
        <p:spPr>
          <a:xfrm>
            <a:off x="4657312" y="3277142"/>
            <a:ext cx="7488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100" name="Google Shape;100;p13"/>
          <p:cNvGrpSpPr/>
          <p:nvPr/>
        </p:nvGrpSpPr>
        <p:grpSpPr>
          <a:xfrm>
            <a:off x="-29175" y="4661950"/>
            <a:ext cx="7981500" cy="51000"/>
            <a:chOff x="-29175" y="3295200"/>
            <a:chExt cx="7981500" cy="51000"/>
          </a:xfrm>
        </p:grpSpPr>
        <p:cxnSp>
          <p:nvCxnSpPr>
            <p:cNvPr id="101" name="Google Shape;101;p13"/>
            <p:cNvCxnSpPr/>
            <p:nvPr/>
          </p:nvCxnSpPr>
          <p:spPr>
            <a:xfrm>
              <a:off x="-29175" y="3295200"/>
              <a:ext cx="7981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" name="Google Shape;102;p13"/>
            <p:cNvSpPr/>
            <p:nvPr/>
          </p:nvSpPr>
          <p:spPr>
            <a:xfrm>
              <a:off x="845775" y="3295200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0" y="2441225"/>
            <a:ext cx="9144000" cy="27021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28650" rotWithShape="0" algn="bl" dist="19050">
              <a:schemeClr val="dk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803675" y="1077400"/>
            <a:ext cx="27201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803675" y="2546750"/>
            <a:ext cx="27201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107" name="Google Shape;107;p14"/>
          <p:cNvGrpSpPr/>
          <p:nvPr/>
        </p:nvGrpSpPr>
        <p:grpSpPr>
          <a:xfrm>
            <a:off x="7506085" y="4478432"/>
            <a:ext cx="1168513" cy="251334"/>
            <a:chOff x="-145925" y="-62768"/>
            <a:chExt cx="3906764" cy="840300"/>
          </a:xfrm>
        </p:grpSpPr>
        <p:sp>
          <p:nvSpPr>
            <p:cNvPr id="108" name="Google Shape;108;p14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24346" y="-193248"/>
            <a:ext cx="1874838" cy="909212"/>
            <a:chOff x="4044061" y="4359300"/>
            <a:chExt cx="504789" cy="244800"/>
          </a:xfrm>
        </p:grpSpPr>
        <p:sp>
          <p:nvSpPr>
            <p:cNvPr id="112" name="Google Shape;112;p14"/>
            <p:cNvSpPr/>
            <p:nvPr/>
          </p:nvSpPr>
          <p:spPr>
            <a:xfrm>
              <a:off x="4044061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16" name="Google Shape;116;p15"/>
          <p:cNvGrpSpPr/>
          <p:nvPr/>
        </p:nvGrpSpPr>
        <p:grpSpPr>
          <a:xfrm>
            <a:off x="0" y="238125"/>
            <a:ext cx="1968000" cy="51000"/>
            <a:chOff x="0" y="238125"/>
            <a:chExt cx="1968000" cy="51000"/>
          </a:xfrm>
        </p:grpSpPr>
        <p:cxnSp>
          <p:nvCxnSpPr>
            <p:cNvPr id="117" name="Google Shape;117;p15"/>
            <p:cNvCxnSpPr/>
            <p:nvPr/>
          </p:nvCxnSpPr>
          <p:spPr>
            <a:xfrm>
              <a:off x="0" y="238125"/>
              <a:ext cx="165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" name="Google Shape;118;p15"/>
            <p:cNvSpPr/>
            <p:nvPr/>
          </p:nvSpPr>
          <p:spPr>
            <a:xfrm>
              <a:off x="891900" y="238125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785000" y="238125"/>
              <a:ext cx="1830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6906338" y="4795586"/>
            <a:ext cx="2312804" cy="497458"/>
            <a:chOff x="-145925" y="-62768"/>
            <a:chExt cx="3906764" cy="840300"/>
          </a:xfrm>
        </p:grpSpPr>
        <p:sp>
          <p:nvSpPr>
            <p:cNvPr id="121" name="Google Shape;121;p15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5"/>
          <p:cNvSpPr/>
          <p:nvPr/>
        </p:nvSpPr>
        <p:spPr>
          <a:xfrm>
            <a:off x="-80759" y="4438650"/>
            <a:ext cx="603900" cy="547800"/>
          </a:xfrm>
          <a:prstGeom prst="parallelogram">
            <a:avLst>
              <a:gd fmla="val 5662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8129581" y="203700"/>
            <a:ext cx="1167203" cy="547667"/>
            <a:chOff x="4027125" y="4359300"/>
            <a:chExt cx="521725" cy="244800"/>
          </a:xfrm>
        </p:grpSpPr>
        <p:sp>
          <p:nvSpPr>
            <p:cNvPr id="126" name="Google Shape;126;p15"/>
            <p:cNvSpPr/>
            <p:nvPr/>
          </p:nvSpPr>
          <p:spPr>
            <a:xfrm>
              <a:off x="4027125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30" name="Google Shape;130;p16"/>
          <p:cNvSpPr/>
          <p:nvPr/>
        </p:nvSpPr>
        <p:spPr>
          <a:xfrm>
            <a:off x="9055270" y="4438650"/>
            <a:ext cx="603900" cy="547800"/>
          </a:xfrm>
          <a:prstGeom prst="parallelogram">
            <a:avLst>
              <a:gd fmla="val 5662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-439697" y="203700"/>
            <a:ext cx="604044" cy="547667"/>
          </a:xfrm>
          <a:prstGeom prst="parallelogram">
            <a:avLst>
              <a:gd fmla="val 5662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-473465" y="4795586"/>
            <a:ext cx="548700" cy="497400"/>
          </a:xfrm>
          <a:prstGeom prst="parallelogram">
            <a:avLst>
              <a:gd fmla="val 5662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7908171" y="179767"/>
            <a:ext cx="1061077" cy="228225"/>
            <a:chOff x="-145925" y="-62768"/>
            <a:chExt cx="3906764" cy="840300"/>
          </a:xfrm>
        </p:grpSpPr>
        <p:sp>
          <p:nvSpPr>
            <p:cNvPr id="134" name="Google Shape;134;p16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6"/>
          <p:cNvGrpSpPr/>
          <p:nvPr/>
        </p:nvGrpSpPr>
        <p:grpSpPr>
          <a:xfrm>
            <a:off x="3323250" y="4873975"/>
            <a:ext cx="2497500" cy="51000"/>
            <a:chOff x="0" y="238125"/>
            <a:chExt cx="2497500" cy="51000"/>
          </a:xfrm>
        </p:grpSpPr>
        <p:cxnSp>
          <p:nvCxnSpPr>
            <p:cNvPr id="138" name="Google Shape;138;p16"/>
            <p:cNvCxnSpPr/>
            <p:nvPr/>
          </p:nvCxnSpPr>
          <p:spPr>
            <a:xfrm>
              <a:off x="0" y="238125"/>
              <a:ext cx="24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Google Shape;139;p16"/>
            <p:cNvSpPr/>
            <p:nvPr/>
          </p:nvSpPr>
          <p:spPr>
            <a:xfrm>
              <a:off x="891900" y="238125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785000" y="238125"/>
              <a:ext cx="1830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1901688" y="3321750"/>
            <a:ext cx="5340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3" name="Google Shape;143;p17"/>
          <p:cNvSpPr txBox="1"/>
          <p:nvPr>
            <p:ph idx="1" type="subTitle"/>
          </p:nvPr>
        </p:nvSpPr>
        <p:spPr>
          <a:xfrm>
            <a:off x="1901688" y="1289850"/>
            <a:ext cx="53406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44" name="Google Shape;144;p17"/>
          <p:cNvGrpSpPr/>
          <p:nvPr/>
        </p:nvGrpSpPr>
        <p:grpSpPr>
          <a:xfrm flipH="1">
            <a:off x="-150" y="4693588"/>
            <a:ext cx="9151200" cy="51000"/>
            <a:chOff x="-1198700" y="3295200"/>
            <a:chExt cx="9151200" cy="51000"/>
          </a:xfrm>
        </p:grpSpPr>
        <p:cxnSp>
          <p:nvCxnSpPr>
            <p:cNvPr id="145" name="Google Shape;145;p17"/>
            <p:cNvCxnSpPr/>
            <p:nvPr/>
          </p:nvCxnSpPr>
          <p:spPr>
            <a:xfrm>
              <a:off x="-1198700" y="3295213"/>
              <a:ext cx="915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7"/>
            <p:cNvSpPr/>
            <p:nvPr/>
          </p:nvSpPr>
          <p:spPr>
            <a:xfrm>
              <a:off x="2997250" y="3295200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8275050" y="0"/>
            <a:ext cx="869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>
            <p:ph type="title"/>
          </p:nvPr>
        </p:nvSpPr>
        <p:spPr>
          <a:xfrm>
            <a:off x="1139413" y="1028563"/>
            <a:ext cx="24762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1486338" y="3138177"/>
            <a:ext cx="29277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151" name="Google Shape;151;p18"/>
          <p:cNvGrpSpPr/>
          <p:nvPr/>
        </p:nvGrpSpPr>
        <p:grpSpPr>
          <a:xfrm rot="5400000">
            <a:off x="8253681" y="2473687"/>
            <a:ext cx="911839" cy="196126"/>
            <a:chOff x="-145925" y="-62768"/>
            <a:chExt cx="3906764" cy="840300"/>
          </a:xfrm>
        </p:grpSpPr>
        <p:sp>
          <p:nvSpPr>
            <p:cNvPr id="152" name="Google Shape;152;p18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8"/>
          <p:cNvGrpSpPr/>
          <p:nvPr/>
        </p:nvGrpSpPr>
        <p:grpSpPr>
          <a:xfrm rot="5400000">
            <a:off x="-813679" y="395902"/>
            <a:ext cx="1874838" cy="909212"/>
            <a:chOff x="4044061" y="4359300"/>
            <a:chExt cx="504789" cy="244800"/>
          </a:xfrm>
        </p:grpSpPr>
        <p:sp>
          <p:nvSpPr>
            <p:cNvPr id="156" name="Google Shape;156;p18"/>
            <p:cNvSpPr/>
            <p:nvPr/>
          </p:nvSpPr>
          <p:spPr>
            <a:xfrm>
              <a:off x="4044061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0" y="2950950"/>
            <a:ext cx="9144000" cy="2192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28650" rotWithShape="0" algn="bl" dist="19050">
              <a:schemeClr val="dk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title"/>
          </p:nvPr>
        </p:nvSpPr>
        <p:spPr>
          <a:xfrm>
            <a:off x="1442125" y="2133400"/>
            <a:ext cx="2506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title"/>
          </p:nvPr>
        </p:nvSpPr>
        <p:spPr>
          <a:xfrm>
            <a:off x="5195975" y="2133400"/>
            <a:ext cx="2505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subTitle"/>
          </p:nvPr>
        </p:nvSpPr>
        <p:spPr>
          <a:xfrm>
            <a:off x="5195975" y="2950961"/>
            <a:ext cx="2505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19"/>
          <p:cNvSpPr txBox="1"/>
          <p:nvPr>
            <p:ph idx="4" type="subTitle"/>
          </p:nvPr>
        </p:nvSpPr>
        <p:spPr>
          <a:xfrm>
            <a:off x="1442575" y="2950958"/>
            <a:ext cx="2505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65" name="Google Shape;165;p19"/>
          <p:cNvGrpSpPr/>
          <p:nvPr/>
        </p:nvGrpSpPr>
        <p:grpSpPr>
          <a:xfrm>
            <a:off x="197887" y="4706638"/>
            <a:ext cx="1097801" cy="236124"/>
            <a:chOff x="-145925" y="-62768"/>
            <a:chExt cx="3906764" cy="840300"/>
          </a:xfrm>
        </p:grpSpPr>
        <p:sp>
          <p:nvSpPr>
            <p:cNvPr id="166" name="Google Shape;166;p19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7846112" y="176988"/>
            <a:ext cx="1097801" cy="236124"/>
            <a:chOff x="-145925" y="-62768"/>
            <a:chExt cx="3906764" cy="840300"/>
          </a:xfrm>
        </p:grpSpPr>
        <p:sp>
          <p:nvSpPr>
            <p:cNvPr id="170" name="Google Shape;170;p19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9"/>
          <p:cNvGrpSpPr/>
          <p:nvPr/>
        </p:nvGrpSpPr>
        <p:grpSpPr>
          <a:xfrm flipH="1">
            <a:off x="6646500" y="4840456"/>
            <a:ext cx="2497500" cy="51000"/>
            <a:chOff x="0" y="238125"/>
            <a:chExt cx="2497500" cy="51000"/>
          </a:xfrm>
        </p:grpSpPr>
        <p:cxnSp>
          <p:nvCxnSpPr>
            <p:cNvPr id="174" name="Google Shape;174;p19"/>
            <p:cNvCxnSpPr/>
            <p:nvPr/>
          </p:nvCxnSpPr>
          <p:spPr>
            <a:xfrm>
              <a:off x="0" y="238125"/>
              <a:ext cx="24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5" name="Google Shape;175;p19"/>
            <p:cNvSpPr/>
            <p:nvPr/>
          </p:nvSpPr>
          <p:spPr>
            <a:xfrm>
              <a:off x="891900" y="238125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1785000" y="238125"/>
              <a:ext cx="1830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77" name="Google Shape;177;p19"/>
          <p:cNvGrpSpPr/>
          <p:nvPr/>
        </p:nvGrpSpPr>
        <p:grpSpPr>
          <a:xfrm>
            <a:off x="0" y="252044"/>
            <a:ext cx="2497500" cy="51000"/>
            <a:chOff x="0" y="238125"/>
            <a:chExt cx="2497500" cy="51000"/>
          </a:xfrm>
        </p:grpSpPr>
        <p:cxnSp>
          <p:nvCxnSpPr>
            <p:cNvPr id="178" name="Google Shape;178;p19"/>
            <p:cNvCxnSpPr/>
            <p:nvPr/>
          </p:nvCxnSpPr>
          <p:spPr>
            <a:xfrm>
              <a:off x="0" y="238125"/>
              <a:ext cx="24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" name="Google Shape;179;p19"/>
            <p:cNvSpPr/>
            <p:nvPr/>
          </p:nvSpPr>
          <p:spPr>
            <a:xfrm>
              <a:off x="891900" y="238125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1785000" y="238125"/>
              <a:ext cx="1830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0" y="2659950"/>
            <a:ext cx="9144000" cy="2483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28650" rotWithShape="0" algn="bl" dist="19050">
              <a:schemeClr val="dk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2" type="title"/>
          </p:nvPr>
        </p:nvSpPr>
        <p:spPr>
          <a:xfrm>
            <a:off x="969475" y="1734888"/>
            <a:ext cx="198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969475" y="2169987"/>
            <a:ext cx="1986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3" type="title"/>
          </p:nvPr>
        </p:nvSpPr>
        <p:spPr>
          <a:xfrm>
            <a:off x="3578695" y="1734888"/>
            <a:ext cx="198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" name="Google Shape;187;p20"/>
          <p:cNvSpPr txBox="1"/>
          <p:nvPr>
            <p:ph idx="4" type="subTitle"/>
          </p:nvPr>
        </p:nvSpPr>
        <p:spPr>
          <a:xfrm>
            <a:off x="3578700" y="2169974"/>
            <a:ext cx="1986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8" name="Google Shape;188;p20"/>
          <p:cNvSpPr txBox="1"/>
          <p:nvPr>
            <p:ph idx="5" type="title"/>
          </p:nvPr>
        </p:nvSpPr>
        <p:spPr>
          <a:xfrm>
            <a:off x="6187925" y="1734888"/>
            <a:ext cx="198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" name="Google Shape;189;p20"/>
          <p:cNvSpPr txBox="1"/>
          <p:nvPr>
            <p:ph idx="6" type="subTitle"/>
          </p:nvPr>
        </p:nvSpPr>
        <p:spPr>
          <a:xfrm>
            <a:off x="6187924" y="2169974"/>
            <a:ext cx="1986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190" name="Google Shape;190;p20"/>
          <p:cNvGrpSpPr/>
          <p:nvPr/>
        </p:nvGrpSpPr>
        <p:grpSpPr>
          <a:xfrm>
            <a:off x="8341250" y="132063"/>
            <a:ext cx="645323" cy="312952"/>
            <a:chOff x="4044061" y="4359300"/>
            <a:chExt cx="504789" cy="244800"/>
          </a:xfrm>
        </p:grpSpPr>
        <p:sp>
          <p:nvSpPr>
            <p:cNvPr id="191" name="Google Shape;191;p20"/>
            <p:cNvSpPr/>
            <p:nvPr/>
          </p:nvSpPr>
          <p:spPr>
            <a:xfrm>
              <a:off x="4044061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279875" y="1340388"/>
            <a:ext cx="34014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794975" y="1492750"/>
            <a:ext cx="966000" cy="6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279875" y="3027713"/>
            <a:ext cx="340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idx="2" type="title"/>
          </p:nvPr>
        </p:nvSpPr>
        <p:spPr>
          <a:xfrm>
            <a:off x="879886" y="3305825"/>
            <a:ext cx="215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21"/>
          <p:cNvSpPr txBox="1"/>
          <p:nvPr>
            <p:ph idx="1" type="subTitle"/>
          </p:nvPr>
        </p:nvSpPr>
        <p:spPr>
          <a:xfrm>
            <a:off x="879886" y="3740924"/>
            <a:ext cx="2151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3" type="title"/>
          </p:nvPr>
        </p:nvSpPr>
        <p:spPr>
          <a:xfrm>
            <a:off x="3492088" y="3305825"/>
            <a:ext cx="215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21"/>
          <p:cNvSpPr txBox="1"/>
          <p:nvPr>
            <p:ph idx="4" type="subTitle"/>
          </p:nvPr>
        </p:nvSpPr>
        <p:spPr>
          <a:xfrm>
            <a:off x="3492088" y="3740925"/>
            <a:ext cx="2151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5" type="title"/>
          </p:nvPr>
        </p:nvSpPr>
        <p:spPr>
          <a:xfrm>
            <a:off x="6104290" y="3305825"/>
            <a:ext cx="215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0" name="Google Shape;200;p21"/>
          <p:cNvSpPr txBox="1"/>
          <p:nvPr>
            <p:ph idx="6" type="subTitle"/>
          </p:nvPr>
        </p:nvSpPr>
        <p:spPr>
          <a:xfrm>
            <a:off x="6104290" y="3740925"/>
            <a:ext cx="2151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1" name="Google Shape;201;p21"/>
          <p:cNvSpPr/>
          <p:nvPr/>
        </p:nvSpPr>
        <p:spPr>
          <a:xfrm>
            <a:off x="0" y="4310950"/>
            <a:ext cx="9144000" cy="83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7914562" y="141663"/>
            <a:ext cx="1097801" cy="236124"/>
            <a:chOff x="-145925" y="-62768"/>
            <a:chExt cx="3906764" cy="840300"/>
          </a:xfrm>
        </p:grpSpPr>
        <p:sp>
          <p:nvSpPr>
            <p:cNvPr id="203" name="Google Shape;203;p21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1"/>
          <p:cNvGrpSpPr/>
          <p:nvPr/>
        </p:nvGrpSpPr>
        <p:grpSpPr>
          <a:xfrm flipH="1">
            <a:off x="0" y="273132"/>
            <a:ext cx="2660100" cy="51000"/>
            <a:chOff x="5292375" y="3295200"/>
            <a:chExt cx="2660100" cy="51000"/>
          </a:xfrm>
        </p:grpSpPr>
        <p:cxnSp>
          <p:nvCxnSpPr>
            <p:cNvPr id="207" name="Google Shape;207;p21"/>
            <p:cNvCxnSpPr/>
            <p:nvPr/>
          </p:nvCxnSpPr>
          <p:spPr>
            <a:xfrm>
              <a:off x="5292375" y="3295213"/>
              <a:ext cx="266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21"/>
            <p:cNvSpPr/>
            <p:nvPr/>
          </p:nvSpPr>
          <p:spPr>
            <a:xfrm>
              <a:off x="5428000" y="3295200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209" name="Google Shape;209;p21"/>
          <p:cNvGrpSpPr/>
          <p:nvPr/>
        </p:nvGrpSpPr>
        <p:grpSpPr>
          <a:xfrm>
            <a:off x="2385493" y="4788003"/>
            <a:ext cx="820811" cy="176463"/>
            <a:chOff x="-145925" y="-62768"/>
            <a:chExt cx="3906764" cy="840300"/>
          </a:xfrm>
        </p:grpSpPr>
        <p:sp>
          <p:nvSpPr>
            <p:cNvPr id="210" name="Google Shape;210;p21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15" name="Google Shape;215;p22"/>
          <p:cNvSpPr txBox="1"/>
          <p:nvPr>
            <p:ph idx="2" type="title"/>
          </p:nvPr>
        </p:nvSpPr>
        <p:spPr>
          <a:xfrm>
            <a:off x="2259138" y="1585713"/>
            <a:ext cx="21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" name="Google Shape;216;p22"/>
          <p:cNvSpPr txBox="1"/>
          <p:nvPr>
            <p:ph idx="1" type="subTitle"/>
          </p:nvPr>
        </p:nvSpPr>
        <p:spPr>
          <a:xfrm>
            <a:off x="2259138" y="2012778"/>
            <a:ext cx="2114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3" type="title"/>
          </p:nvPr>
        </p:nvSpPr>
        <p:spPr>
          <a:xfrm>
            <a:off x="5641302" y="1585713"/>
            <a:ext cx="21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8" name="Google Shape;218;p22"/>
          <p:cNvSpPr txBox="1"/>
          <p:nvPr>
            <p:ph idx="4" type="subTitle"/>
          </p:nvPr>
        </p:nvSpPr>
        <p:spPr>
          <a:xfrm>
            <a:off x="5641302" y="2012778"/>
            <a:ext cx="2114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idx="5" type="title"/>
          </p:nvPr>
        </p:nvSpPr>
        <p:spPr>
          <a:xfrm>
            <a:off x="2259138" y="3347923"/>
            <a:ext cx="21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0" name="Google Shape;220;p22"/>
          <p:cNvSpPr txBox="1"/>
          <p:nvPr>
            <p:ph idx="6" type="subTitle"/>
          </p:nvPr>
        </p:nvSpPr>
        <p:spPr>
          <a:xfrm>
            <a:off x="2259138" y="3774989"/>
            <a:ext cx="2114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7" type="title"/>
          </p:nvPr>
        </p:nvSpPr>
        <p:spPr>
          <a:xfrm>
            <a:off x="5641302" y="3347923"/>
            <a:ext cx="21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22"/>
          <p:cNvSpPr txBox="1"/>
          <p:nvPr>
            <p:ph idx="8" type="subTitle"/>
          </p:nvPr>
        </p:nvSpPr>
        <p:spPr>
          <a:xfrm>
            <a:off x="5641302" y="3774989"/>
            <a:ext cx="2114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223" name="Google Shape;223;p22"/>
          <p:cNvGrpSpPr/>
          <p:nvPr/>
        </p:nvGrpSpPr>
        <p:grpSpPr>
          <a:xfrm rot="5400000">
            <a:off x="-35138" y="4166509"/>
            <a:ext cx="1097801" cy="236124"/>
            <a:chOff x="-145925" y="-62768"/>
            <a:chExt cx="3906764" cy="840300"/>
          </a:xfrm>
        </p:grpSpPr>
        <p:sp>
          <p:nvSpPr>
            <p:cNvPr id="224" name="Google Shape;224;p22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2"/>
          <p:cNvGrpSpPr/>
          <p:nvPr/>
        </p:nvGrpSpPr>
        <p:grpSpPr>
          <a:xfrm rot="5400000">
            <a:off x="8064637" y="1386634"/>
            <a:ext cx="1097801" cy="236124"/>
            <a:chOff x="-145925" y="-62768"/>
            <a:chExt cx="3906764" cy="840300"/>
          </a:xfrm>
        </p:grpSpPr>
        <p:sp>
          <p:nvSpPr>
            <p:cNvPr id="228" name="Google Shape;228;p22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2"/>
          <p:cNvGrpSpPr/>
          <p:nvPr/>
        </p:nvGrpSpPr>
        <p:grpSpPr>
          <a:xfrm>
            <a:off x="0" y="238125"/>
            <a:ext cx="1968000" cy="51000"/>
            <a:chOff x="0" y="238125"/>
            <a:chExt cx="1968000" cy="51000"/>
          </a:xfrm>
        </p:grpSpPr>
        <p:cxnSp>
          <p:nvCxnSpPr>
            <p:cNvPr id="232" name="Google Shape;232;p22"/>
            <p:cNvCxnSpPr/>
            <p:nvPr/>
          </p:nvCxnSpPr>
          <p:spPr>
            <a:xfrm>
              <a:off x="0" y="238125"/>
              <a:ext cx="165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3" name="Google Shape;233;p22"/>
            <p:cNvSpPr/>
            <p:nvPr/>
          </p:nvSpPr>
          <p:spPr>
            <a:xfrm>
              <a:off x="891900" y="238125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1785000" y="238125"/>
              <a:ext cx="1830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>
            <a:off x="0" y="3344325"/>
            <a:ext cx="9144000" cy="17991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28650" rotWithShape="0" algn="bl" dist="19050">
              <a:schemeClr val="dk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38" name="Google Shape;238;p23"/>
          <p:cNvSpPr txBox="1"/>
          <p:nvPr>
            <p:ph idx="2" type="title"/>
          </p:nvPr>
        </p:nvSpPr>
        <p:spPr>
          <a:xfrm>
            <a:off x="924125" y="1906750"/>
            <a:ext cx="2087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23"/>
          <p:cNvSpPr txBox="1"/>
          <p:nvPr>
            <p:ph idx="1" type="subTitle"/>
          </p:nvPr>
        </p:nvSpPr>
        <p:spPr>
          <a:xfrm>
            <a:off x="924125" y="2338055"/>
            <a:ext cx="2087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idx="3" type="title"/>
          </p:nvPr>
        </p:nvSpPr>
        <p:spPr>
          <a:xfrm>
            <a:off x="3528297" y="1906750"/>
            <a:ext cx="2087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23"/>
          <p:cNvSpPr txBox="1"/>
          <p:nvPr>
            <p:ph idx="4" type="subTitle"/>
          </p:nvPr>
        </p:nvSpPr>
        <p:spPr>
          <a:xfrm>
            <a:off x="3528300" y="2338050"/>
            <a:ext cx="2087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2" name="Google Shape;242;p23"/>
          <p:cNvSpPr txBox="1"/>
          <p:nvPr>
            <p:ph idx="5" type="title"/>
          </p:nvPr>
        </p:nvSpPr>
        <p:spPr>
          <a:xfrm>
            <a:off x="924125" y="3557196"/>
            <a:ext cx="2087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3" name="Google Shape;243;p23"/>
          <p:cNvSpPr txBox="1"/>
          <p:nvPr>
            <p:ph idx="6" type="subTitle"/>
          </p:nvPr>
        </p:nvSpPr>
        <p:spPr>
          <a:xfrm>
            <a:off x="924125" y="3988500"/>
            <a:ext cx="2087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7" type="title"/>
          </p:nvPr>
        </p:nvSpPr>
        <p:spPr>
          <a:xfrm>
            <a:off x="3528297" y="3557196"/>
            <a:ext cx="2087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23"/>
          <p:cNvSpPr txBox="1"/>
          <p:nvPr>
            <p:ph idx="8" type="subTitle"/>
          </p:nvPr>
        </p:nvSpPr>
        <p:spPr>
          <a:xfrm>
            <a:off x="3528300" y="3988500"/>
            <a:ext cx="2087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9" type="title"/>
          </p:nvPr>
        </p:nvSpPr>
        <p:spPr>
          <a:xfrm>
            <a:off x="6132475" y="1906750"/>
            <a:ext cx="2087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23"/>
          <p:cNvSpPr txBox="1"/>
          <p:nvPr>
            <p:ph idx="13" type="subTitle"/>
          </p:nvPr>
        </p:nvSpPr>
        <p:spPr>
          <a:xfrm>
            <a:off x="6132475" y="2338050"/>
            <a:ext cx="2087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14" type="title"/>
          </p:nvPr>
        </p:nvSpPr>
        <p:spPr>
          <a:xfrm>
            <a:off x="6132475" y="3557196"/>
            <a:ext cx="2087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9" name="Google Shape;249;p23"/>
          <p:cNvSpPr txBox="1"/>
          <p:nvPr>
            <p:ph idx="15" type="subTitle"/>
          </p:nvPr>
        </p:nvSpPr>
        <p:spPr>
          <a:xfrm>
            <a:off x="6132475" y="3988500"/>
            <a:ext cx="2087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250" name="Google Shape;250;p23"/>
          <p:cNvGrpSpPr/>
          <p:nvPr/>
        </p:nvGrpSpPr>
        <p:grpSpPr>
          <a:xfrm>
            <a:off x="-337094" y="4733775"/>
            <a:ext cx="1167203" cy="547667"/>
            <a:chOff x="4027125" y="4359300"/>
            <a:chExt cx="521725" cy="244800"/>
          </a:xfrm>
        </p:grpSpPr>
        <p:sp>
          <p:nvSpPr>
            <p:cNvPr id="251" name="Google Shape;251;p23"/>
            <p:cNvSpPr/>
            <p:nvPr/>
          </p:nvSpPr>
          <p:spPr>
            <a:xfrm>
              <a:off x="4027125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23"/>
          <p:cNvGrpSpPr/>
          <p:nvPr/>
        </p:nvGrpSpPr>
        <p:grpSpPr>
          <a:xfrm>
            <a:off x="8179350" y="3232546"/>
            <a:ext cx="1097801" cy="236124"/>
            <a:chOff x="-145925" y="-62768"/>
            <a:chExt cx="3906764" cy="840300"/>
          </a:xfrm>
        </p:grpSpPr>
        <p:sp>
          <p:nvSpPr>
            <p:cNvPr id="254" name="Google Shape;254;p23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hasCustomPrompt="1" type="title"/>
          </p:nvPr>
        </p:nvSpPr>
        <p:spPr>
          <a:xfrm>
            <a:off x="1401500" y="2208625"/>
            <a:ext cx="109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24"/>
          <p:cNvSpPr txBox="1"/>
          <p:nvPr>
            <p:ph hasCustomPrompt="1" idx="2" type="title"/>
          </p:nvPr>
        </p:nvSpPr>
        <p:spPr>
          <a:xfrm>
            <a:off x="4022400" y="2208625"/>
            <a:ext cx="109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/>
          <p:nvPr>
            <p:ph hasCustomPrompt="1" idx="3" type="title"/>
          </p:nvPr>
        </p:nvSpPr>
        <p:spPr>
          <a:xfrm>
            <a:off x="6643300" y="2208625"/>
            <a:ext cx="109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24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2" name="Google Shape;262;p24"/>
          <p:cNvSpPr txBox="1"/>
          <p:nvPr>
            <p:ph idx="5" type="title"/>
          </p:nvPr>
        </p:nvSpPr>
        <p:spPr>
          <a:xfrm>
            <a:off x="917000" y="3409025"/>
            <a:ext cx="206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3" name="Google Shape;263;p24"/>
          <p:cNvSpPr txBox="1"/>
          <p:nvPr>
            <p:ph idx="1" type="subTitle"/>
          </p:nvPr>
        </p:nvSpPr>
        <p:spPr>
          <a:xfrm>
            <a:off x="917000" y="3840328"/>
            <a:ext cx="2068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4" name="Google Shape;264;p24"/>
          <p:cNvSpPr txBox="1"/>
          <p:nvPr>
            <p:ph idx="6" type="title"/>
          </p:nvPr>
        </p:nvSpPr>
        <p:spPr>
          <a:xfrm>
            <a:off x="3537900" y="3409025"/>
            <a:ext cx="206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5" name="Google Shape;265;p24"/>
          <p:cNvSpPr txBox="1"/>
          <p:nvPr>
            <p:ph idx="7" type="subTitle"/>
          </p:nvPr>
        </p:nvSpPr>
        <p:spPr>
          <a:xfrm>
            <a:off x="3537900" y="3840325"/>
            <a:ext cx="2068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6" name="Google Shape;266;p24"/>
          <p:cNvSpPr txBox="1"/>
          <p:nvPr>
            <p:ph idx="8" type="title"/>
          </p:nvPr>
        </p:nvSpPr>
        <p:spPr>
          <a:xfrm>
            <a:off x="6158800" y="3409025"/>
            <a:ext cx="206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24"/>
          <p:cNvSpPr txBox="1"/>
          <p:nvPr>
            <p:ph idx="9" type="subTitle"/>
          </p:nvPr>
        </p:nvSpPr>
        <p:spPr>
          <a:xfrm>
            <a:off x="6158800" y="3840325"/>
            <a:ext cx="2068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268" name="Google Shape;268;p24"/>
          <p:cNvGrpSpPr/>
          <p:nvPr/>
        </p:nvGrpSpPr>
        <p:grpSpPr>
          <a:xfrm>
            <a:off x="0" y="238125"/>
            <a:ext cx="1968000" cy="51000"/>
            <a:chOff x="0" y="238125"/>
            <a:chExt cx="1968000" cy="51000"/>
          </a:xfrm>
        </p:grpSpPr>
        <p:cxnSp>
          <p:nvCxnSpPr>
            <p:cNvPr id="269" name="Google Shape;269;p24"/>
            <p:cNvCxnSpPr/>
            <p:nvPr/>
          </p:nvCxnSpPr>
          <p:spPr>
            <a:xfrm>
              <a:off x="0" y="238125"/>
              <a:ext cx="165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0" name="Google Shape;270;p24"/>
            <p:cNvSpPr/>
            <p:nvPr/>
          </p:nvSpPr>
          <p:spPr>
            <a:xfrm>
              <a:off x="891900" y="238125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1785000" y="238125"/>
              <a:ext cx="1830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272" name="Google Shape;272;p24"/>
          <p:cNvGrpSpPr/>
          <p:nvPr/>
        </p:nvGrpSpPr>
        <p:grpSpPr>
          <a:xfrm>
            <a:off x="8129581" y="203700"/>
            <a:ext cx="1167203" cy="547667"/>
            <a:chOff x="4027125" y="4359300"/>
            <a:chExt cx="521725" cy="244800"/>
          </a:xfrm>
        </p:grpSpPr>
        <p:sp>
          <p:nvSpPr>
            <p:cNvPr id="273" name="Google Shape;273;p24"/>
            <p:cNvSpPr/>
            <p:nvPr/>
          </p:nvSpPr>
          <p:spPr>
            <a:xfrm>
              <a:off x="4027125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24"/>
          <p:cNvGrpSpPr/>
          <p:nvPr/>
        </p:nvGrpSpPr>
        <p:grpSpPr>
          <a:xfrm>
            <a:off x="4119388" y="4880261"/>
            <a:ext cx="2312804" cy="497458"/>
            <a:chOff x="-145925" y="-62768"/>
            <a:chExt cx="3906764" cy="840300"/>
          </a:xfrm>
        </p:grpSpPr>
        <p:sp>
          <p:nvSpPr>
            <p:cNvPr id="276" name="Google Shape;276;p24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/>
          <p:nvPr/>
        </p:nvSpPr>
        <p:spPr>
          <a:xfrm>
            <a:off x="4868325" y="-75"/>
            <a:ext cx="37431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28650" rotWithShape="0" algn="bl" dist="19050">
              <a:schemeClr val="dk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8611525" y="0"/>
            <a:ext cx="532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 txBox="1"/>
          <p:nvPr>
            <p:ph type="title"/>
          </p:nvPr>
        </p:nvSpPr>
        <p:spPr>
          <a:xfrm>
            <a:off x="1029000" y="1555800"/>
            <a:ext cx="28329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83" name="Google Shape;283;p25"/>
          <p:cNvSpPr txBox="1"/>
          <p:nvPr>
            <p:ph idx="1" type="subTitle"/>
          </p:nvPr>
        </p:nvSpPr>
        <p:spPr>
          <a:xfrm>
            <a:off x="5323425" y="539400"/>
            <a:ext cx="28329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284" name="Google Shape;284;p25"/>
          <p:cNvGrpSpPr/>
          <p:nvPr/>
        </p:nvGrpSpPr>
        <p:grpSpPr>
          <a:xfrm rot="5400000">
            <a:off x="8421856" y="2473687"/>
            <a:ext cx="911839" cy="196126"/>
            <a:chOff x="-145925" y="-62768"/>
            <a:chExt cx="3906764" cy="840300"/>
          </a:xfrm>
        </p:grpSpPr>
        <p:sp>
          <p:nvSpPr>
            <p:cNvPr id="285" name="Google Shape;285;p25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25"/>
          <p:cNvSpPr txBox="1"/>
          <p:nvPr/>
        </p:nvSpPr>
        <p:spPr>
          <a:xfrm>
            <a:off x="5323425" y="3246000"/>
            <a:ext cx="283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89" name="Google Shape;289;p25"/>
          <p:cNvGrpSpPr/>
          <p:nvPr/>
        </p:nvGrpSpPr>
        <p:grpSpPr>
          <a:xfrm rot="5400000">
            <a:off x="-813679" y="395902"/>
            <a:ext cx="1874838" cy="909212"/>
            <a:chOff x="4044061" y="4359300"/>
            <a:chExt cx="504789" cy="244800"/>
          </a:xfrm>
        </p:grpSpPr>
        <p:sp>
          <p:nvSpPr>
            <p:cNvPr id="290" name="Google Shape;290;p25"/>
            <p:cNvSpPr/>
            <p:nvPr/>
          </p:nvSpPr>
          <p:spPr>
            <a:xfrm>
              <a:off x="4044061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6"/>
          <p:cNvGrpSpPr/>
          <p:nvPr/>
        </p:nvGrpSpPr>
        <p:grpSpPr>
          <a:xfrm>
            <a:off x="0" y="238125"/>
            <a:ext cx="1968000" cy="51000"/>
            <a:chOff x="0" y="238125"/>
            <a:chExt cx="1968000" cy="51000"/>
          </a:xfrm>
        </p:grpSpPr>
        <p:cxnSp>
          <p:nvCxnSpPr>
            <p:cNvPr id="294" name="Google Shape;294;p26"/>
            <p:cNvCxnSpPr/>
            <p:nvPr/>
          </p:nvCxnSpPr>
          <p:spPr>
            <a:xfrm>
              <a:off x="0" y="238125"/>
              <a:ext cx="165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5" name="Google Shape;295;p26"/>
            <p:cNvSpPr/>
            <p:nvPr/>
          </p:nvSpPr>
          <p:spPr>
            <a:xfrm>
              <a:off x="891900" y="238125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785000" y="238125"/>
              <a:ext cx="1830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297" name="Google Shape;297;p26"/>
          <p:cNvGrpSpPr/>
          <p:nvPr/>
        </p:nvGrpSpPr>
        <p:grpSpPr>
          <a:xfrm>
            <a:off x="8129581" y="203700"/>
            <a:ext cx="1167203" cy="547667"/>
            <a:chOff x="4027125" y="4359300"/>
            <a:chExt cx="521725" cy="244800"/>
          </a:xfrm>
        </p:grpSpPr>
        <p:sp>
          <p:nvSpPr>
            <p:cNvPr id="298" name="Google Shape;298;p26"/>
            <p:cNvSpPr/>
            <p:nvPr/>
          </p:nvSpPr>
          <p:spPr>
            <a:xfrm>
              <a:off x="4027125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4119388" y="4880261"/>
            <a:ext cx="2312804" cy="497458"/>
            <a:chOff x="-145925" y="-62768"/>
            <a:chExt cx="3906764" cy="840300"/>
          </a:xfrm>
        </p:grpSpPr>
        <p:sp>
          <p:nvSpPr>
            <p:cNvPr id="301" name="Google Shape;301;p26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7"/>
          <p:cNvGrpSpPr/>
          <p:nvPr/>
        </p:nvGrpSpPr>
        <p:grpSpPr>
          <a:xfrm flipH="1" rot="10800000">
            <a:off x="4778725" y="4827088"/>
            <a:ext cx="4365300" cy="51000"/>
            <a:chOff x="3587050" y="3295200"/>
            <a:chExt cx="4365300" cy="51000"/>
          </a:xfrm>
        </p:grpSpPr>
        <p:cxnSp>
          <p:nvCxnSpPr>
            <p:cNvPr id="306" name="Google Shape;306;p27"/>
            <p:cNvCxnSpPr/>
            <p:nvPr/>
          </p:nvCxnSpPr>
          <p:spPr>
            <a:xfrm>
              <a:off x="3587050" y="3295213"/>
              <a:ext cx="436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7" name="Google Shape;307;p27"/>
            <p:cNvSpPr/>
            <p:nvPr/>
          </p:nvSpPr>
          <p:spPr>
            <a:xfrm>
              <a:off x="3625950" y="3295200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08" name="Google Shape;308;p27"/>
          <p:cNvGrpSpPr/>
          <p:nvPr/>
        </p:nvGrpSpPr>
        <p:grpSpPr>
          <a:xfrm>
            <a:off x="134048" y="122000"/>
            <a:ext cx="1297827" cy="279148"/>
            <a:chOff x="-145925" y="-62768"/>
            <a:chExt cx="3906764" cy="840300"/>
          </a:xfrm>
        </p:grpSpPr>
        <p:sp>
          <p:nvSpPr>
            <p:cNvPr id="309" name="Google Shape;309;p27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725"/>
            <a:ext cx="7704000" cy="3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>
            <a:off x="257182" y="194167"/>
            <a:ext cx="911839" cy="196126"/>
            <a:chOff x="-145925" y="-62768"/>
            <a:chExt cx="3906764" cy="840300"/>
          </a:xfrm>
        </p:grpSpPr>
        <p:sp>
          <p:nvSpPr>
            <p:cNvPr id="22" name="Google Shape;22;p4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7805206" y="4698425"/>
            <a:ext cx="1167203" cy="547667"/>
            <a:chOff x="4027125" y="4359300"/>
            <a:chExt cx="521725" cy="244800"/>
          </a:xfrm>
        </p:grpSpPr>
        <p:sp>
          <p:nvSpPr>
            <p:cNvPr id="26" name="Google Shape;26;p4"/>
            <p:cNvSpPr/>
            <p:nvPr/>
          </p:nvSpPr>
          <p:spPr>
            <a:xfrm>
              <a:off x="4027125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508075" y="2370476"/>
            <a:ext cx="25062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title"/>
          </p:nvPr>
        </p:nvSpPr>
        <p:spPr>
          <a:xfrm>
            <a:off x="5198125" y="2370489"/>
            <a:ext cx="2505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198125" y="2815780"/>
            <a:ext cx="2505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1508525" y="2815765"/>
            <a:ext cx="2505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34" name="Google Shape;34;p5"/>
          <p:cNvGrpSpPr/>
          <p:nvPr/>
        </p:nvGrpSpPr>
        <p:grpSpPr>
          <a:xfrm rot="10800000">
            <a:off x="2839800" y="4927500"/>
            <a:ext cx="3464400" cy="51000"/>
            <a:chOff x="1648150" y="3295200"/>
            <a:chExt cx="3464400" cy="51000"/>
          </a:xfrm>
        </p:grpSpPr>
        <p:cxnSp>
          <p:nvCxnSpPr>
            <p:cNvPr id="35" name="Google Shape;35;p5"/>
            <p:cNvCxnSpPr/>
            <p:nvPr/>
          </p:nvCxnSpPr>
          <p:spPr>
            <a:xfrm>
              <a:off x="1648150" y="3295213"/>
              <a:ext cx="346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" name="Google Shape;36;p5"/>
            <p:cNvSpPr/>
            <p:nvPr/>
          </p:nvSpPr>
          <p:spPr>
            <a:xfrm>
              <a:off x="2997250" y="3295200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7" name="Google Shape;37;p5"/>
          <p:cNvGrpSpPr/>
          <p:nvPr/>
        </p:nvGrpSpPr>
        <p:grpSpPr>
          <a:xfrm flipH="1">
            <a:off x="2839800" y="165000"/>
            <a:ext cx="3464400" cy="51000"/>
            <a:chOff x="1648150" y="3295200"/>
            <a:chExt cx="3464400" cy="51000"/>
          </a:xfrm>
        </p:grpSpPr>
        <p:cxnSp>
          <p:nvCxnSpPr>
            <p:cNvPr id="38" name="Google Shape;38;p5"/>
            <p:cNvCxnSpPr/>
            <p:nvPr/>
          </p:nvCxnSpPr>
          <p:spPr>
            <a:xfrm>
              <a:off x="1648150" y="3295213"/>
              <a:ext cx="346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" name="Google Shape;39;p5"/>
            <p:cNvSpPr/>
            <p:nvPr/>
          </p:nvSpPr>
          <p:spPr>
            <a:xfrm>
              <a:off x="2997250" y="3295200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42" name="Google Shape;42;p6"/>
          <p:cNvGrpSpPr/>
          <p:nvPr/>
        </p:nvGrpSpPr>
        <p:grpSpPr>
          <a:xfrm flipH="1" rot="10800000">
            <a:off x="4778725" y="4827088"/>
            <a:ext cx="4365300" cy="51000"/>
            <a:chOff x="3587050" y="3295200"/>
            <a:chExt cx="4365300" cy="51000"/>
          </a:xfrm>
        </p:grpSpPr>
        <p:cxnSp>
          <p:nvCxnSpPr>
            <p:cNvPr id="43" name="Google Shape;43;p6"/>
            <p:cNvCxnSpPr/>
            <p:nvPr/>
          </p:nvCxnSpPr>
          <p:spPr>
            <a:xfrm>
              <a:off x="3587050" y="3295213"/>
              <a:ext cx="436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" name="Google Shape;44;p6"/>
            <p:cNvSpPr/>
            <p:nvPr/>
          </p:nvSpPr>
          <p:spPr>
            <a:xfrm>
              <a:off x="3625950" y="3295200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5" name="Google Shape;45;p6"/>
          <p:cNvGrpSpPr/>
          <p:nvPr/>
        </p:nvGrpSpPr>
        <p:grpSpPr>
          <a:xfrm>
            <a:off x="134048" y="122000"/>
            <a:ext cx="1297827" cy="279148"/>
            <a:chOff x="-145925" y="-62768"/>
            <a:chExt cx="3906764" cy="840300"/>
          </a:xfrm>
        </p:grpSpPr>
        <p:sp>
          <p:nvSpPr>
            <p:cNvPr id="46" name="Google Shape;46;p6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body"/>
          </p:nvPr>
        </p:nvSpPr>
        <p:spPr>
          <a:xfrm>
            <a:off x="2173300" y="1881600"/>
            <a:ext cx="54465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2173300" y="1158300"/>
            <a:ext cx="54465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>
            <a:off x="0" y="0"/>
            <a:ext cx="1453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6484050" y="273132"/>
            <a:ext cx="2660100" cy="51000"/>
            <a:chOff x="5292375" y="3295200"/>
            <a:chExt cx="2660100" cy="51000"/>
          </a:xfrm>
        </p:grpSpPr>
        <p:cxnSp>
          <p:nvCxnSpPr>
            <p:cNvPr id="54" name="Google Shape;54;p7"/>
            <p:cNvCxnSpPr/>
            <p:nvPr/>
          </p:nvCxnSpPr>
          <p:spPr>
            <a:xfrm>
              <a:off x="5292375" y="3295213"/>
              <a:ext cx="266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" name="Google Shape;55;p7"/>
            <p:cNvSpPr/>
            <p:nvPr/>
          </p:nvSpPr>
          <p:spPr>
            <a:xfrm>
              <a:off x="5428000" y="3295200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714650" y="1371150"/>
            <a:ext cx="5714700" cy="24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8" name="Google Shape;58;p8"/>
          <p:cNvGrpSpPr/>
          <p:nvPr/>
        </p:nvGrpSpPr>
        <p:grpSpPr>
          <a:xfrm>
            <a:off x="0" y="4842538"/>
            <a:ext cx="2497500" cy="51000"/>
            <a:chOff x="0" y="238125"/>
            <a:chExt cx="2497500" cy="51000"/>
          </a:xfrm>
        </p:grpSpPr>
        <p:cxnSp>
          <p:nvCxnSpPr>
            <p:cNvPr id="59" name="Google Shape;59;p8"/>
            <p:cNvCxnSpPr/>
            <p:nvPr/>
          </p:nvCxnSpPr>
          <p:spPr>
            <a:xfrm>
              <a:off x="0" y="238125"/>
              <a:ext cx="24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" name="Google Shape;60;p8"/>
            <p:cNvSpPr/>
            <p:nvPr/>
          </p:nvSpPr>
          <p:spPr>
            <a:xfrm>
              <a:off x="891900" y="238125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785000" y="238125"/>
              <a:ext cx="1830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62" name="Google Shape;62;p8"/>
          <p:cNvGrpSpPr/>
          <p:nvPr/>
        </p:nvGrpSpPr>
        <p:grpSpPr>
          <a:xfrm>
            <a:off x="6646500" y="249963"/>
            <a:ext cx="2497500" cy="51000"/>
            <a:chOff x="0" y="238125"/>
            <a:chExt cx="2497500" cy="51000"/>
          </a:xfrm>
        </p:grpSpPr>
        <p:cxnSp>
          <p:nvCxnSpPr>
            <p:cNvPr id="63" name="Google Shape;63;p8"/>
            <p:cNvCxnSpPr/>
            <p:nvPr/>
          </p:nvCxnSpPr>
          <p:spPr>
            <a:xfrm>
              <a:off x="0" y="238125"/>
              <a:ext cx="24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" name="Google Shape;64;p8"/>
            <p:cNvSpPr/>
            <p:nvPr/>
          </p:nvSpPr>
          <p:spPr>
            <a:xfrm>
              <a:off x="891900" y="238125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1785000" y="238125"/>
              <a:ext cx="1830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66" name="Google Shape;66;p8"/>
          <p:cNvGrpSpPr/>
          <p:nvPr/>
        </p:nvGrpSpPr>
        <p:grpSpPr>
          <a:xfrm>
            <a:off x="7429346" y="4368177"/>
            <a:ext cx="1874838" cy="909212"/>
            <a:chOff x="4044061" y="4359300"/>
            <a:chExt cx="504789" cy="244800"/>
          </a:xfrm>
        </p:grpSpPr>
        <p:sp>
          <p:nvSpPr>
            <p:cNvPr id="67" name="Google Shape;67;p8"/>
            <p:cNvSpPr/>
            <p:nvPr/>
          </p:nvSpPr>
          <p:spPr>
            <a:xfrm>
              <a:off x="4044061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4730825" y="1319688"/>
            <a:ext cx="36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4730825" y="2161488"/>
            <a:ext cx="36999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846775" y="3664025"/>
            <a:ext cx="2885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"/>
              <a:buNone/>
              <a:defRPr b="1" sz="3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"/>
              <a:buNone/>
              <a:defRPr b="1" sz="3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"/>
              <a:buNone/>
              <a:defRPr b="1" sz="3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"/>
              <a:buNone/>
              <a:defRPr b="1" sz="3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"/>
              <a:buNone/>
              <a:defRPr b="1" sz="3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"/>
              <a:buNone/>
              <a:defRPr b="1" sz="3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"/>
              <a:buNone/>
              <a:defRPr b="1" sz="3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"/>
              <a:buNone/>
              <a:defRPr b="1" sz="3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"/>
              <a:buNone/>
              <a:defRPr b="1" sz="3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Karla"/>
              <a:buChar char="●"/>
              <a:defRPr sz="15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Karla"/>
              <a:buChar char="○"/>
              <a:defRPr sz="15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Karla"/>
              <a:buChar char="■"/>
              <a:defRPr sz="15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Karla"/>
              <a:buChar char="●"/>
              <a:defRPr sz="15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Karla"/>
              <a:buChar char="○"/>
              <a:defRPr sz="15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Karla"/>
              <a:buChar char="■"/>
              <a:defRPr sz="15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Karla"/>
              <a:buChar char="●"/>
              <a:defRPr sz="15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Karla"/>
              <a:buChar char="○"/>
              <a:defRPr sz="15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Karla"/>
              <a:buChar char="■"/>
              <a:defRPr sz="15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400" y="788717"/>
            <a:ext cx="4782313" cy="27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8"/>
          <p:cNvSpPr txBox="1"/>
          <p:nvPr>
            <p:ph type="ctrTitle"/>
          </p:nvPr>
        </p:nvSpPr>
        <p:spPr>
          <a:xfrm>
            <a:off x="713100" y="1039950"/>
            <a:ext cx="3508500" cy="21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Predictive Analysis of Global </a:t>
            </a:r>
            <a:r>
              <a:rPr lang="en" sz="2900">
                <a:solidFill>
                  <a:schemeClr val="accent1"/>
                </a:solidFill>
              </a:rPr>
              <a:t>Oil Consumption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318" name="Google Shape;318;p28"/>
          <p:cNvSpPr txBox="1"/>
          <p:nvPr>
            <p:ph idx="1" type="subTitle"/>
          </p:nvPr>
        </p:nvSpPr>
        <p:spPr>
          <a:xfrm>
            <a:off x="713100" y="3477450"/>
            <a:ext cx="24531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Understanding Trends and Predicting the Future of Oil Consumption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319" name="Google Shape;319;p28"/>
          <p:cNvGrpSpPr/>
          <p:nvPr/>
        </p:nvGrpSpPr>
        <p:grpSpPr>
          <a:xfrm>
            <a:off x="-29175" y="3295200"/>
            <a:ext cx="4056300" cy="51000"/>
            <a:chOff x="-29175" y="3295200"/>
            <a:chExt cx="4056300" cy="51000"/>
          </a:xfrm>
        </p:grpSpPr>
        <p:cxnSp>
          <p:nvCxnSpPr>
            <p:cNvPr id="320" name="Google Shape;320;p28"/>
            <p:cNvCxnSpPr/>
            <p:nvPr/>
          </p:nvCxnSpPr>
          <p:spPr>
            <a:xfrm>
              <a:off x="-29175" y="3295200"/>
              <a:ext cx="405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8"/>
            <p:cNvSpPr/>
            <p:nvPr/>
          </p:nvSpPr>
          <p:spPr>
            <a:xfrm>
              <a:off x="845775" y="3295200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pic>
        <p:nvPicPr>
          <p:cNvPr id="322" name="Google Shape;3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3112" y="-256037"/>
            <a:ext cx="1314038" cy="1590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28"/>
          <p:cNvGrpSpPr/>
          <p:nvPr/>
        </p:nvGrpSpPr>
        <p:grpSpPr>
          <a:xfrm>
            <a:off x="4565906" y="4056425"/>
            <a:ext cx="1167203" cy="547667"/>
            <a:chOff x="4027125" y="4359300"/>
            <a:chExt cx="521725" cy="244800"/>
          </a:xfrm>
        </p:grpSpPr>
        <p:sp>
          <p:nvSpPr>
            <p:cNvPr id="324" name="Google Shape;324;p28"/>
            <p:cNvSpPr/>
            <p:nvPr/>
          </p:nvSpPr>
          <p:spPr>
            <a:xfrm>
              <a:off x="4027125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28"/>
          <p:cNvGrpSpPr/>
          <p:nvPr/>
        </p:nvGrpSpPr>
        <p:grpSpPr>
          <a:xfrm>
            <a:off x="3106357" y="3666942"/>
            <a:ext cx="911839" cy="196126"/>
            <a:chOff x="-145925" y="-62768"/>
            <a:chExt cx="3906764" cy="840300"/>
          </a:xfrm>
        </p:grpSpPr>
        <p:sp>
          <p:nvSpPr>
            <p:cNvPr id="327" name="Google Shape;327;p28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8"/>
          <p:cNvGrpSpPr/>
          <p:nvPr/>
        </p:nvGrpSpPr>
        <p:grpSpPr>
          <a:xfrm>
            <a:off x="7479156" y="-116750"/>
            <a:ext cx="1167203" cy="547667"/>
            <a:chOff x="4027125" y="4359300"/>
            <a:chExt cx="521725" cy="244800"/>
          </a:xfrm>
        </p:grpSpPr>
        <p:sp>
          <p:nvSpPr>
            <p:cNvPr id="331" name="Google Shape;331;p28"/>
            <p:cNvSpPr/>
            <p:nvPr/>
          </p:nvSpPr>
          <p:spPr>
            <a:xfrm>
              <a:off x="4027125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8"/>
          <p:cNvSpPr/>
          <p:nvPr/>
        </p:nvSpPr>
        <p:spPr>
          <a:xfrm>
            <a:off x="3908775" y="954325"/>
            <a:ext cx="417900" cy="4179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endParaRPr b="1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4" name="Google Shape;33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6854" y="675393"/>
            <a:ext cx="2212848" cy="1590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3360" y="3223105"/>
            <a:ext cx="1453895" cy="1293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4331" y="3955207"/>
            <a:ext cx="1453895" cy="12931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28"/>
          <p:cNvGrpSpPr/>
          <p:nvPr/>
        </p:nvGrpSpPr>
        <p:grpSpPr>
          <a:xfrm>
            <a:off x="6906338" y="4795586"/>
            <a:ext cx="2312804" cy="497458"/>
            <a:chOff x="-145925" y="-62768"/>
            <a:chExt cx="3906764" cy="840300"/>
          </a:xfrm>
        </p:grpSpPr>
        <p:sp>
          <p:nvSpPr>
            <p:cNvPr id="338" name="Google Shape;338;p28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28"/>
          <p:cNvSpPr txBox="1"/>
          <p:nvPr>
            <p:ph idx="1" type="subTitle"/>
          </p:nvPr>
        </p:nvSpPr>
        <p:spPr>
          <a:xfrm>
            <a:off x="772425" y="4183825"/>
            <a:ext cx="24531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Khaled Almansour – 221110083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Naif Aba Alrous – 222110926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>
            <p:ph idx="7" type="title"/>
          </p:nvPr>
        </p:nvSpPr>
        <p:spPr>
          <a:xfrm>
            <a:off x="548438" y="4093775"/>
            <a:ext cx="20874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Alignment</a:t>
            </a:r>
            <a:endParaRPr sz="1200"/>
          </a:p>
        </p:txBody>
      </p:sp>
      <p:sp>
        <p:nvSpPr>
          <p:cNvPr id="536" name="Google Shape;536;p37"/>
          <p:cNvSpPr txBox="1"/>
          <p:nvPr>
            <p:ph idx="8" type="subTitle"/>
          </p:nvPr>
        </p:nvSpPr>
        <p:spPr>
          <a:xfrm>
            <a:off x="548463" y="4436825"/>
            <a:ext cx="20874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This alignment was critical to ensure consistency in analysis and modeling.</a:t>
            </a:r>
            <a:endParaRPr sz="900"/>
          </a:p>
        </p:txBody>
      </p:sp>
      <p:sp>
        <p:nvSpPr>
          <p:cNvPr id="537" name="Google Shape;537;p37"/>
          <p:cNvSpPr txBox="1"/>
          <p:nvPr>
            <p:ph idx="14" type="title"/>
          </p:nvPr>
        </p:nvSpPr>
        <p:spPr>
          <a:xfrm>
            <a:off x="548463" y="2399875"/>
            <a:ext cx="20874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Merging Tables</a:t>
            </a:r>
            <a:endParaRPr sz="1200"/>
          </a:p>
        </p:txBody>
      </p:sp>
      <p:sp>
        <p:nvSpPr>
          <p:cNvPr id="538" name="Google Shape;538;p37"/>
          <p:cNvSpPr txBox="1"/>
          <p:nvPr>
            <p:ph idx="15" type="subTitle"/>
          </p:nvPr>
        </p:nvSpPr>
        <p:spPr>
          <a:xfrm>
            <a:off x="548475" y="2648575"/>
            <a:ext cx="20874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Merged the oil consumption and reserves datasets for overlapping years to align the data.</a:t>
            </a:r>
            <a:endParaRPr/>
          </a:p>
        </p:txBody>
      </p:sp>
      <p:sp>
        <p:nvSpPr>
          <p:cNvPr id="539" name="Google Shape;539;p37"/>
          <p:cNvSpPr/>
          <p:nvPr/>
        </p:nvSpPr>
        <p:spPr>
          <a:xfrm>
            <a:off x="1363238" y="3474986"/>
            <a:ext cx="457800" cy="4578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0" name="Google Shape;540;p37"/>
          <p:cNvSpPr/>
          <p:nvPr/>
        </p:nvSpPr>
        <p:spPr>
          <a:xfrm>
            <a:off x="1363263" y="1781103"/>
            <a:ext cx="457800" cy="4578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1" name="Google Shape;541;p37"/>
          <p:cNvGrpSpPr/>
          <p:nvPr/>
        </p:nvGrpSpPr>
        <p:grpSpPr>
          <a:xfrm>
            <a:off x="1467734" y="3579552"/>
            <a:ext cx="248770" cy="248582"/>
            <a:chOff x="1413250" y="2680675"/>
            <a:chExt cx="297750" cy="297525"/>
          </a:xfrm>
        </p:grpSpPr>
        <p:sp>
          <p:nvSpPr>
            <p:cNvPr id="542" name="Google Shape;542;p37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37"/>
          <p:cNvSpPr/>
          <p:nvPr/>
        </p:nvSpPr>
        <p:spPr>
          <a:xfrm>
            <a:off x="1466780" y="1886600"/>
            <a:ext cx="250754" cy="246786"/>
          </a:xfrm>
          <a:custGeom>
            <a:rect b="b" l="l" r="r" t="t"/>
            <a:pathLst>
              <a:path extrusionOk="0" h="11815" w="12005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262" y="3075052"/>
            <a:ext cx="4054026" cy="18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962" y="39275"/>
            <a:ext cx="2634649" cy="2858624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7"/>
          <p:cNvSpPr txBox="1"/>
          <p:nvPr>
            <p:ph idx="3" type="title"/>
          </p:nvPr>
        </p:nvSpPr>
        <p:spPr>
          <a:xfrm>
            <a:off x="548450" y="706013"/>
            <a:ext cx="20874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Handled missing Values</a:t>
            </a:r>
            <a:endParaRPr sz="1200"/>
          </a:p>
        </p:txBody>
      </p:sp>
      <p:sp>
        <p:nvSpPr>
          <p:cNvPr id="550" name="Google Shape;550;p37"/>
          <p:cNvSpPr txBox="1"/>
          <p:nvPr>
            <p:ph idx="4" type="subTitle"/>
          </p:nvPr>
        </p:nvSpPr>
        <p:spPr>
          <a:xfrm>
            <a:off x="548475" y="954712"/>
            <a:ext cx="20874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Handled missing values in the datasets to ensure accuracy.</a:t>
            </a:r>
            <a:endParaRPr sz="900"/>
          </a:p>
        </p:txBody>
      </p:sp>
      <p:sp>
        <p:nvSpPr>
          <p:cNvPr id="551" name="Google Shape;551;p37"/>
          <p:cNvSpPr/>
          <p:nvPr/>
        </p:nvSpPr>
        <p:spPr>
          <a:xfrm>
            <a:off x="1363259" y="87238"/>
            <a:ext cx="457800" cy="4578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52" name="Google Shape;552;p37"/>
          <p:cNvGrpSpPr/>
          <p:nvPr/>
        </p:nvGrpSpPr>
        <p:grpSpPr>
          <a:xfrm>
            <a:off x="1495662" y="192712"/>
            <a:ext cx="249418" cy="246807"/>
            <a:chOff x="1049375" y="2318350"/>
            <a:chExt cx="298525" cy="295400"/>
          </a:xfrm>
        </p:grpSpPr>
        <p:sp>
          <p:nvSpPr>
            <p:cNvPr id="553" name="Google Shape;553;p37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38"/>
          <p:cNvGrpSpPr/>
          <p:nvPr/>
        </p:nvGrpSpPr>
        <p:grpSpPr>
          <a:xfrm>
            <a:off x="0" y="0"/>
            <a:ext cx="9144000" cy="5143502"/>
            <a:chOff x="0" y="0"/>
            <a:chExt cx="9144000" cy="5143502"/>
          </a:xfrm>
        </p:grpSpPr>
        <p:pic>
          <p:nvPicPr>
            <p:cNvPr id="562" name="Google Shape;562;p38"/>
            <p:cNvPicPr preferRelativeResize="0"/>
            <p:nvPr/>
          </p:nvPicPr>
          <p:blipFill rotWithShape="1">
            <a:blip r:embed="rId3">
              <a:alphaModFix/>
            </a:blip>
            <a:srcRect b="20413" l="42827" r="0" t="0"/>
            <a:stretch/>
          </p:blipFill>
          <p:spPr>
            <a:xfrm>
              <a:off x="0" y="2523375"/>
              <a:ext cx="29548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38"/>
            <p:cNvPicPr preferRelativeResize="0"/>
            <p:nvPr/>
          </p:nvPicPr>
          <p:blipFill rotWithShape="1">
            <a:blip r:embed="rId3">
              <a:alphaModFix/>
            </a:blip>
            <a:srcRect b="20413" l="0" r="0" t="0"/>
            <a:stretch/>
          </p:blipFill>
          <p:spPr>
            <a:xfrm>
              <a:off x="2156850" y="2523377"/>
              <a:ext cx="51681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" name="Google Shape;564;p38"/>
            <p:cNvPicPr preferRelativeResize="0"/>
            <p:nvPr/>
          </p:nvPicPr>
          <p:blipFill rotWithShape="1">
            <a:blip r:embed="rId3">
              <a:alphaModFix/>
            </a:blip>
            <a:srcRect b="20413" l="0" r="49361" t="0"/>
            <a:stretch/>
          </p:blipFill>
          <p:spPr>
            <a:xfrm>
              <a:off x="6527025" y="2523375"/>
              <a:ext cx="2616975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5" name="Google Shape;565;p38"/>
            <p:cNvPicPr preferRelativeResize="0"/>
            <p:nvPr/>
          </p:nvPicPr>
          <p:blipFill rotWithShape="1">
            <a:blip r:embed="rId3">
              <a:alphaModFix/>
            </a:blip>
            <a:srcRect b="0" l="42827" r="0" t="13322"/>
            <a:stretch/>
          </p:blipFill>
          <p:spPr>
            <a:xfrm>
              <a:off x="0" y="0"/>
              <a:ext cx="29548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Google Shape;566;p38"/>
            <p:cNvPicPr preferRelativeResize="0"/>
            <p:nvPr/>
          </p:nvPicPr>
          <p:blipFill rotWithShape="1">
            <a:blip r:embed="rId3">
              <a:alphaModFix/>
            </a:blip>
            <a:srcRect b="0" l="0" r="0" t="13322"/>
            <a:stretch/>
          </p:blipFill>
          <p:spPr>
            <a:xfrm>
              <a:off x="2156850" y="2"/>
              <a:ext cx="51681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38"/>
            <p:cNvPicPr preferRelativeResize="0"/>
            <p:nvPr/>
          </p:nvPicPr>
          <p:blipFill rotWithShape="1">
            <a:blip r:embed="rId3">
              <a:alphaModFix/>
            </a:blip>
            <a:srcRect b="0" l="0" r="49361" t="13322"/>
            <a:stretch/>
          </p:blipFill>
          <p:spPr>
            <a:xfrm>
              <a:off x="6527025" y="0"/>
              <a:ext cx="2616975" cy="2853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8" name="Google Shape;568;p38"/>
          <p:cNvGrpSpPr/>
          <p:nvPr/>
        </p:nvGrpSpPr>
        <p:grpSpPr>
          <a:xfrm>
            <a:off x="1473726" y="1174674"/>
            <a:ext cx="6196538" cy="2794171"/>
            <a:chOff x="722275" y="1619650"/>
            <a:chExt cx="3421800" cy="1218300"/>
          </a:xfrm>
        </p:grpSpPr>
        <p:sp>
          <p:nvSpPr>
            <p:cNvPr id="569" name="Google Shape;569;p38"/>
            <p:cNvSpPr/>
            <p:nvPr/>
          </p:nvSpPr>
          <p:spPr>
            <a:xfrm>
              <a:off x="722275" y="1619650"/>
              <a:ext cx="3421800" cy="1218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722275" y="1619650"/>
              <a:ext cx="65700" cy="121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38"/>
          <p:cNvSpPr txBox="1"/>
          <p:nvPr>
            <p:ph type="title"/>
          </p:nvPr>
        </p:nvSpPr>
        <p:spPr>
          <a:xfrm>
            <a:off x="3279875" y="1340400"/>
            <a:ext cx="44649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(EDA)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8"/>
          <p:cNvSpPr txBox="1"/>
          <p:nvPr>
            <p:ph idx="1" type="subTitle"/>
          </p:nvPr>
        </p:nvSpPr>
        <p:spPr>
          <a:xfrm>
            <a:off x="3279875" y="3027713"/>
            <a:ext cx="340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Understanding the Trends</a:t>
            </a:r>
            <a:endParaRPr/>
          </a:p>
        </p:txBody>
      </p:sp>
      <p:sp>
        <p:nvSpPr>
          <p:cNvPr id="573" name="Google Shape;573;p38"/>
          <p:cNvSpPr txBox="1"/>
          <p:nvPr>
            <p:ph idx="2" type="title"/>
          </p:nvPr>
        </p:nvSpPr>
        <p:spPr>
          <a:xfrm>
            <a:off x="1794975" y="1492750"/>
            <a:ext cx="966000" cy="6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574" name="Google Shape;574;p38"/>
          <p:cNvCxnSpPr/>
          <p:nvPr/>
        </p:nvCxnSpPr>
        <p:spPr>
          <a:xfrm>
            <a:off x="3020424" y="1548459"/>
            <a:ext cx="0" cy="2046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9"/>
          <p:cNvSpPr txBox="1"/>
          <p:nvPr>
            <p:ph type="title"/>
          </p:nvPr>
        </p:nvSpPr>
        <p:spPr>
          <a:xfrm>
            <a:off x="4503900" y="508395"/>
            <a:ext cx="4546800" cy="5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Understanding the Trends</a:t>
            </a:r>
            <a:endParaRPr sz="4800"/>
          </a:p>
        </p:txBody>
      </p:sp>
      <p:sp>
        <p:nvSpPr>
          <p:cNvPr id="580" name="Google Shape;580;p39"/>
          <p:cNvSpPr txBox="1"/>
          <p:nvPr>
            <p:ph idx="1" type="subTitle"/>
          </p:nvPr>
        </p:nvSpPr>
        <p:spPr>
          <a:xfrm>
            <a:off x="4778725" y="1375150"/>
            <a:ext cx="3702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500"/>
              <a:buFont typeface="Arial"/>
              <a:buChar char="●"/>
            </a:pPr>
            <a:r>
              <a:rPr lang="en" sz="1100"/>
              <a:t>Analysis of historical trends in oil consumption and reserves.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60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500"/>
              <a:buFont typeface="Arial"/>
              <a:buChar char="●"/>
            </a:pPr>
            <a:r>
              <a:rPr lang="en" sz="1100"/>
              <a:t>Identified correlations between consumption and reserves data.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60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500"/>
              <a:buFont typeface="Arial"/>
              <a:buChar char="●"/>
            </a:pPr>
            <a:r>
              <a:rPr lang="en" sz="1100"/>
              <a:t>Key insights into how consumption varies across the overall global trends.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581" name="Google Shape;581;p39"/>
          <p:cNvGrpSpPr/>
          <p:nvPr/>
        </p:nvGrpSpPr>
        <p:grpSpPr>
          <a:xfrm flipH="1" rot="10800000">
            <a:off x="4778725" y="970688"/>
            <a:ext cx="4365300" cy="51000"/>
            <a:chOff x="3587050" y="3295200"/>
            <a:chExt cx="4365300" cy="51000"/>
          </a:xfrm>
        </p:grpSpPr>
        <p:cxnSp>
          <p:nvCxnSpPr>
            <p:cNvPr id="582" name="Google Shape;582;p39"/>
            <p:cNvCxnSpPr/>
            <p:nvPr/>
          </p:nvCxnSpPr>
          <p:spPr>
            <a:xfrm>
              <a:off x="3587050" y="3295213"/>
              <a:ext cx="436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3" name="Google Shape;583;p39"/>
            <p:cNvSpPr/>
            <p:nvPr/>
          </p:nvSpPr>
          <p:spPr>
            <a:xfrm>
              <a:off x="3625950" y="3295200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584" name="Google Shape;584;p39"/>
          <p:cNvGrpSpPr/>
          <p:nvPr/>
        </p:nvGrpSpPr>
        <p:grpSpPr>
          <a:xfrm>
            <a:off x="3666656" y="4330262"/>
            <a:ext cx="1167203" cy="547667"/>
            <a:chOff x="4027125" y="4359300"/>
            <a:chExt cx="521725" cy="244800"/>
          </a:xfrm>
        </p:grpSpPr>
        <p:sp>
          <p:nvSpPr>
            <p:cNvPr id="585" name="Google Shape;585;p39"/>
            <p:cNvSpPr/>
            <p:nvPr/>
          </p:nvSpPr>
          <p:spPr>
            <a:xfrm>
              <a:off x="4027125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9"/>
          <p:cNvGrpSpPr/>
          <p:nvPr/>
        </p:nvGrpSpPr>
        <p:grpSpPr>
          <a:xfrm>
            <a:off x="409581" y="357800"/>
            <a:ext cx="1167203" cy="547667"/>
            <a:chOff x="4027125" y="4359300"/>
            <a:chExt cx="521725" cy="244800"/>
          </a:xfrm>
        </p:grpSpPr>
        <p:sp>
          <p:nvSpPr>
            <p:cNvPr id="588" name="Google Shape;588;p39"/>
            <p:cNvSpPr/>
            <p:nvPr/>
          </p:nvSpPr>
          <p:spPr>
            <a:xfrm>
              <a:off x="4027125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6270823" y="4330248"/>
            <a:ext cx="2546038" cy="547708"/>
            <a:chOff x="-145925" y="-62768"/>
            <a:chExt cx="3906764" cy="840300"/>
          </a:xfrm>
        </p:grpSpPr>
        <p:sp>
          <p:nvSpPr>
            <p:cNvPr id="591" name="Google Shape;591;p39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4" name="Google Shape;5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50" y="813891"/>
            <a:ext cx="3494916" cy="208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363" y="3031451"/>
            <a:ext cx="2562294" cy="193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40"/>
          <p:cNvGrpSpPr/>
          <p:nvPr/>
        </p:nvGrpSpPr>
        <p:grpSpPr>
          <a:xfrm>
            <a:off x="0" y="0"/>
            <a:ext cx="9144000" cy="5143502"/>
            <a:chOff x="0" y="0"/>
            <a:chExt cx="9144000" cy="5143502"/>
          </a:xfrm>
        </p:grpSpPr>
        <p:pic>
          <p:nvPicPr>
            <p:cNvPr id="601" name="Google Shape;601;p40"/>
            <p:cNvPicPr preferRelativeResize="0"/>
            <p:nvPr/>
          </p:nvPicPr>
          <p:blipFill rotWithShape="1">
            <a:blip r:embed="rId3">
              <a:alphaModFix/>
            </a:blip>
            <a:srcRect b="20413" l="42827" r="0" t="0"/>
            <a:stretch/>
          </p:blipFill>
          <p:spPr>
            <a:xfrm>
              <a:off x="0" y="2523375"/>
              <a:ext cx="29548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40"/>
            <p:cNvPicPr preferRelativeResize="0"/>
            <p:nvPr/>
          </p:nvPicPr>
          <p:blipFill rotWithShape="1">
            <a:blip r:embed="rId3">
              <a:alphaModFix/>
            </a:blip>
            <a:srcRect b="20413" l="0" r="0" t="0"/>
            <a:stretch/>
          </p:blipFill>
          <p:spPr>
            <a:xfrm>
              <a:off x="2156850" y="2523377"/>
              <a:ext cx="51681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40"/>
            <p:cNvPicPr preferRelativeResize="0"/>
            <p:nvPr/>
          </p:nvPicPr>
          <p:blipFill rotWithShape="1">
            <a:blip r:embed="rId3">
              <a:alphaModFix/>
            </a:blip>
            <a:srcRect b="20413" l="0" r="49361" t="0"/>
            <a:stretch/>
          </p:blipFill>
          <p:spPr>
            <a:xfrm>
              <a:off x="6527025" y="2523375"/>
              <a:ext cx="2616975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4" name="Google Shape;604;p40"/>
            <p:cNvPicPr preferRelativeResize="0"/>
            <p:nvPr/>
          </p:nvPicPr>
          <p:blipFill rotWithShape="1">
            <a:blip r:embed="rId3">
              <a:alphaModFix/>
            </a:blip>
            <a:srcRect b="0" l="42827" r="0" t="13322"/>
            <a:stretch/>
          </p:blipFill>
          <p:spPr>
            <a:xfrm>
              <a:off x="0" y="0"/>
              <a:ext cx="29548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Google Shape;605;p40"/>
            <p:cNvPicPr preferRelativeResize="0"/>
            <p:nvPr/>
          </p:nvPicPr>
          <p:blipFill rotWithShape="1">
            <a:blip r:embed="rId3">
              <a:alphaModFix/>
            </a:blip>
            <a:srcRect b="0" l="0" r="0" t="13322"/>
            <a:stretch/>
          </p:blipFill>
          <p:spPr>
            <a:xfrm>
              <a:off x="2156850" y="2"/>
              <a:ext cx="51681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40"/>
            <p:cNvPicPr preferRelativeResize="0"/>
            <p:nvPr/>
          </p:nvPicPr>
          <p:blipFill rotWithShape="1">
            <a:blip r:embed="rId3">
              <a:alphaModFix/>
            </a:blip>
            <a:srcRect b="0" l="0" r="49361" t="13322"/>
            <a:stretch/>
          </p:blipFill>
          <p:spPr>
            <a:xfrm>
              <a:off x="6527025" y="0"/>
              <a:ext cx="2616975" cy="2853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7" name="Google Shape;607;p40"/>
          <p:cNvGrpSpPr/>
          <p:nvPr/>
        </p:nvGrpSpPr>
        <p:grpSpPr>
          <a:xfrm>
            <a:off x="1473726" y="1174674"/>
            <a:ext cx="6196538" cy="2794171"/>
            <a:chOff x="722275" y="1619650"/>
            <a:chExt cx="3421800" cy="1218300"/>
          </a:xfrm>
        </p:grpSpPr>
        <p:sp>
          <p:nvSpPr>
            <p:cNvPr id="608" name="Google Shape;608;p40"/>
            <p:cNvSpPr/>
            <p:nvPr/>
          </p:nvSpPr>
          <p:spPr>
            <a:xfrm>
              <a:off x="722275" y="1619650"/>
              <a:ext cx="3421800" cy="1218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722275" y="1619650"/>
              <a:ext cx="65700" cy="121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40"/>
          <p:cNvSpPr txBox="1"/>
          <p:nvPr>
            <p:ph type="title"/>
          </p:nvPr>
        </p:nvSpPr>
        <p:spPr>
          <a:xfrm>
            <a:off x="3279875" y="1340400"/>
            <a:ext cx="44649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 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Modeling Approach</a:t>
            </a:r>
            <a:endParaRPr sz="5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0"/>
          <p:cNvSpPr txBox="1"/>
          <p:nvPr>
            <p:ph idx="1" type="subTitle"/>
          </p:nvPr>
        </p:nvSpPr>
        <p:spPr>
          <a:xfrm>
            <a:off x="3279875" y="3027713"/>
            <a:ext cx="340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Modeling Oil Consumption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0"/>
          <p:cNvSpPr txBox="1"/>
          <p:nvPr>
            <p:ph idx="2" type="title"/>
          </p:nvPr>
        </p:nvSpPr>
        <p:spPr>
          <a:xfrm>
            <a:off x="1794975" y="1492750"/>
            <a:ext cx="966000" cy="6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613" name="Google Shape;613;p40"/>
          <p:cNvCxnSpPr/>
          <p:nvPr/>
        </p:nvCxnSpPr>
        <p:spPr>
          <a:xfrm>
            <a:off x="3020424" y="1548459"/>
            <a:ext cx="0" cy="2046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1"/>
          <p:cNvSpPr txBox="1"/>
          <p:nvPr>
            <p:ph type="title"/>
          </p:nvPr>
        </p:nvSpPr>
        <p:spPr>
          <a:xfrm>
            <a:off x="237400" y="651475"/>
            <a:ext cx="4510500" cy="5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Modeling Oil Consumption</a:t>
            </a:r>
            <a:endParaRPr sz="3100"/>
          </a:p>
        </p:txBody>
      </p:sp>
      <p:sp>
        <p:nvSpPr>
          <p:cNvPr id="619" name="Google Shape;619;p41"/>
          <p:cNvSpPr txBox="1"/>
          <p:nvPr>
            <p:ph idx="1" type="subTitle"/>
          </p:nvPr>
        </p:nvSpPr>
        <p:spPr>
          <a:xfrm>
            <a:off x="274825" y="1518225"/>
            <a:ext cx="3702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●"/>
            </a:pPr>
            <a:r>
              <a:rPr lang="en" sz="1100"/>
              <a:t>Used Polynomial Regression with a degree of 2 to predict future oil consumption trends.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●"/>
            </a:pPr>
            <a:r>
              <a:rPr lang="en" sz="1100"/>
              <a:t>Cross-validation was performed to assess the accuracy and reliability of the model.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●"/>
            </a:pPr>
            <a:r>
              <a:rPr lang="en" sz="1100"/>
              <a:t>Polynomial Regression was chosen because it could capture non-linear trends effectively in the data.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620" name="Google Shape;620;p41"/>
          <p:cNvGrpSpPr/>
          <p:nvPr/>
        </p:nvGrpSpPr>
        <p:grpSpPr>
          <a:xfrm flipH="1" rot="10800000">
            <a:off x="274825" y="1113763"/>
            <a:ext cx="4365300" cy="51000"/>
            <a:chOff x="3587050" y="3295200"/>
            <a:chExt cx="4365300" cy="51000"/>
          </a:xfrm>
        </p:grpSpPr>
        <p:cxnSp>
          <p:nvCxnSpPr>
            <p:cNvPr id="621" name="Google Shape;621;p41"/>
            <p:cNvCxnSpPr/>
            <p:nvPr/>
          </p:nvCxnSpPr>
          <p:spPr>
            <a:xfrm>
              <a:off x="3587050" y="3295213"/>
              <a:ext cx="436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2" name="Google Shape;622;p41"/>
            <p:cNvSpPr/>
            <p:nvPr/>
          </p:nvSpPr>
          <p:spPr>
            <a:xfrm>
              <a:off x="3625950" y="3295200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623" name="Google Shape;623;p41"/>
          <p:cNvGrpSpPr/>
          <p:nvPr/>
        </p:nvGrpSpPr>
        <p:grpSpPr>
          <a:xfrm>
            <a:off x="3666656" y="4330262"/>
            <a:ext cx="1167203" cy="547667"/>
            <a:chOff x="4027125" y="4359300"/>
            <a:chExt cx="521725" cy="244800"/>
          </a:xfrm>
        </p:grpSpPr>
        <p:sp>
          <p:nvSpPr>
            <p:cNvPr id="624" name="Google Shape;624;p41"/>
            <p:cNvSpPr/>
            <p:nvPr/>
          </p:nvSpPr>
          <p:spPr>
            <a:xfrm>
              <a:off x="4027125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41"/>
          <p:cNvGrpSpPr/>
          <p:nvPr/>
        </p:nvGrpSpPr>
        <p:grpSpPr>
          <a:xfrm>
            <a:off x="7847131" y="103800"/>
            <a:ext cx="1167203" cy="547667"/>
            <a:chOff x="4027125" y="4359300"/>
            <a:chExt cx="521725" cy="244800"/>
          </a:xfrm>
        </p:grpSpPr>
        <p:sp>
          <p:nvSpPr>
            <p:cNvPr id="627" name="Google Shape;627;p41"/>
            <p:cNvSpPr/>
            <p:nvPr/>
          </p:nvSpPr>
          <p:spPr>
            <a:xfrm>
              <a:off x="4027125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41"/>
          <p:cNvGrpSpPr/>
          <p:nvPr/>
        </p:nvGrpSpPr>
        <p:grpSpPr>
          <a:xfrm>
            <a:off x="6270823" y="4330248"/>
            <a:ext cx="2546038" cy="547708"/>
            <a:chOff x="-145925" y="-62768"/>
            <a:chExt cx="3906764" cy="840300"/>
          </a:xfrm>
        </p:grpSpPr>
        <p:sp>
          <p:nvSpPr>
            <p:cNvPr id="630" name="Google Shape;630;p41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3" name="Google Shape;6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900" y="1371450"/>
            <a:ext cx="4134034" cy="26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42"/>
          <p:cNvGrpSpPr/>
          <p:nvPr/>
        </p:nvGrpSpPr>
        <p:grpSpPr>
          <a:xfrm>
            <a:off x="0" y="0"/>
            <a:ext cx="9144000" cy="5143502"/>
            <a:chOff x="0" y="0"/>
            <a:chExt cx="9144000" cy="5143502"/>
          </a:xfrm>
        </p:grpSpPr>
        <p:pic>
          <p:nvPicPr>
            <p:cNvPr id="639" name="Google Shape;639;p42"/>
            <p:cNvPicPr preferRelativeResize="0"/>
            <p:nvPr/>
          </p:nvPicPr>
          <p:blipFill rotWithShape="1">
            <a:blip r:embed="rId3">
              <a:alphaModFix/>
            </a:blip>
            <a:srcRect b="20413" l="42827" r="0" t="0"/>
            <a:stretch/>
          </p:blipFill>
          <p:spPr>
            <a:xfrm>
              <a:off x="0" y="2523375"/>
              <a:ext cx="29548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0" name="Google Shape;640;p42"/>
            <p:cNvPicPr preferRelativeResize="0"/>
            <p:nvPr/>
          </p:nvPicPr>
          <p:blipFill rotWithShape="1">
            <a:blip r:embed="rId3">
              <a:alphaModFix/>
            </a:blip>
            <a:srcRect b="20413" l="0" r="0" t="0"/>
            <a:stretch/>
          </p:blipFill>
          <p:spPr>
            <a:xfrm>
              <a:off x="2156850" y="2523377"/>
              <a:ext cx="51681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1" name="Google Shape;641;p42"/>
            <p:cNvPicPr preferRelativeResize="0"/>
            <p:nvPr/>
          </p:nvPicPr>
          <p:blipFill rotWithShape="1">
            <a:blip r:embed="rId3">
              <a:alphaModFix/>
            </a:blip>
            <a:srcRect b="20413" l="0" r="49361" t="0"/>
            <a:stretch/>
          </p:blipFill>
          <p:spPr>
            <a:xfrm>
              <a:off x="6527025" y="2523375"/>
              <a:ext cx="2616975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2" name="Google Shape;642;p42"/>
            <p:cNvPicPr preferRelativeResize="0"/>
            <p:nvPr/>
          </p:nvPicPr>
          <p:blipFill rotWithShape="1">
            <a:blip r:embed="rId3">
              <a:alphaModFix/>
            </a:blip>
            <a:srcRect b="0" l="42827" r="0" t="13322"/>
            <a:stretch/>
          </p:blipFill>
          <p:spPr>
            <a:xfrm>
              <a:off x="0" y="0"/>
              <a:ext cx="29548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Google Shape;643;p42"/>
            <p:cNvPicPr preferRelativeResize="0"/>
            <p:nvPr/>
          </p:nvPicPr>
          <p:blipFill rotWithShape="1">
            <a:blip r:embed="rId3">
              <a:alphaModFix/>
            </a:blip>
            <a:srcRect b="0" l="0" r="0" t="13322"/>
            <a:stretch/>
          </p:blipFill>
          <p:spPr>
            <a:xfrm>
              <a:off x="2156850" y="2"/>
              <a:ext cx="51681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4" name="Google Shape;644;p42"/>
            <p:cNvPicPr preferRelativeResize="0"/>
            <p:nvPr/>
          </p:nvPicPr>
          <p:blipFill rotWithShape="1">
            <a:blip r:embed="rId3">
              <a:alphaModFix/>
            </a:blip>
            <a:srcRect b="0" l="0" r="49361" t="13322"/>
            <a:stretch/>
          </p:blipFill>
          <p:spPr>
            <a:xfrm>
              <a:off x="6527025" y="0"/>
              <a:ext cx="2616975" cy="2853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5" name="Google Shape;645;p42"/>
          <p:cNvGrpSpPr/>
          <p:nvPr/>
        </p:nvGrpSpPr>
        <p:grpSpPr>
          <a:xfrm>
            <a:off x="1473726" y="1174674"/>
            <a:ext cx="6196538" cy="2794171"/>
            <a:chOff x="722275" y="1619650"/>
            <a:chExt cx="3421800" cy="1218300"/>
          </a:xfrm>
        </p:grpSpPr>
        <p:sp>
          <p:nvSpPr>
            <p:cNvPr id="646" name="Google Shape;646;p42"/>
            <p:cNvSpPr/>
            <p:nvPr/>
          </p:nvSpPr>
          <p:spPr>
            <a:xfrm>
              <a:off x="722275" y="1619650"/>
              <a:ext cx="3421800" cy="1218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722275" y="1619650"/>
              <a:ext cx="65700" cy="121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42"/>
          <p:cNvSpPr txBox="1"/>
          <p:nvPr>
            <p:ph type="title"/>
          </p:nvPr>
        </p:nvSpPr>
        <p:spPr>
          <a:xfrm>
            <a:off x="3279875" y="1340400"/>
            <a:ext cx="44649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 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and Insights</a:t>
            </a:r>
            <a:endParaRPr sz="5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2"/>
          <p:cNvSpPr txBox="1"/>
          <p:nvPr>
            <p:ph idx="1" type="subTitle"/>
          </p:nvPr>
        </p:nvSpPr>
        <p:spPr>
          <a:xfrm>
            <a:off x="3279875" y="3027713"/>
            <a:ext cx="340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Country-Wise Prediction &amp; Key Insights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2"/>
          <p:cNvSpPr txBox="1"/>
          <p:nvPr>
            <p:ph idx="2" type="title"/>
          </p:nvPr>
        </p:nvSpPr>
        <p:spPr>
          <a:xfrm>
            <a:off x="1794975" y="1492750"/>
            <a:ext cx="966000" cy="6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cxnSp>
        <p:nvCxnSpPr>
          <p:cNvPr id="651" name="Google Shape;651;p42"/>
          <p:cNvCxnSpPr/>
          <p:nvPr/>
        </p:nvCxnSpPr>
        <p:spPr>
          <a:xfrm>
            <a:off x="3020424" y="1548459"/>
            <a:ext cx="0" cy="2046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3"/>
          <p:cNvSpPr txBox="1"/>
          <p:nvPr>
            <p:ph type="title"/>
          </p:nvPr>
        </p:nvSpPr>
        <p:spPr>
          <a:xfrm>
            <a:off x="237400" y="651475"/>
            <a:ext cx="4510500" cy="5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Modeling Oil Consumption</a:t>
            </a:r>
            <a:endParaRPr sz="3100"/>
          </a:p>
        </p:txBody>
      </p:sp>
      <p:sp>
        <p:nvSpPr>
          <p:cNvPr id="657" name="Google Shape;657;p43"/>
          <p:cNvSpPr txBox="1"/>
          <p:nvPr>
            <p:ph idx="1" type="subTitle"/>
          </p:nvPr>
        </p:nvSpPr>
        <p:spPr>
          <a:xfrm>
            <a:off x="340775" y="1399550"/>
            <a:ext cx="3702600" cy="30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Char char="●"/>
            </a:pPr>
            <a:r>
              <a:rPr lang="en" sz="1000"/>
              <a:t>Predictions were made for Saudi Arabia, and Finland until 2040.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Char char="●"/>
            </a:pPr>
            <a:r>
              <a:rPr lang="en" sz="1000"/>
              <a:t>Insights indicate a continuous increase in consumption trends for Saudi Arabia, but decreasing in Finland indicating changing to sustainable energy.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Char char="●"/>
            </a:pPr>
            <a:r>
              <a:rPr lang="en" sz="1000"/>
              <a:t>The model is limited in predicting reserves trends due to the shorter time span of available data.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658" name="Google Shape;658;p43"/>
          <p:cNvGrpSpPr/>
          <p:nvPr/>
        </p:nvGrpSpPr>
        <p:grpSpPr>
          <a:xfrm flipH="1" rot="10800000">
            <a:off x="274825" y="1113763"/>
            <a:ext cx="4365300" cy="51000"/>
            <a:chOff x="3587050" y="3295200"/>
            <a:chExt cx="4365300" cy="51000"/>
          </a:xfrm>
        </p:grpSpPr>
        <p:cxnSp>
          <p:nvCxnSpPr>
            <p:cNvPr id="659" name="Google Shape;659;p43"/>
            <p:cNvCxnSpPr/>
            <p:nvPr/>
          </p:nvCxnSpPr>
          <p:spPr>
            <a:xfrm>
              <a:off x="3587050" y="3295213"/>
              <a:ext cx="436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0" name="Google Shape;660;p43"/>
            <p:cNvSpPr/>
            <p:nvPr/>
          </p:nvSpPr>
          <p:spPr>
            <a:xfrm>
              <a:off x="3625950" y="3295200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661" name="Google Shape;661;p43"/>
          <p:cNvGrpSpPr/>
          <p:nvPr/>
        </p:nvGrpSpPr>
        <p:grpSpPr>
          <a:xfrm>
            <a:off x="3666656" y="4330262"/>
            <a:ext cx="1167203" cy="547667"/>
            <a:chOff x="4027125" y="4359300"/>
            <a:chExt cx="521725" cy="244800"/>
          </a:xfrm>
        </p:grpSpPr>
        <p:sp>
          <p:nvSpPr>
            <p:cNvPr id="662" name="Google Shape;662;p43"/>
            <p:cNvSpPr/>
            <p:nvPr/>
          </p:nvSpPr>
          <p:spPr>
            <a:xfrm>
              <a:off x="4027125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43"/>
          <p:cNvGrpSpPr/>
          <p:nvPr/>
        </p:nvGrpSpPr>
        <p:grpSpPr>
          <a:xfrm>
            <a:off x="7847131" y="103800"/>
            <a:ext cx="1167203" cy="547667"/>
            <a:chOff x="4027125" y="4359300"/>
            <a:chExt cx="521725" cy="244800"/>
          </a:xfrm>
        </p:grpSpPr>
        <p:sp>
          <p:nvSpPr>
            <p:cNvPr id="665" name="Google Shape;665;p43"/>
            <p:cNvSpPr/>
            <p:nvPr/>
          </p:nvSpPr>
          <p:spPr>
            <a:xfrm>
              <a:off x="4027125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43"/>
          <p:cNvGrpSpPr/>
          <p:nvPr/>
        </p:nvGrpSpPr>
        <p:grpSpPr>
          <a:xfrm>
            <a:off x="6270823" y="4330248"/>
            <a:ext cx="2546038" cy="547708"/>
            <a:chOff x="-145925" y="-62768"/>
            <a:chExt cx="3906764" cy="840300"/>
          </a:xfrm>
        </p:grpSpPr>
        <p:sp>
          <p:nvSpPr>
            <p:cNvPr id="668" name="Google Shape;668;p43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1" name="Google Shape;6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550" y="2894859"/>
            <a:ext cx="2981874" cy="1918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550" y="698548"/>
            <a:ext cx="2981875" cy="1898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44"/>
          <p:cNvGrpSpPr/>
          <p:nvPr/>
        </p:nvGrpSpPr>
        <p:grpSpPr>
          <a:xfrm>
            <a:off x="0" y="0"/>
            <a:ext cx="9144000" cy="5143502"/>
            <a:chOff x="0" y="0"/>
            <a:chExt cx="9144000" cy="5143502"/>
          </a:xfrm>
        </p:grpSpPr>
        <p:pic>
          <p:nvPicPr>
            <p:cNvPr id="678" name="Google Shape;678;p44"/>
            <p:cNvPicPr preferRelativeResize="0"/>
            <p:nvPr/>
          </p:nvPicPr>
          <p:blipFill rotWithShape="1">
            <a:blip r:embed="rId3">
              <a:alphaModFix/>
            </a:blip>
            <a:srcRect b="20413" l="42827" r="0" t="0"/>
            <a:stretch/>
          </p:blipFill>
          <p:spPr>
            <a:xfrm>
              <a:off x="0" y="2523375"/>
              <a:ext cx="29548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9" name="Google Shape;679;p44"/>
            <p:cNvPicPr preferRelativeResize="0"/>
            <p:nvPr/>
          </p:nvPicPr>
          <p:blipFill rotWithShape="1">
            <a:blip r:embed="rId3">
              <a:alphaModFix/>
            </a:blip>
            <a:srcRect b="20413" l="0" r="0" t="0"/>
            <a:stretch/>
          </p:blipFill>
          <p:spPr>
            <a:xfrm>
              <a:off x="2156850" y="2523377"/>
              <a:ext cx="51681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44"/>
            <p:cNvPicPr preferRelativeResize="0"/>
            <p:nvPr/>
          </p:nvPicPr>
          <p:blipFill rotWithShape="1">
            <a:blip r:embed="rId3">
              <a:alphaModFix/>
            </a:blip>
            <a:srcRect b="20413" l="0" r="49361" t="0"/>
            <a:stretch/>
          </p:blipFill>
          <p:spPr>
            <a:xfrm>
              <a:off x="6527025" y="2523375"/>
              <a:ext cx="2616975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44"/>
            <p:cNvPicPr preferRelativeResize="0"/>
            <p:nvPr/>
          </p:nvPicPr>
          <p:blipFill rotWithShape="1">
            <a:blip r:embed="rId3">
              <a:alphaModFix/>
            </a:blip>
            <a:srcRect b="0" l="42827" r="0" t="13322"/>
            <a:stretch/>
          </p:blipFill>
          <p:spPr>
            <a:xfrm>
              <a:off x="0" y="0"/>
              <a:ext cx="29548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2" name="Google Shape;682;p44"/>
            <p:cNvPicPr preferRelativeResize="0"/>
            <p:nvPr/>
          </p:nvPicPr>
          <p:blipFill rotWithShape="1">
            <a:blip r:embed="rId3">
              <a:alphaModFix/>
            </a:blip>
            <a:srcRect b="0" l="0" r="0" t="13322"/>
            <a:stretch/>
          </p:blipFill>
          <p:spPr>
            <a:xfrm>
              <a:off x="2156850" y="2"/>
              <a:ext cx="51681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3" name="Google Shape;683;p44"/>
            <p:cNvPicPr preferRelativeResize="0"/>
            <p:nvPr/>
          </p:nvPicPr>
          <p:blipFill rotWithShape="1">
            <a:blip r:embed="rId3">
              <a:alphaModFix/>
            </a:blip>
            <a:srcRect b="0" l="0" r="49361" t="13322"/>
            <a:stretch/>
          </p:blipFill>
          <p:spPr>
            <a:xfrm>
              <a:off x="6527025" y="0"/>
              <a:ext cx="2616975" cy="2853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4" name="Google Shape;684;p44"/>
          <p:cNvGrpSpPr/>
          <p:nvPr/>
        </p:nvGrpSpPr>
        <p:grpSpPr>
          <a:xfrm>
            <a:off x="1473726" y="1174674"/>
            <a:ext cx="6196538" cy="2794171"/>
            <a:chOff x="722275" y="1619650"/>
            <a:chExt cx="3421800" cy="1218300"/>
          </a:xfrm>
        </p:grpSpPr>
        <p:sp>
          <p:nvSpPr>
            <p:cNvPr id="685" name="Google Shape;685;p44"/>
            <p:cNvSpPr/>
            <p:nvPr/>
          </p:nvSpPr>
          <p:spPr>
            <a:xfrm>
              <a:off x="722275" y="1619650"/>
              <a:ext cx="3421800" cy="1218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722275" y="1619650"/>
              <a:ext cx="65700" cy="121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44"/>
          <p:cNvSpPr txBox="1"/>
          <p:nvPr>
            <p:ph type="title"/>
          </p:nvPr>
        </p:nvSpPr>
        <p:spPr>
          <a:xfrm>
            <a:off x="3279875" y="1340400"/>
            <a:ext cx="44649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 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Prediction Model</a:t>
            </a:r>
            <a:endParaRPr sz="5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4"/>
          <p:cNvSpPr txBox="1"/>
          <p:nvPr>
            <p:ph idx="1" type="subTitle"/>
          </p:nvPr>
        </p:nvSpPr>
        <p:spPr>
          <a:xfrm>
            <a:off x="3279875" y="3027713"/>
            <a:ext cx="340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 and Limitations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4"/>
          <p:cNvSpPr txBox="1"/>
          <p:nvPr>
            <p:ph idx="2" type="title"/>
          </p:nvPr>
        </p:nvSpPr>
        <p:spPr>
          <a:xfrm>
            <a:off x="1794975" y="1492750"/>
            <a:ext cx="966000" cy="6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cxnSp>
        <p:nvCxnSpPr>
          <p:cNvPr id="690" name="Google Shape;690;p44"/>
          <p:cNvCxnSpPr/>
          <p:nvPr/>
        </p:nvCxnSpPr>
        <p:spPr>
          <a:xfrm>
            <a:off x="3020424" y="1548459"/>
            <a:ext cx="0" cy="2046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5"/>
          <p:cNvSpPr txBox="1"/>
          <p:nvPr>
            <p:ph type="title"/>
          </p:nvPr>
        </p:nvSpPr>
        <p:spPr>
          <a:xfrm>
            <a:off x="4503900" y="508395"/>
            <a:ext cx="4546800" cy="5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Challenges and Limitations</a:t>
            </a:r>
            <a:endParaRPr sz="3000"/>
          </a:p>
        </p:txBody>
      </p:sp>
      <p:sp>
        <p:nvSpPr>
          <p:cNvPr id="696" name="Google Shape;696;p45"/>
          <p:cNvSpPr txBox="1"/>
          <p:nvPr>
            <p:ph idx="1" type="subTitle"/>
          </p:nvPr>
        </p:nvSpPr>
        <p:spPr>
          <a:xfrm>
            <a:off x="4778725" y="1375150"/>
            <a:ext cx="3702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●"/>
            </a:pPr>
            <a:r>
              <a:rPr lang="en" sz="1100"/>
              <a:t>The model only considers country and year as features, excluding critical factors such as economic conditions, geopolitical events, or pandemics, For Example COVID-19 in 2019.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●"/>
            </a:pPr>
            <a:r>
              <a:rPr lang="en" sz="1100"/>
              <a:t>The absence of additional features like GDP, technological advancements, and policy changes limits the model's accuracy and predictive power.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●"/>
            </a:pPr>
            <a:r>
              <a:rPr lang="en" sz="1100"/>
              <a:t>Including these features will make the predictive model more usable and realistic to be used to countries </a:t>
            </a:r>
            <a:endParaRPr sz="1100"/>
          </a:p>
        </p:txBody>
      </p:sp>
      <p:grpSp>
        <p:nvGrpSpPr>
          <p:cNvPr id="697" name="Google Shape;697;p45"/>
          <p:cNvGrpSpPr/>
          <p:nvPr/>
        </p:nvGrpSpPr>
        <p:grpSpPr>
          <a:xfrm flipH="1" rot="10800000">
            <a:off x="4778725" y="970688"/>
            <a:ext cx="4365300" cy="51000"/>
            <a:chOff x="3587050" y="3295200"/>
            <a:chExt cx="4365300" cy="51000"/>
          </a:xfrm>
        </p:grpSpPr>
        <p:cxnSp>
          <p:nvCxnSpPr>
            <p:cNvPr id="698" name="Google Shape;698;p45"/>
            <p:cNvCxnSpPr/>
            <p:nvPr/>
          </p:nvCxnSpPr>
          <p:spPr>
            <a:xfrm>
              <a:off x="3587050" y="3295213"/>
              <a:ext cx="436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9" name="Google Shape;699;p45"/>
            <p:cNvSpPr/>
            <p:nvPr/>
          </p:nvSpPr>
          <p:spPr>
            <a:xfrm>
              <a:off x="3625950" y="3295200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700" name="Google Shape;700;p45"/>
          <p:cNvGrpSpPr/>
          <p:nvPr/>
        </p:nvGrpSpPr>
        <p:grpSpPr>
          <a:xfrm>
            <a:off x="3666656" y="4330262"/>
            <a:ext cx="1167203" cy="547667"/>
            <a:chOff x="4027125" y="4359300"/>
            <a:chExt cx="521725" cy="244800"/>
          </a:xfrm>
        </p:grpSpPr>
        <p:sp>
          <p:nvSpPr>
            <p:cNvPr id="701" name="Google Shape;701;p45"/>
            <p:cNvSpPr/>
            <p:nvPr/>
          </p:nvSpPr>
          <p:spPr>
            <a:xfrm>
              <a:off x="4027125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45"/>
          <p:cNvGrpSpPr/>
          <p:nvPr/>
        </p:nvGrpSpPr>
        <p:grpSpPr>
          <a:xfrm>
            <a:off x="409581" y="357800"/>
            <a:ext cx="1167203" cy="547667"/>
            <a:chOff x="4027125" y="4359300"/>
            <a:chExt cx="521725" cy="244800"/>
          </a:xfrm>
        </p:grpSpPr>
        <p:sp>
          <p:nvSpPr>
            <p:cNvPr id="704" name="Google Shape;704;p45"/>
            <p:cNvSpPr/>
            <p:nvPr/>
          </p:nvSpPr>
          <p:spPr>
            <a:xfrm>
              <a:off x="4027125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45"/>
          <p:cNvGrpSpPr/>
          <p:nvPr/>
        </p:nvGrpSpPr>
        <p:grpSpPr>
          <a:xfrm>
            <a:off x="6270823" y="4330248"/>
            <a:ext cx="2546038" cy="547708"/>
            <a:chOff x="-145925" y="-62768"/>
            <a:chExt cx="3906764" cy="840300"/>
          </a:xfrm>
        </p:grpSpPr>
        <p:sp>
          <p:nvSpPr>
            <p:cNvPr id="707" name="Google Shape;707;p45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5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5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0" name="Google Shape;7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50" y="583091"/>
            <a:ext cx="3494916" cy="208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50" y="2745770"/>
            <a:ext cx="3494925" cy="222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6"/>
          <p:cNvSpPr/>
          <p:nvPr/>
        </p:nvSpPr>
        <p:spPr>
          <a:xfrm>
            <a:off x="713226" y="539361"/>
            <a:ext cx="7717500" cy="406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6"/>
          <p:cNvSpPr txBox="1"/>
          <p:nvPr>
            <p:ph type="title"/>
          </p:nvPr>
        </p:nvSpPr>
        <p:spPr>
          <a:xfrm>
            <a:off x="2173300" y="1324575"/>
            <a:ext cx="54465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Research Questions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6"/>
          <p:cNvSpPr txBox="1"/>
          <p:nvPr>
            <p:ph idx="1" type="body"/>
          </p:nvPr>
        </p:nvSpPr>
        <p:spPr>
          <a:xfrm>
            <a:off x="2114050" y="1954450"/>
            <a:ext cx="5040300" cy="21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How can historical data predict future oil consumption trends?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How do oil reserves and consumption change over time, and what patterns indicate a shift towards cleaner energy?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Can we identify countries likely to switch to renewable energy based on the data?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719" name="Google Shape;719;p46"/>
          <p:cNvGrpSpPr/>
          <p:nvPr/>
        </p:nvGrpSpPr>
        <p:grpSpPr>
          <a:xfrm rot="5400000">
            <a:off x="-94277" y="2473731"/>
            <a:ext cx="2899418" cy="196137"/>
            <a:chOff x="-10994471" y="-62815"/>
            <a:chExt cx="14755310" cy="840347"/>
          </a:xfrm>
        </p:grpSpPr>
        <p:sp>
          <p:nvSpPr>
            <p:cNvPr id="720" name="Google Shape;720;p46"/>
            <p:cNvSpPr/>
            <p:nvPr/>
          </p:nvSpPr>
          <p:spPr>
            <a:xfrm>
              <a:off x="-10994471" y="-62815"/>
              <a:ext cx="130275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46"/>
          <p:cNvGrpSpPr/>
          <p:nvPr/>
        </p:nvGrpSpPr>
        <p:grpSpPr>
          <a:xfrm>
            <a:off x="3353077" y="320800"/>
            <a:ext cx="901453" cy="437164"/>
            <a:chOff x="4044061" y="4359300"/>
            <a:chExt cx="504789" cy="244800"/>
          </a:xfrm>
        </p:grpSpPr>
        <p:sp>
          <p:nvSpPr>
            <p:cNvPr id="724" name="Google Shape;724;p46"/>
            <p:cNvSpPr/>
            <p:nvPr/>
          </p:nvSpPr>
          <p:spPr>
            <a:xfrm>
              <a:off x="4044061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26" name="Google Shape;726;p46"/>
          <p:cNvPicPr preferRelativeResize="0"/>
          <p:nvPr/>
        </p:nvPicPr>
        <p:blipFill rotWithShape="1">
          <a:blip r:embed="rId3">
            <a:alphaModFix/>
          </a:blip>
          <a:srcRect b="3762" l="0" r="59620" t="0"/>
          <a:stretch/>
        </p:blipFill>
        <p:spPr>
          <a:xfrm>
            <a:off x="7154350" y="2435850"/>
            <a:ext cx="1989650" cy="2707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7" name="Google Shape;727;p46"/>
          <p:cNvGrpSpPr/>
          <p:nvPr/>
        </p:nvGrpSpPr>
        <p:grpSpPr>
          <a:xfrm>
            <a:off x="6034177" y="4385512"/>
            <a:ext cx="901453" cy="437164"/>
            <a:chOff x="4044061" y="4359300"/>
            <a:chExt cx="504789" cy="244800"/>
          </a:xfrm>
        </p:grpSpPr>
        <p:sp>
          <p:nvSpPr>
            <p:cNvPr id="728" name="Google Shape;728;p46"/>
            <p:cNvSpPr/>
            <p:nvPr/>
          </p:nvSpPr>
          <p:spPr>
            <a:xfrm>
              <a:off x="4044061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9"/>
          <p:cNvGrpSpPr/>
          <p:nvPr/>
        </p:nvGrpSpPr>
        <p:grpSpPr>
          <a:xfrm>
            <a:off x="0" y="0"/>
            <a:ext cx="9144000" cy="5143502"/>
            <a:chOff x="0" y="0"/>
            <a:chExt cx="9144000" cy="5143502"/>
          </a:xfrm>
        </p:grpSpPr>
        <p:pic>
          <p:nvPicPr>
            <p:cNvPr id="347" name="Google Shape;347;p29"/>
            <p:cNvPicPr preferRelativeResize="0"/>
            <p:nvPr/>
          </p:nvPicPr>
          <p:blipFill rotWithShape="1">
            <a:blip r:embed="rId3">
              <a:alphaModFix/>
            </a:blip>
            <a:srcRect b="20413" l="42827" r="0" t="0"/>
            <a:stretch/>
          </p:blipFill>
          <p:spPr>
            <a:xfrm>
              <a:off x="0" y="2523375"/>
              <a:ext cx="29548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9"/>
            <p:cNvPicPr preferRelativeResize="0"/>
            <p:nvPr/>
          </p:nvPicPr>
          <p:blipFill rotWithShape="1">
            <a:blip r:embed="rId3">
              <a:alphaModFix/>
            </a:blip>
            <a:srcRect b="20413" l="0" r="0" t="0"/>
            <a:stretch/>
          </p:blipFill>
          <p:spPr>
            <a:xfrm>
              <a:off x="2156850" y="2523377"/>
              <a:ext cx="51681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9"/>
            <p:cNvPicPr preferRelativeResize="0"/>
            <p:nvPr/>
          </p:nvPicPr>
          <p:blipFill rotWithShape="1">
            <a:blip r:embed="rId3">
              <a:alphaModFix/>
            </a:blip>
            <a:srcRect b="20413" l="0" r="49361" t="0"/>
            <a:stretch/>
          </p:blipFill>
          <p:spPr>
            <a:xfrm>
              <a:off x="6527025" y="2523375"/>
              <a:ext cx="2616975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9"/>
            <p:cNvPicPr preferRelativeResize="0"/>
            <p:nvPr/>
          </p:nvPicPr>
          <p:blipFill rotWithShape="1">
            <a:blip r:embed="rId3">
              <a:alphaModFix/>
            </a:blip>
            <a:srcRect b="0" l="42827" r="0" t="13322"/>
            <a:stretch/>
          </p:blipFill>
          <p:spPr>
            <a:xfrm>
              <a:off x="0" y="0"/>
              <a:ext cx="29548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9"/>
            <p:cNvPicPr preferRelativeResize="0"/>
            <p:nvPr/>
          </p:nvPicPr>
          <p:blipFill rotWithShape="1">
            <a:blip r:embed="rId3">
              <a:alphaModFix/>
            </a:blip>
            <a:srcRect b="0" l="0" r="0" t="13322"/>
            <a:stretch/>
          </p:blipFill>
          <p:spPr>
            <a:xfrm>
              <a:off x="2156850" y="2"/>
              <a:ext cx="51681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9"/>
            <p:cNvPicPr preferRelativeResize="0"/>
            <p:nvPr/>
          </p:nvPicPr>
          <p:blipFill rotWithShape="1">
            <a:blip r:embed="rId3">
              <a:alphaModFix/>
            </a:blip>
            <a:srcRect b="0" l="0" r="49361" t="13322"/>
            <a:stretch/>
          </p:blipFill>
          <p:spPr>
            <a:xfrm>
              <a:off x="6527025" y="0"/>
              <a:ext cx="2616975" cy="2853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" name="Google Shape;353;p29"/>
          <p:cNvGrpSpPr/>
          <p:nvPr/>
        </p:nvGrpSpPr>
        <p:grpSpPr>
          <a:xfrm>
            <a:off x="1473726" y="1174674"/>
            <a:ext cx="6196538" cy="2794171"/>
            <a:chOff x="722275" y="1619650"/>
            <a:chExt cx="3421800" cy="1218300"/>
          </a:xfrm>
        </p:grpSpPr>
        <p:sp>
          <p:nvSpPr>
            <p:cNvPr id="354" name="Google Shape;354;p29"/>
            <p:cNvSpPr/>
            <p:nvPr/>
          </p:nvSpPr>
          <p:spPr>
            <a:xfrm>
              <a:off x="722275" y="1619650"/>
              <a:ext cx="3421800" cy="1218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722275" y="1619650"/>
              <a:ext cx="65700" cy="121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29"/>
          <p:cNvSpPr txBox="1"/>
          <p:nvPr>
            <p:ph type="title"/>
          </p:nvPr>
        </p:nvSpPr>
        <p:spPr>
          <a:xfrm>
            <a:off x="3279875" y="1340400"/>
            <a:ext cx="44649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57" name="Google Shape;357;p29"/>
          <p:cNvSpPr txBox="1"/>
          <p:nvPr>
            <p:ph idx="1" type="subTitle"/>
          </p:nvPr>
        </p:nvSpPr>
        <p:spPr>
          <a:xfrm>
            <a:off x="3279875" y="3027713"/>
            <a:ext cx="340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Global Oil Consumption &amp; Reserves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 txBox="1"/>
          <p:nvPr>
            <p:ph idx="2" type="title"/>
          </p:nvPr>
        </p:nvSpPr>
        <p:spPr>
          <a:xfrm>
            <a:off x="1794975" y="1492750"/>
            <a:ext cx="966000" cy="6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59" name="Google Shape;359;p29"/>
          <p:cNvCxnSpPr/>
          <p:nvPr/>
        </p:nvCxnSpPr>
        <p:spPr>
          <a:xfrm>
            <a:off x="3020424" y="1548459"/>
            <a:ext cx="0" cy="2046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7"/>
          <p:cNvSpPr/>
          <p:nvPr/>
        </p:nvSpPr>
        <p:spPr>
          <a:xfrm>
            <a:off x="713251" y="539411"/>
            <a:ext cx="7717500" cy="406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7"/>
          <p:cNvSpPr txBox="1"/>
          <p:nvPr>
            <p:ph type="title"/>
          </p:nvPr>
        </p:nvSpPr>
        <p:spPr>
          <a:xfrm>
            <a:off x="2351700" y="1512300"/>
            <a:ext cx="4440600" cy="21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</a:rPr>
              <a:t>Thank you </a:t>
            </a:r>
            <a:endParaRPr sz="5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Global Oil Consumption &amp; Reserves Analysis</a:t>
            </a:r>
            <a:endParaRPr sz="3600"/>
          </a:p>
        </p:txBody>
      </p:sp>
      <p:grpSp>
        <p:nvGrpSpPr>
          <p:cNvPr id="365" name="Google Shape;365;p30"/>
          <p:cNvGrpSpPr/>
          <p:nvPr/>
        </p:nvGrpSpPr>
        <p:grpSpPr>
          <a:xfrm>
            <a:off x="4498094" y="1705752"/>
            <a:ext cx="4136127" cy="2762025"/>
            <a:chOff x="235800" y="830650"/>
            <a:chExt cx="6978450" cy="4588844"/>
          </a:xfrm>
        </p:grpSpPr>
        <p:sp>
          <p:nvSpPr>
            <p:cNvPr id="366" name="Google Shape;366;p30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2" name="Google Shape;3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749" y="3426481"/>
            <a:ext cx="662080" cy="6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05" y="2652798"/>
            <a:ext cx="662080" cy="6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416" y="2323298"/>
            <a:ext cx="518638" cy="50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8976" y="2323298"/>
            <a:ext cx="518638" cy="502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30"/>
          <p:cNvCxnSpPr/>
          <p:nvPr/>
        </p:nvCxnSpPr>
        <p:spPr>
          <a:xfrm flipH="1" rot="10800000">
            <a:off x="5312795" y="2002754"/>
            <a:ext cx="701100" cy="30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77" name="Google Shape;377;p30"/>
          <p:cNvCxnSpPr/>
          <p:nvPr/>
        </p:nvCxnSpPr>
        <p:spPr>
          <a:xfrm rot="10800000">
            <a:off x="4800714" y="2163946"/>
            <a:ext cx="189000" cy="1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78" name="Google Shape;378;p30"/>
          <p:cNvCxnSpPr/>
          <p:nvPr/>
        </p:nvCxnSpPr>
        <p:spPr>
          <a:xfrm flipH="1">
            <a:off x="5075042" y="2863234"/>
            <a:ext cx="36600" cy="27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79" name="Google Shape;379;p30"/>
          <p:cNvCxnSpPr/>
          <p:nvPr/>
        </p:nvCxnSpPr>
        <p:spPr>
          <a:xfrm rot="10800000">
            <a:off x="5465009" y="2745564"/>
            <a:ext cx="274500" cy="10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0" name="Google Shape;380;p30"/>
          <p:cNvCxnSpPr/>
          <p:nvPr/>
        </p:nvCxnSpPr>
        <p:spPr>
          <a:xfrm flipH="1">
            <a:off x="5574686" y="3315070"/>
            <a:ext cx="195300" cy="21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1" name="Google Shape;381;p30"/>
          <p:cNvCxnSpPr/>
          <p:nvPr/>
        </p:nvCxnSpPr>
        <p:spPr>
          <a:xfrm rot="10800000">
            <a:off x="7007326" y="2473356"/>
            <a:ext cx="280500" cy="8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2" name="Google Shape;382;p30"/>
          <p:cNvCxnSpPr/>
          <p:nvPr/>
        </p:nvCxnSpPr>
        <p:spPr>
          <a:xfrm rot="10800000">
            <a:off x="7452369" y="2114330"/>
            <a:ext cx="73200" cy="21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3" name="Google Shape;383;p30"/>
          <p:cNvCxnSpPr/>
          <p:nvPr/>
        </p:nvCxnSpPr>
        <p:spPr>
          <a:xfrm flipH="1" rot="10800000">
            <a:off x="6282038" y="2733379"/>
            <a:ext cx="317100" cy="1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4" name="Google Shape;384;p30"/>
          <p:cNvCxnSpPr/>
          <p:nvPr/>
        </p:nvCxnSpPr>
        <p:spPr>
          <a:xfrm rot="10800000">
            <a:off x="6836873" y="3507293"/>
            <a:ext cx="390000" cy="14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5" name="Google Shape;385;p30"/>
          <p:cNvCxnSpPr/>
          <p:nvPr/>
        </p:nvCxnSpPr>
        <p:spPr>
          <a:xfrm>
            <a:off x="7873035" y="3822612"/>
            <a:ext cx="451200" cy="5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6" name="Google Shape;386;p30"/>
          <p:cNvCxnSpPr/>
          <p:nvPr/>
        </p:nvCxnSpPr>
        <p:spPr>
          <a:xfrm flipH="1" rot="10800000">
            <a:off x="7860832" y="3556400"/>
            <a:ext cx="140100" cy="10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7" name="Google Shape;387;p30"/>
          <p:cNvCxnSpPr/>
          <p:nvPr/>
        </p:nvCxnSpPr>
        <p:spPr>
          <a:xfrm flipH="1" rot="10800000">
            <a:off x="7653587" y="3222250"/>
            <a:ext cx="262200" cy="28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8" name="Google Shape;388;p30"/>
          <p:cNvCxnSpPr/>
          <p:nvPr/>
        </p:nvCxnSpPr>
        <p:spPr>
          <a:xfrm>
            <a:off x="7751129" y="2788842"/>
            <a:ext cx="237600" cy="17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89" name="Google Shape;389;p30"/>
          <p:cNvGrpSpPr/>
          <p:nvPr/>
        </p:nvGrpSpPr>
        <p:grpSpPr>
          <a:xfrm rot="10800000">
            <a:off x="0" y="1773788"/>
            <a:ext cx="2667000" cy="51000"/>
            <a:chOff x="3587050" y="3295200"/>
            <a:chExt cx="2667000" cy="51000"/>
          </a:xfrm>
        </p:grpSpPr>
        <p:cxnSp>
          <p:nvCxnSpPr>
            <p:cNvPr id="390" name="Google Shape;390;p30"/>
            <p:cNvCxnSpPr/>
            <p:nvPr/>
          </p:nvCxnSpPr>
          <p:spPr>
            <a:xfrm>
              <a:off x="3587050" y="3295213"/>
              <a:ext cx="266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1" name="Google Shape;391;p30"/>
            <p:cNvSpPr/>
            <p:nvPr/>
          </p:nvSpPr>
          <p:spPr>
            <a:xfrm>
              <a:off x="3587050" y="3295200"/>
              <a:ext cx="766200" cy="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92" name="Google Shape;392;p30"/>
          <p:cNvGrpSpPr/>
          <p:nvPr/>
        </p:nvGrpSpPr>
        <p:grpSpPr>
          <a:xfrm>
            <a:off x="5607360" y="3989817"/>
            <a:ext cx="991927" cy="216629"/>
            <a:chOff x="-145925" y="-62768"/>
            <a:chExt cx="3906764" cy="840300"/>
          </a:xfrm>
        </p:grpSpPr>
        <p:sp>
          <p:nvSpPr>
            <p:cNvPr id="393" name="Google Shape;393;p30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30"/>
          <p:cNvSpPr txBox="1"/>
          <p:nvPr>
            <p:ph idx="4294967295" type="body"/>
          </p:nvPr>
        </p:nvSpPr>
        <p:spPr>
          <a:xfrm>
            <a:off x="341550" y="1922500"/>
            <a:ext cx="4136100" cy="28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●"/>
            </a:pPr>
            <a:r>
              <a:rPr lang="en" sz="1100">
                <a:solidFill>
                  <a:schemeClr val="lt1"/>
                </a:solidFill>
              </a:rPr>
              <a:t>Oil consumption and reserves are essential for understanding global energy use and sustainability.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●"/>
            </a:pPr>
            <a:r>
              <a:rPr lang="en" sz="1100">
                <a:solidFill>
                  <a:schemeClr val="lt1"/>
                </a:solidFill>
              </a:rPr>
              <a:t>This project predicts future consumption trends, providing countries with insights into when they might need to consider transitioning to sustainable energy sources.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●"/>
            </a:pPr>
            <a:r>
              <a:rPr lang="en" sz="1100">
                <a:solidFill>
                  <a:schemeClr val="lt1"/>
                </a:solidFill>
              </a:rPr>
              <a:t>The analysis provides key insights for policy-makers to make informed decisions about energy planning.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1"/>
          <p:cNvGrpSpPr/>
          <p:nvPr/>
        </p:nvGrpSpPr>
        <p:grpSpPr>
          <a:xfrm>
            <a:off x="0" y="0"/>
            <a:ext cx="9144000" cy="5143502"/>
            <a:chOff x="0" y="0"/>
            <a:chExt cx="9144000" cy="5143502"/>
          </a:xfrm>
        </p:grpSpPr>
        <p:pic>
          <p:nvPicPr>
            <p:cNvPr id="402" name="Google Shape;402;p31"/>
            <p:cNvPicPr preferRelativeResize="0"/>
            <p:nvPr/>
          </p:nvPicPr>
          <p:blipFill rotWithShape="1">
            <a:blip r:embed="rId3">
              <a:alphaModFix/>
            </a:blip>
            <a:srcRect b="20413" l="42827" r="0" t="0"/>
            <a:stretch/>
          </p:blipFill>
          <p:spPr>
            <a:xfrm>
              <a:off x="0" y="2523375"/>
              <a:ext cx="29548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31"/>
            <p:cNvPicPr preferRelativeResize="0"/>
            <p:nvPr/>
          </p:nvPicPr>
          <p:blipFill rotWithShape="1">
            <a:blip r:embed="rId3">
              <a:alphaModFix/>
            </a:blip>
            <a:srcRect b="20413" l="0" r="0" t="0"/>
            <a:stretch/>
          </p:blipFill>
          <p:spPr>
            <a:xfrm>
              <a:off x="2156850" y="2523377"/>
              <a:ext cx="51681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1"/>
            <p:cNvPicPr preferRelativeResize="0"/>
            <p:nvPr/>
          </p:nvPicPr>
          <p:blipFill rotWithShape="1">
            <a:blip r:embed="rId3">
              <a:alphaModFix/>
            </a:blip>
            <a:srcRect b="20413" l="0" r="49361" t="0"/>
            <a:stretch/>
          </p:blipFill>
          <p:spPr>
            <a:xfrm>
              <a:off x="6527025" y="2523375"/>
              <a:ext cx="2616975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31"/>
            <p:cNvPicPr preferRelativeResize="0"/>
            <p:nvPr/>
          </p:nvPicPr>
          <p:blipFill rotWithShape="1">
            <a:blip r:embed="rId3">
              <a:alphaModFix/>
            </a:blip>
            <a:srcRect b="0" l="42827" r="0" t="13322"/>
            <a:stretch/>
          </p:blipFill>
          <p:spPr>
            <a:xfrm>
              <a:off x="0" y="0"/>
              <a:ext cx="29548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31"/>
            <p:cNvPicPr preferRelativeResize="0"/>
            <p:nvPr/>
          </p:nvPicPr>
          <p:blipFill rotWithShape="1">
            <a:blip r:embed="rId3">
              <a:alphaModFix/>
            </a:blip>
            <a:srcRect b="0" l="0" r="0" t="13322"/>
            <a:stretch/>
          </p:blipFill>
          <p:spPr>
            <a:xfrm>
              <a:off x="2156850" y="2"/>
              <a:ext cx="51681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31"/>
            <p:cNvPicPr preferRelativeResize="0"/>
            <p:nvPr/>
          </p:nvPicPr>
          <p:blipFill rotWithShape="1">
            <a:blip r:embed="rId3">
              <a:alphaModFix/>
            </a:blip>
            <a:srcRect b="0" l="0" r="49361" t="13322"/>
            <a:stretch/>
          </p:blipFill>
          <p:spPr>
            <a:xfrm>
              <a:off x="6527025" y="0"/>
              <a:ext cx="2616975" cy="2853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8" name="Google Shape;408;p31"/>
          <p:cNvGrpSpPr/>
          <p:nvPr/>
        </p:nvGrpSpPr>
        <p:grpSpPr>
          <a:xfrm>
            <a:off x="1473726" y="1174674"/>
            <a:ext cx="6196538" cy="2794171"/>
            <a:chOff x="722275" y="1619650"/>
            <a:chExt cx="3421800" cy="1218300"/>
          </a:xfrm>
        </p:grpSpPr>
        <p:sp>
          <p:nvSpPr>
            <p:cNvPr id="409" name="Google Shape;409;p31"/>
            <p:cNvSpPr/>
            <p:nvPr/>
          </p:nvSpPr>
          <p:spPr>
            <a:xfrm>
              <a:off x="722275" y="1619650"/>
              <a:ext cx="3421800" cy="1218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22275" y="1619650"/>
              <a:ext cx="65700" cy="121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1"/>
          <p:cNvSpPr txBox="1"/>
          <p:nvPr>
            <p:ph type="title"/>
          </p:nvPr>
        </p:nvSpPr>
        <p:spPr>
          <a:xfrm>
            <a:off x="3279875" y="1340400"/>
            <a:ext cx="44649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</p:txBody>
      </p:sp>
      <p:sp>
        <p:nvSpPr>
          <p:cNvPr id="412" name="Google Shape;412;p31"/>
          <p:cNvSpPr txBox="1"/>
          <p:nvPr>
            <p:ph idx="1" type="subTitle"/>
          </p:nvPr>
        </p:nvSpPr>
        <p:spPr>
          <a:xfrm>
            <a:off x="3279875" y="3027713"/>
            <a:ext cx="340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Motivation Behind the Analysis</a:t>
            </a:r>
            <a:endParaRPr/>
          </a:p>
        </p:txBody>
      </p:sp>
      <p:sp>
        <p:nvSpPr>
          <p:cNvPr id="413" name="Google Shape;413;p31"/>
          <p:cNvSpPr txBox="1"/>
          <p:nvPr>
            <p:ph idx="2" type="title"/>
          </p:nvPr>
        </p:nvSpPr>
        <p:spPr>
          <a:xfrm>
            <a:off x="1794975" y="1492750"/>
            <a:ext cx="966000" cy="6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14" name="Google Shape;414;p31"/>
          <p:cNvCxnSpPr/>
          <p:nvPr/>
        </p:nvCxnSpPr>
        <p:spPr>
          <a:xfrm>
            <a:off x="3020424" y="1548459"/>
            <a:ext cx="0" cy="2046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/>
          <p:nvPr/>
        </p:nvSpPr>
        <p:spPr>
          <a:xfrm>
            <a:off x="713226" y="539361"/>
            <a:ext cx="7717500" cy="406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2"/>
          <p:cNvSpPr txBox="1"/>
          <p:nvPr>
            <p:ph type="title"/>
          </p:nvPr>
        </p:nvSpPr>
        <p:spPr>
          <a:xfrm>
            <a:off x="2173300" y="1324575"/>
            <a:ext cx="54465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Motivation Behind the Analysis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2"/>
          <p:cNvSpPr txBox="1"/>
          <p:nvPr>
            <p:ph idx="1" type="body"/>
          </p:nvPr>
        </p:nvSpPr>
        <p:spPr>
          <a:xfrm>
            <a:off x="2173300" y="1881600"/>
            <a:ext cx="54465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lt1"/>
                </a:solidFill>
              </a:rPr>
              <a:t>Forecast future oil consumption trends for each country using historical data.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lt1"/>
                </a:solidFill>
              </a:rPr>
              <a:t>Understand the relationship between oil consumption and reserves.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lt1"/>
                </a:solidFill>
              </a:rPr>
              <a:t>Address key research questions: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lt1"/>
                </a:solidFill>
              </a:rPr>
              <a:t>How can historical data predict future oil consumption trends?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lt1"/>
                </a:solidFill>
              </a:rPr>
              <a:t>How do oil reserves and consumption change over time, and what patterns indicate a shift towards cleaner energy?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lt1"/>
                </a:solidFill>
              </a:rPr>
              <a:t>Can we identify countries likely to switch to renewable energy based on the data?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422" name="Google Shape;422;p32"/>
          <p:cNvGrpSpPr/>
          <p:nvPr/>
        </p:nvGrpSpPr>
        <p:grpSpPr>
          <a:xfrm rot="5400000">
            <a:off x="-94277" y="2473731"/>
            <a:ext cx="2899418" cy="196137"/>
            <a:chOff x="-10994471" y="-62815"/>
            <a:chExt cx="14755310" cy="840347"/>
          </a:xfrm>
        </p:grpSpPr>
        <p:sp>
          <p:nvSpPr>
            <p:cNvPr id="423" name="Google Shape;423;p32"/>
            <p:cNvSpPr/>
            <p:nvPr/>
          </p:nvSpPr>
          <p:spPr>
            <a:xfrm>
              <a:off x="-10994471" y="-62815"/>
              <a:ext cx="130275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32"/>
          <p:cNvGrpSpPr/>
          <p:nvPr/>
        </p:nvGrpSpPr>
        <p:grpSpPr>
          <a:xfrm>
            <a:off x="3353077" y="320800"/>
            <a:ext cx="901453" cy="437164"/>
            <a:chOff x="4044061" y="4359300"/>
            <a:chExt cx="504789" cy="244800"/>
          </a:xfrm>
        </p:grpSpPr>
        <p:sp>
          <p:nvSpPr>
            <p:cNvPr id="427" name="Google Shape;427;p32"/>
            <p:cNvSpPr/>
            <p:nvPr/>
          </p:nvSpPr>
          <p:spPr>
            <a:xfrm>
              <a:off x="4044061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9" name="Google Shape;429;p32"/>
          <p:cNvPicPr preferRelativeResize="0"/>
          <p:nvPr/>
        </p:nvPicPr>
        <p:blipFill rotWithShape="1">
          <a:blip r:embed="rId3">
            <a:alphaModFix/>
          </a:blip>
          <a:srcRect b="3762" l="0" r="59620" t="0"/>
          <a:stretch/>
        </p:blipFill>
        <p:spPr>
          <a:xfrm>
            <a:off x="7154350" y="2435850"/>
            <a:ext cx="1989650" cy="2707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" name="Google Shape;430;p32"/>
          <p:cNvGrpSpPr/>
          <p:nvPr/>
        </p:nvGrpSpPr>
        <p:grpSpPr>
          <a:xfrm>
            <a:off x="6034177" y="4385512"/>
            <a:ext cx="901453" cy="437164"/>
            <a:chOff x="4044061" y="4359300"/>
            <a:chExt cx="504789" cy="244800"/>
          </a:xfrm>
        </p:grpSpPr>
        <p:sp>
          <p:nvSpPr>
            <p:cNvPr id="431" name="Google Shape;431;p32"/>
            <p:cNvSpPr/>
            <p:nvPr/>
          </p:nvSpPr>
          <p:spPr>
            <a:xfrm>
              <a:off x="4044061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278850" y="4359300"/>
              <a:ext cx="270000" cy="2448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3"/>
          <p:cNvGrpSpPr/>
          <p:nvPr/>
        </p:nvGrpSpPr>
        <p:grpSpPr>
          <a:xfrm>
            <a:off x="0" y="0"/>
            <a:ext cx="9144000" cy="5143502"/>
            <a:chOff x="0" y="0"/>
            <a:chExt cx="9144000" cy="5143502"/>
          </a:xfrm>
        </p:grpSpPr>
        <p:pic>
          <p:nvPicPr>
            <p:cNvPr id="438" name="Google Shape;438;p33"/>
            <p:cNvPicPr preferRelativeResize="0"/>
            <p:nvPr/>
          </p:nvPicPr>
          <p:blipFill rotWithShape="1">
            <a:blip r:embed="rId3">
              <a:alphaModFix/>
            </a:blip>
            <a:srcRect b="20413" l="42827" r="0" t="0"/>
            <a:stretch/>
          </p:blipFill>
          <p:spPr>
            <a:xfrm>
              <a:off x="0" y="2523375"/>
              <a:ext cx="29548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33"/>
            <p:cNvPicPr preferRelativeResize="0"/>
            <p:nvPr/>
          </p:nvPicPr>
          <p:blipFill rotWithShape="1">
            <a:blip r:embed="rId3">
              <a:alphaModFix/>
            </a:blip>
            <a:srcRect b="20413" l="0" r="0" t="0"/>
            <a:stretch/>
          </p:blipFill>
          <p:spPr>
            <a:xfrm>
              <a:off x="2156850" y="2523377"/>
              <a:ext cx="51681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33"/>
            <p:cNvPicPr preferRelativeResize="0"/>
            <p:nvPr/>
          </p:nvPicPr>
          <p:blipFill rotWithShape="1">
            <a:blip r:embed="rId3">
              <a:alphaModFix/>
            </a:blip>
            <a:srcRect b="20413" l="0" r="49361" t="0"/>
            <a:stretch/>
          </p:blipFill>
          <p:spPr>
            <a:xfrm>
              <a:off x="6527025" y="2523375"/>
              <a:ext cx="2616975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33"/>
            <p:cNvPicPr preferRelativeResize="0"/>
            <p:nvPr/>
          </p:nvPicPr>
          <p:blipFill rotWithShape="1">
            <a:blip r:embed="rId3">
              <a:alphaModFix/>
            </a:blip>
            <a:srcRect b="0" l="42827" r="0" t="13322"/>
            <a:stretch/>
          </p:blipFill>
          <p:spPr>
            <a:xfrm>
              <a:off x="0" y="0"/>
              <a:ext cx="29548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33"/>
            <p:cNvPicPr preferRelativeResize="0"/>
            <p:nvPr/>
          </p:nvPicPr>
          <p:blipFill rotWithShape="1">
            <a:blip r:embed="rId3">
              <a:alphaModFix/>
            </a:blip>
            <a:srcRect b="0" l="0" r="0" t="13322"/>
            <a:stretch/>
          </p:blipFill>
          <p:spPr>
            <a:xfrm>
              <a:off x="2156850" y="2"/>
              <a:ext cx="51681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33"/>
            <p:cNvPicPr preferRelativeResize="0"/>
            <p:nvPr/>
          </p:nvPicPr>
          <p:blipFill rotWithShape="1">
            <a:blip r:embed="rId3">
              <a:alphaModFix/>
            </a:blip>
            <a:srcRect b="0" l="0" r="49361" t="13322"/>
            <a:stretch/>
          </p:blipFill>
          <p:spPr>
            <a:xfrm>
              <a:off x="6527025" y="0"/>
              <a:ext cx="2616975" cy="2853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4" name="Google Shape;444;p33"/>
          <p:cNvGrpSpPr/>
          <p:nvPr/>
        </p:nvGrpSpPr>
        <p:grpSpPr>
          <a:xfrm>
            <a:off x="1473726" y="1174674"/>
            <a:ext cx="6196538" cy="2794171"/>
            <a:chOff x="722275" y="1619650"/>
            <a:chExt cx="3421800" cy="1218300"/>
          </a:xfrm>
        </p:grpSpPr>
        <p:sp>
          <p:nvSpPr>
            <p:cNvPr id="445" name="Google Shape;445;p33"/>
            <p:cNvSpPr/>
            <p:nvPr/>
          </p:nvSpPr>
          <p:spPr>
            <a:xfrm>
              <a:off x="722275" y="1619650"/>
              <a:ext cx="3421800" cy="1218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722275" y="1619650"/>
              <a:ext cx="65700" cy="121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33"/>
          <p:cNvSpPr txBox="1"/>
          <p:nvPr>
            <p:ph type="title"/>
          </p:nvPr>
        </p:nvSpPr>
        <p:spPr>
          <a:xfrm>
            <a:off x="3279875" y="1340400"/>
            <a:ext cx="44649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48" name="Google Shape;448;p33"/>
          <p:cNvSpPr txBox="1"/>
          <p:nvPr>
            <p:ph idx="1" type="subTitle"/>
          </p:nvPr>
        </p:nvSpPr>
        <p:spPr>
          <a:xfrm>
            <a:off x="3279875" y="3027713"/>
            <a:ext cx="340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Sources and Coverage</a:t>
            </a:r>
            <a:endParaRPr/>
          </a:p>
        </p:txBody>
      </p:sp>
      <p:sp>
        <p:nvSpPr>
          <p:cNvPr id="449" name="Google Shape;449;p33"/>
          <p:cNvSpPr txBox="1"/>
          <p:nvPr>
            <p:ph idx="2" type="title"/>
          </p:nvPr>
        </p:nvSpPr>
        <p:spPr>
          <a:xfrm>
            <a:off x="1794975" y="1492750"/>
            <a:ext cx="966000" cy="6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50" name="Google Shape;450;p33"/>
          <p:cNvCxnSpPr/>
          <p:nvPr/>
        </p:nvCxnSpPr>
        <p:spPr>
          <a:xfrm>
            <a:off x="3020424" y="1548459"/>
            <a:ext cx="0" cy="2046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"/>
          <p:cNvSpPr txBox="1"/>
          <p:nvPr>
            <p:ph type="title"/>
          </p:nvPr>
        </p:nvSpPr>
        <p:spPr>
          <a:xfrm>
            <a:off x="720000" y="504400"/>
            <a:ext cx="7704000" cy="9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Sources and Coverage</a:t>
            </a:r>
            <a:endParaRPr/>
          </a:p>
        </p:txBody>
      </p:sp>
      <p:cxnSp>
        <p:nvCxnSpPr>
          <p:cNvPr id="456" name="Google Shape;456;p34"/>
          <p:cNvCxnSpPr/>
          <p:nvPr/>
        </p:nvCxnSpPr>
        <p:spPr>
          <a:xfrm>
            <a:off x="-1080575" y="4857150"/>
            <a:ext cx="31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4"/>
          <p:cNvCxnSpPr/>
          <p:nvPr/>
        </p:nvCxnSpPr>
        <p:spPr>
          <a:xfrm>
            <a:off x="2350927" y="4857150"/>
            <a:ext cx="142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4"/>
          <p:cNvCxnSpPr/>
          <p:nvPr/>
        </p:nvCxnSpPr>
        <p:spPr>
          <a:xfrm>
            <a:off x="4099067" y="4857150"/>
            <a:ext cx="142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4"/>
          <p:cNvCxnSpPr/>
          <p:nvPr/>
        </p:nvCxnSpPr>
        <p:spPr>
          <a:xfrm>
            <a:off x="5763520" y="4857150"/>
            <a:ext cx="37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34"/>
          <p:cNvSpPr/>
          <p:nvPr/>
        </p:nvSpPr>
        <p:spPr>
          <a:xfrm>
            <a:off x="1912080" y="4570800"/>
            <a:ext cx="572700" cy="5727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1965</a:t>
            </a:r>
            <a:endParaRPr b="1" sz="12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1" name="Google Shape;461;p34"/>
          <p:cNvSpPr/>
          <p:nvPr/>
        </p:nvSpPr>
        <p:spPr>
          <a:xfrm>
            <a:off x="3631391" y="4570800"/>
            <a:ext cx="572700" cy="5727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1995</a:t>
            </a:r>
            <a:endParaRPr b="1" sz="12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2" name="Google Shape;462;p34"/>
          <p:cNvSpPr/>
          <p:nvPr/>
        </p:nvSpPr>
        <p:spPr>
          <a:xfrm>
            <a:off x="5350702" y="4570800"/>
            <a:ext cx="572700" cy="5727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2023</a:t>
            </a:r>
            <a:endParaRPr b="1" sz="12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63" name="Google Shape;463;p34"/>
          <p:cNvGrpSpPr/>
          <p:nvPr/>
        </p:nvGrpSpPr>
        <p:grpSpPr>
          <a:xfrm>
            <a:off x="905007" y="1345642"/>
            <a:ext cx="911839" cy="196126"/>
            <a:chOff x="-145925" y="-62768"/>
            <a:chExt cx="3906764" cy="840300"/>
          </a:xfrm>
        </p:grpSpPr>
        <p:sp>
          <p:nvSpPr>
            <p:cNvPr id="464" name="Google Shape;464;p34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4"/>
          <p:cNvGrpSpPr/>
          <p:nvPr/>
        </p:nvGrpSpPr>
        <p:grpSpPr>
          <a:xfrm>
            <a:off x="2904312" y="4703654"/>
            <a:ext cx="307179" cy="307226"/>
            <a:chOff x="3118550" y="2525900"/>
            <a:chExt cx="466200" cy="466200"/>
          </a:xfrm>
        </p:grpSpPr>
        <p:sp>
          <p:nvSpPr>
            <p:cNvPr id="468" name="Google Shape;468;p34"/>
            <p:cNvSpPr/>
            <p:nvPr/>
          </p:nvSpPr>
          <p:spPr>
            <a:xfrm>
              <a:off x="3118550" y="2525900"/>
              <a:ext cx="466200" cy="46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9" name="Google Shape;469;p34"/>
            <p:cNvGrpSpPr/>
            <p:nvPr/>
          </p:nvGrpSpPr>
          <p:grpSpPr>
            <a:xfrm flipH="1">
              <a:off x="3295845" y="2681128"/>
              <a:ext cx="111611" cy="155744"/>
              <a:chOff x="3333474" y="2248417"/>
              <a:chExt cx="216300" cy="392400"/>
            </a:xfrm>
          </p:grpSpPr>
          <p:sp>
            <p:nvSpPr>
              <p:cNvPr id="470" name="Google Shape;470;p34"/>
              <p:cNvSpPr/>
              <p:nvPr/>
            </p:nvSpPr>
            <p:spPr>
              <a:xfrm>
                <a:off x="3333474" y="2248417"/>
                <a:ext cx="216300" cy="196200"/>
              </a:xfrm>
              <a:prstGeom prst="parallelogram">
                <a:avLst>
                  <a:gd fmla="val 73866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4"/>
              <p:cNvSpPr/>
              <p:nvPr/>
            </p:nvSpPr>
            <p:spPr>
              <a:xfrm flipH="1" rot="10800000">
                <a:off x="3333474" y="2444617"/>
                <a:ext cx="216300" cy="196200"/>
              </a:xfrm>
              <a:prstGeom prst="parallelogram">
                <a:avLst>
                  <a:gd fmla="val 73866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2" name="Google Shape;472;p34"/>
          <p:cNvGrpSpPr/>
          <p:nvPr/>
        </p:nvGrpSpPr>
        <p:grpSpPr>
          <a:xfrm>
            <a:off x="4623623" y="4703654"/>
            <a:ext cx="307179" cy="307226"/>
            <a:chOff x="3118550" y="2525900"/>
            <a:chExt cx="466200" cy="466200"/>
          </a:xfrm>
        </p:grpSpPr>
        <p:sp>
          <p:nvSpPr>
            <p:cNvPr id="473" name="Google Shape;473;p34"/>
            <p:cNvSpPr/>
            <p:nvPr/>
          </p:nvSpPr>
          <p:spPr>
            <a:xfrm>
              <a:off x="3118550" y="2525900"/>
              <a:ext cx="466200" cy="46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4" name="Google Shape;474;p34"/>
            <p:cNvGrpSpPr/>
            <p:nvPr/>
          </p:nvGrpSpPr>
          <p:grpSpPr>
            <a:xfrm flipH="1">
              <a:off x="3295845" y="2681128"/>
              <a:ext cx="111611" cy="155744"/>
              <a:chOff x="3333474" y="2248417"/>
              <a:chExt cx="216300" cy="392400"/>
            </a:xfrm>
          </p:grpSpPr>
          <p:sp>
            <p:nvSpPr>
              <p:cNvPr id="475" name="Google Shape;475;p34"/>
              <p:cNvSpPr/>
              <p:nvPr/>
            </p:nvSpPr>
            <p:spPr>
              <a:xfrm>
                <a:off x="3333474" y="2248417"/>
                <a:ext cx="216300" cy="196200"/>
              </a:xfrm>
              <a:prstGeom prst="parallelogram">
                <a:avLst>
                  <a:gd fmla="val 73866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4"/>
              <p:cNvSpPr/>
              <p:nvPr/>
            </p:nvSpPr>
            <p:spPr>
              <a:xfrm flipH="1" rot="10800000">
                <a:off x="3333474" y="2444617"/>
                <a:ext cx="216300" cy="196200"/>
              </a:xfrm>
              <a:prstGeom prst="parallelogram">
                <a:avLst>
                  <a:gd fmla="val 73866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7" name="Google Shape;477;p34"/>
          <p:cNvGrpSpPr/>
          <p:nvPr/>
        </p:nvGrpSpPr>
        <p:grpSpPr>
          <a:xfrm>
            <a:off x="6908075" y="4791747"/>
            <a:ext cx="2327650" cy="498886"/>
            <a:chOff x="-145925" y="-62768"/>
            <a:chExt cx="3906764" cy="840300"/>
          </a:xfrm>
        </p:grpSpPr>
        <p:sp>
          <p:nvSpPr>
            <p:cNvPr id="478" name="Google Shape;478;p34"/>
            <p:cNvSpPr/>
            <p:nvPr/>
          </p:nvSpPr>
          <p:spPr>
            <a:xfrm>
              <a:off x="-145925" y="-62768"/>
              <a:ext cx="21789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4"/>
          <p:cNvSpPr txBox="1"/>
          <p:nvPr>
            <p:ph idx="4294967295" type="body"/>
          </p:nvPr>
        </p:nvSpPr>
        <p:spPr>
          <a:xfrm>
            <a:off x="623850" y="1754450"/>
            <a:ext cx="3394500" cy="1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Datasets used: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●"/>
            </a:pPr>
            <a:r>
              <a:rPr lang="en" sz="1100"/>
              <a:t>Oil Consumption: Data from 1965 - 2023:</a:t>
            </a:r>
            <a:endParaRPr sz="1100"/>
          </a:p>
        </p:txBody>
      </p:sp>
      <p:pic>
        <p:nvPicPr>
          <p:cNvPr id="482" name="Google Shape;4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75" y="2439962"/>
            <a:ext cx="2891050" cy="18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4"/>
          <p:cNvSpPr txBox="1"/>
          <p:nvPr>
            <p:ph idx="4294967295" type="body"/>
          </p:nvPr>
        </p:nvSpPr>
        <p:spPr>
          <a:xfrm>
            <a:off x="4673600" y="2088350"/>
            <a:ext cx="3394500" cy="3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●"/>
            </a:pPr>
            <a:r>
              <a:rPr lang="en" sz="1100"/>
              <a:t>Oil Consumption: Data from 1965 - 2023:</a:t>
            </a:r>
            <a:endParaRPr sz="1100"/>
          </a:p>
        </p:txBody>
      </p:sp>
      <p:pic>
        <p:nvPicPr>
          <p:cNvPr id="484" name="Google Shape;4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350" y="2439962"/>
            <a:ext cx="3416477" cy="174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35"/>
          <p:cNvGrpSpPr/>
          <p:nvPr/>
        </p:nvGrpSpPr>
        <p:grpSpPr>
          <a:xfrm>
            <a:off x="0" y="0"/>
            <a:ext cx="9144000" cy="5143502"/>
            <a:chOff x="0" y="0"/>
            <a:chExt cx="9144000" cy="5143502"/>
          </a:xfrm>
        </p:grpSpPr>
        <p:pic>
          <p:nvPicPr>
            <p:cNvPr id="490" name="Google Shape;490;p35"/>
            <p:cNvPicPr preferRelativeResize="0"/>
            <p:nvPr/>
          </p:nvPicPr>
          <p:blipFill rotWithShape="1">
            <a:blip r:embed="rId3">
              <a:alphaModFix/>
            </a:blip>
            <a:srcRect b="20413" l="42827" r="0" t="0"/>
            <a:stretch/>
          </p:blipFill>
          <p:spPr>
            <a:xfrm>
              <a:off x="0" y="2523375"/>
              <a:ext cx="29548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35"/>
            <p:cNvPicPr preferRelativeResize="0"/>
            <p:nvPr/>
          </p:nvPicPr>
          <p:blipFill rotWithShape="1">
            <a:blip r:embed="rId3">
              <a:alphaModFix/>
            </a:blip>
            <a:srcRect b="20413" l="0" r="0" t="0"/>
            <a:stretch/>
          </p:blipFill>
          <p:spPr>
            <a:xfrm>
              <a:off x="2156850" y="2523377"/>
              <a:ext cx="5168100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35"/>
            <p:cNvPicPr preferRelativeResize="0"/>
            <p:nvPr/>
          </p:nvPicPr>
          <p:blipFill rotWithShape="1">
            <a:blip r:embed="rId3">
              <a:alphaModFix/>
            </a:blip>
            <a:srcRect b="20413" l="0" r="49361" t="0"/>
            <a:stretch/>
          </p:blipFill>
          <p:spPr>
            <a:xfrm>
              <a:off x="6527025" y="2523375"/>
              <a:ext cx="2616975" cy="262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35"/>
            <p:cNvPicPr preferRelativeResize="0"/>
            <p:nvPr/>
          </p:nvPicPr>
          <p:blipFill rotWithShape="1">
            <a:blip r:embed="rId3">
              <a:alphaModFix/>
            </a:blip>
            <a:srcRect b="0" l="42827" r="0" t="13322"/>
            <a:stretch/>
          </p:blipFill>
          <p:spPr>
            <a:xfrm>
              <a:off x="0" y="0"/>
              <a:ext cx="29548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35"/>
            <p:cNvPicPr preferRelativeResize="0"/>
            <p:nvPr/>
          </p:nvPicPr>
          <p:blipFill rotWithShape="1">
            <a:blip r:embed="rId3">
              <a:alphaModFix/>
            </a:blip>
            <a:srcRect b="0" l="0" r="0" t="13322"/>
            <a:stretch/>
          </p:blipFill>
          <p:spPr>
            <a:xfrm>
              <a:off x="2156850" y="2"/>
              <a:ext cx="5168100" cy="28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35"/>
            <p:cNvPicPr preferRelativeResize="0"/>
            <p:nvPr/>
          </p:nvPicPr>
          <p:blipFill rotWithShape="1">
            <a:blip r:embed="rId3">
              <a:alphaModFix/>
            </a:blip>
            <a:srcRect b="0" l="0" r="49361" t="13322"/>
            <a:stretch/>
          </p:blipFill>
          <p:spPr>
            <a:xfrm>
              <a:off x="6527025" y="0"/>
              <a:ext cx="2616975" cy="2853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6" name="Google Shape;496;p35"/>
          <p:cNvGrpSpPr/>
          <p:nvPr/>
        </p:nvGrpSpPr>
        <p:grpSpPr>
          <a:xfrm>
            <a:off x="1473726" y="1174674"/>
            <a:ext cx="6196538" cy="2794171"/>
            <a:chOff x="722275" y="1619650"/>
            <a:chExt cx="3421800" cy="1218300"/>
          </a:xfrm>
        </p:grpSpPr>
        <p:sp>
          <p:nvSpPr>
            <p:cNvPr id="497" name="Google Shape;497;p35"/>
            <p:cNvSpPr/>
            <p:nvPr/>
          </p:nvSpPr>
          <p:spPr>
            <a:xfrm>
              <a:off x="722275" y="1619650"/>
              <a:ext cx="3421800" cy="1218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722275" y="1619650"/>
              <a:ext cx="65700" cy="121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35"/>
          <p:cNvSpPr txBox="1"/>
          <p:nvPr>
            <p:ph type="title"/>
          </p:nvPr>
        </p:nvSpPr>
        <p:spPr>
          <a:xfrm>
            <a:off x="3279875" y="1340400"/>
            <a:ext cx="44649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 &amp; Preparation</a:t>
            </a:r>
            <a:endParaRPr sz="4600"/>
          </a:p>
        </p:txBody>
      </p:sp>
      <p:sp>
        <p:nvSpPr>
          <p:cNvPr id="500" name="Google Shape;500;p35"/>
          <p:cNvSpPr txBox="1"/>
          <p:nvPr>
            <p:ph idx="1" type="subTitle"/>
          </p:nvPr>
        </p:nvSpPr>
        <p:spPr>
          <a:xfrm>
            <a:off x="3279875" y="3027713"/>
            <a:ext cx="340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Cleaning and Alignment</a:t>
            </a:r>
            <a:endParaRPr/>
          </a:p>
        </p:txBody>
      </p:sp>
      <p:sp>
        <p:nvSpPr>
          <p:cNvPr id="501" name="Google Shape;501;p35"/>
          <p:cNvSpPr txBox="1"/>
          <p:nvPr>
            <p:ph idx="2" type="title"/>
          </p:nvPr>
        </p:nvSpPr>
        <p:spPr>
          <a:xfrm>
            <a:off x="1794975" y="1492750"/>
            <a:ext cx="966000" cy="6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502" name="Google Shape;502;p35"/>
          <p:cNvCxnSpPr/>
          <p:nvPr/>
        </p:nvCxnSpPr>
        <p:spPr>
          <a:xfrm>
            <a:off x="3020424" y="1548459"/>
            <a:ext cx="0" cy="2046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 txBox="1"/>
          <p:nvPr>
            <p:ph type="title"/>
          </p:nvPr>
        </p:nvSpPr>
        <p:spPr>
          <a:xfrm>
            <a:off x="748213" y="239950"/>
            <a:ext cx="7704000" cy="9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Cleaning and Alignment</a:t>
            </a:r>
            <a:endParaRPr/>
          </a:p>
        </p:txBody>
      </p:sp>
      <p:sp>
        <p:nvSpPr>
          <p:cNvPr id="508" name="Google Shape;508;p36"/>
          <p:cNvSpPr txBox="1"/>
          <p:nvPr>
            <p:ph idx="3" type="title"/>
          </p:nvPr>
        </p:nvSpPr>
        <p:spPr>
          <a:xfrm>
            <a:off x="723563" y="2791700"/>
            <a:ext cx="20874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Handled missing Values</a:t>
            </a:r>
            <a:endParaRPr sz="1200"/>
          </a:p>
        </p:txBody>
      </p:sp>
      <p:sp>
        <p:nvSpPr>
          <p:cNvPr id="509" name="Google Shape;509;p36"/>
          <p:cNvSpPr txBox="1"/>
          <p:nvPr>
            <p:ph idx="4" type="subTitle"/>
          </p:nvPr>
        </p:nvSpPr>
        <p:spPr>
          <a:xfrm>
            <a:off x="723588" y="3040400"/>
            <a:ext cx="20874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Handled missing values in the datasets to ensure accuracy.</a:t>
            </a:r>
            <a:endParaRPr sz="900"/>
          </a:p>
        </p:txBody>
      </p:sp>
      <p:sp>
        <p:nvSpPr>
          <p:cNvPr id="510" name="Google Shape;510;p36"/>
          <p:cNvSpPr txBox="1"/>
          <p:nvPr>
            <p:ph idx="7" type="title"/>
          </p:nvPr>
        </p:nvSpPr>
        <p:spPr>
          <a:xfrm>
            <a:off x="6333013" y="2791700"/>
            <a:ext cx="20874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Alignment</a:t>
            </a:r>
            <a:endParaRPr sz="1200"/>
          </a:p>
        </p:txBody>
      </p:sp>
      <p:sp>
        <p:nvSpPr>
          <p:cNvPr id="511" name="Google Shape;511;p36"/>
          <p:cNvSpPr txBox="1"/>
          <p:nvPr>
            <p:ph idx="8" type="subTitle"/>
          </p:nvPr>
        </p:nvSpPr>
        <p:spPr>
          <a:xfrm>
            <a:off x="6333038" y="3134750"/>
            <a:ext cx="20874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This alignment was critical to ensure consistency in analysis and modeling.</a:t>
            </a:r>
            <a:endParaRPr sz="900"/>
          </a:p>
        </p:txBody>
      </p:sp>
      <p:sp>
        <p:nvSpPr>
          <p:cNvPr id="512" name="Google Shape;512;p36"/>
          <p:cNvSpPr txBox="1"/>
          <p:nvPr>
            <p:ph idx="14" type="title"/>
          </p:nvPr>
        </p:nvSpPr>
        <p:spPr>
          <a:xfrm>
            <a:off x="3528288" y="2791700"/>
            <a:ext cx="20874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Merging Tables</a:t>
            </a:r>
            <a:endParaRPr sz="1200"/>
          </a:p>
        </p:txBody>
      </p:sp>
      <p:sp>
        <p:nvSpPr>
          <p:cNvPr id="513" name="Google Shape;513;p36"/>
          <p:cNvSpPr txBox="1"/>
          <p:nvPr>
            <p:ph idx="15" type="subTitle"/>
          </p:nvPr>
        </p:nvSpPr>
        <p:spPr>
          <a:xfrm>
            <a:off x="3528300" y="3040400"/>
            <a:ext cx="20874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Merged the oil consumption and reserves datasets for overlapping years to align the data.</a:t>
            </a:r>
            <a:endParaRPr/>
          </a:p>
        </p:txBody>
      </p:sp>
      <p:sp>
        <p:nvSpPr>
          <p:cNvPr id="514" name="Google Shape;514;p36"/>
          <p:cNvSpPr/>
          <p:nvPr/>
        </p:nvSpPr>
        <p:spPr>
          <a:xfrm>
            <a:off x="1538371" y="2172925"/>
            <a:ext cx="457800" cy="4578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5" name="Google Shape;515;p36"/>
          <p:cNvSpPr/>
          <p:nvPr/>
        </p:nvSpPr>
        <p:spPr>
          <a:xfrm>
            <a:off x="7147813" y="2172911"/>
            <a:ext cx="457800" cy="4578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6" name="Google Shape;516;p36"/>
          <p:cNvSpPr/>
          <p:nvPr/>
        </p:nvSpPr>
        <p:spPr>
          <a:xfrm>
            <a:off x="4343088" y="2172928"/>
            <a:ext cx="457800" cy="4578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17" name="Google Shape;517;p36"/>
          <p:cNvGrpSpPr/>
          <p:nvPr/>
        </p:nvGrpSpPr>
        <p:grpSpPr>
          <a:xfrm>
            <a:off x="1670775" y="2278399"/>
            <a:ext cx="249418" cy="246807"/>
            <a:chOff x="1049375" y="2318350"/>
            <a:chExt cx="298525" cy="295400"/>
          </a:xfrm>
        </p:grpSpPr>
        <p:sp>
          <p:nvSpPr>
            <p:cNvPr id="518" name="Google Shape;518;p36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7252309" y="2277477"/>
            <a:ext cx="248770" cy="248582"/>
            <a:chOff x="1413250" y="2680675"/>
            <a:chExt cx="297750" cy="297525"/>
          </a:xfrm>
        </p:grpSpPr>
        <p:sp>
          <p:nvSpPr>
            <p:cNvPr id="523" name="Google Shape;523;p36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6"/>
          <p:cNvSpPr/>
          <p:nvPr/>
        </p:nvSpPr>
        <p:spPr>
          <a:xfrm>
            <a:off x="4446605" y="2278425"/>
            <a:ext cx="250754" cy="246786"/>
          </a:xfrm>
          <a:custGeom>
            <a:rect b="b" l="l" r="r" t="t"/>
            <a:pathLst>
              <a:path extrusionOk="0" h="11815" w="12005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575392" y="1270046"/>
            <a:ext cx="503183" cy="236124"/>
            <a:chOff x="1970152" y="-62768"/>
            <a:chExt cx="1790687" cy="840300"/>
          </a:xfrm>
        </p:grpSpPr>
        <p:sp>
          <p:nvSpPr>
            <p:cNvPr id="529" name="Google Shape;529;p36"/>
            <p:cNvSpPr/>
            <p:nvPr/>
          </p:nvSpPr>
          <p:spPr>
            <a:xfrm>
              <a:off x="1970152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2834139" y="-62768"/>
              <a:ext cx="926700" cy="840300"/>
            </a:xfrm>
            <a:prstGeom prst="parallelogram">
              <a:avLst>
                <a:gd fmla="val 566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troleum Products Company Profile by Slidesgo">
  <a:themeElements>
    <a:clrScheme name="Simple Light">
      <a:dk1>
        <a:srgbClr val="202124"/>
      </a:dk1>
      <a:lt1>
        <a:srgbClr val="36383C"/>
      </a:lt1>
      <a:dk2>
        <a:srgbClr val="94979C"/>
      </a:dk2>
      <a:lt2>
        <a:srgbClr val="F3F3F3"/>
      </a:lt2>
      <a:accent1>
        <a:srgbClr val="E63613"/>
      </a:accent1>
      <a:accent2>
        <a:srgbClr val="C22C0E"/>
      </a:accent2>
      <a:accent3>
        <a:srgbClr val="F06C52"/>
      </a:accent3>
      <a:accent4>
        <a:srgbClr val="E2E2E2"/>
      </a:accent4>
      <a:accent5>
        <a:srgbClr val="FFFFFF"/>
      </a:accent5>
      <a:accent6>
        <a:srgbClr val="FFFFFF"/>
      </a:accent6>
      <a:hlink>
        <a:srgbClr val="3638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