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9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2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5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0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8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9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4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6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4F926-7C3D-4CD7-BFC4-515274D68D5F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D706-19C2-4671-80CC-446F50CC9B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C0FFEE"/>
            </a:gs>
            <a:gs pos="48590">
              <a:srgbClr val="DEFFF6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추석 서울</a:t>
            </a:r>
            <a:r>
              <a:rPr lang="en-US" altLang="ko-KR" dirty="0" smtClean="0"/>
              <a:t>(TG)-</a:t>
            </a:r>
            <a:r>
              <a:rPr lang="ko-KR" altLang="en-US" dirty="0" smtClean="0"/>
              <a:t>부산</a:t>
            </a:r>
            <a:r>
              <a:rPr lang="en-US" altLang="ko-KR" dirty="0" smtClean="0"/>
              <a:t>(TG) </a:t>
            </a:r>
            <a:r>
              <a:rPr lang="ko-KR" altLang="en-US" dirty="0" smtClean="0"/>
              <a:t>소요시간 예상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가설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소요시간은 </a:t>
            </a:r>
            <a:r>
              <a:rPr lang="ko-KR" altLang="en-US" sz="2400" dirty="0" err="1" smtClean="0"/>
              <a:t>교통향과</a:t>
            </a:r>
            <a:r>
              <a:rPr lang="ko-KR" altLang="en-US" sz="2400" dirty="0" smtClean="0"/>
              <a:t> 상관이 </a:t>
            </a:r>
            <a:r>
              <a:rPr lang="ko-KR" altLang="en-US" sz="2400" dirty="0" err="1" smtClean="0"/>
              <a:t>있을것이다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가설</a:t>
            </a:r>
            <a:r>
              <a:rPr lang="en-US" altLang="ko-KR" sz="2400" dirty="0" smtClean="0"/>
              <a:t>2, </a:t>
            </a:r>
            <a:r>
              <a:rPr lang="ko-KR" altLang="en-US" sz="2400" dirty="0" smtClean="0"/>
              <a:t>소요시간은 직전 </a:t>
            </a:r>
            <a:r>
              <a:rPr lang="ko-KR" altLang="en-US" sz="2400" dirty="0" err="1" smtClean="0"/>
              <a:t>강수여부와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요일에 </a:t>
            </a:r>
            <a:r>
              <a:rPr lang="ko-KR" altLang="en-US" sz="2400" dirty="0" err="1" smtClean="0"/>
              <a:t>관계있을</a:t>
            </a:r>
            <a:r>
              <a:rPr lang="ko-KR" altLang="en-US" sz="2400" dirty="0" smtClean="0"/>
              <a:t> 것이다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교통량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소요시간 </a:t>
            </a:r>
            <a:r>
              <a:rPr lang="ko-KR" altLang="en-US" sz="2400" dirty="0" err="1" smtClean="0"/>
              <a:t>데이처</a:t>
            </a:r>
            <a:r>
              <a:rPr lang="ko-KR" altLang="en-US" sz="2400" dirty="0" smtClean="0"/>
              <a:t> 출처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https://data.</a:t>
            </a:r>
            <a:r>
              <a:rPr lang="en-US" altLang="ko-KR" sz="2400" dirty="0" smtClean="0"/>
              <a:t>ex</a:t>
            </a:r>
            <a:r>
              <a:rPr lang="en-US" altLang="ko-KR" sz="2400" dirty="0" smtClean="0"/>
              <a:t>.co.kr/)</a:t>
            </a:r>
            <a:endParaRPr lang="en-US" altLang="ko-KR" sz="2400" dirty="0" smtClean="0"/>
          </a:p>
          <a:p>
            <a:r>
              <a:rPr lang="ko-KR" altLang="en-US" sz="2400" dirty="0" smtClean="0"/>
              <a:t>강수 데이터 출처</a:t>
            </a:r>
            <a:r>
              <a:rPr lang="en-US" altLang="ko-KR" sz="2400" dirty="0" smtClean="0"/>
              <a:t>(https://data.kma.go.kr/)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강수량 데이터 </a:t>
            </a:r>
            <a:r>
              <a:rPr lang="ko-KR" altLang="en-US" sz="2400" dirty="0" err="1" smtClean="0"/>
              <a:t>결측치는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처리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소요시간 관련 </a:t>
            </a:r>
            <a:r>
              <a:rPr lang="en-US" altLang="ko-KR" sz="2400" dirty="0" smtClean="0"/>
              <a:t>-1</a:t>
            </a:r>
            <a:r>
              <a:rPr lang="ko-KR" altLang="en-US" sz="2400" dirty="0" smtClean="0"/>
              <a:t>데이터 </a:t>
            </a:r>
            <a:r>
              <a:rPr lang="ko-KR" altLang="en-US" sz="2400" dirty="0" err="1" smtClean="0"/>
              <a:t>드랍</a:t>
            </a:r>
            <a:endParaRPr lang="en-US" altLang="ko-KR" sz="2400" dirty="0" smtClean="0"/>
          </a:p>
          <a:p>
            <a:r>
              <a:rPr lang="en-US" altLang="ko-KR" sz="2400" dirty="0" smtClean="0"/>
              <a:t>P-value 0.05</a:t>
            </a:r>
            <a:r>
              <a:rPr lang="ko-KR" altLang="en-US" sz="2400" dirty="0" smtClean="0"/>
              <a:t>미만 데이터만을 사용하였습니다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119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추석 서울(TG)-부산(TG) 소요시간 예상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추석 서울(TG)-부산(TG) 소요시간 예상</dc:title>
  <dc:creator>USER</dc:creator>
  <cp:lastModifiedBy>USER</cp:lastModifiedBy>
  <cp:revision>3</cp:revision>
  <dcterms:created xsi:type="dcterms:W3CDTF">2022-09-08T11:54:53Z</dcterms:created>
  <dcterms:modified xsi:type="dcterms:W3CDTF">2022-09-08T12:00:26Z</dcterms:modified>
</cp:coreProperties>
</file>