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5687B1-381B-400C-A215-319786458C0B}">
          <p14:sldIdLst>
            <p14:sldId id="256"/>
            <p14:sldId id="257"/>
          </p14:sldIdLst>
        </p14:section>
        <p14:section name="Intro" id="{37C473BF-998F-41C0-9945-7463A0BDF7CA}">
          <p14:sldIdLst>
            <p14:sldId id="258"/>
          </p14:sldIdLst>
        </p14:section>
        <p14:section name="data Understanding" id="{138ECF1B-578A-4EB3-B339-4C0723C3950A}">
          <p14:sldIdLst>
            <p14:sldId id="259"/>
            <p14:sldId id="260"/>
            <p14:sldId id="261"/>
          </p14:sldIdLst>
        </p14:section>
        <p14:section name="Data Preparation" id="{9CD2D69D-A67D-49A5-AA94-0230E558927A}">
          <p14:sldIdLst>
            <p14:sldId id="262"/>
          </p14:sldIdLst>
        </p14:section>
        <p14:section name="modelling" id="{8316B66A-A544-423E-ABFB-433EE0E15BEA}">
          <p14:sldIdLst>
            <p14:sldId id="263"/>
            <p14:sldId id="265"/>
            <p14:sldId id="264"/>
            <p14:sldId id="266"/>
          </p14:sldIdLst>
        </p14:section>
        <p14:section name="Business Impact" id="{D6192994-2407-4F64-AED5-3BDB917DE893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77064-C9F1-47E1-8556-FA8F8B855D33}" v="806" dt="2025-08-12T13:04:04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er life" userId="fec9cba37d1ff60e" providerId="LiveId" clId="{56877064-C9F1-47E1-8556-FA8F8B855D33}"/>
    <pc:docChg chg="undo custSel addSld delSld modSld sldOrd addSection modSection">
      <pc:chgData name="better life" userId="fec9cba37d1ff60e" providerId="LiveId" clId="{56877064-C9F1-47E1-8556-FA8F8B855D33}" dt="2025-08-12T13:04:04.677" v="2545" actId="20577"/>
      <pc:docMkLst>
        <pc:docMk/>
      </pc:docMkLst>
      <pc:sldChg chg="modSp">
        <pc:chgData name="better life" userId="fec9cba37d1ff60e" providerId="LiveId" clId="{56877064-C9F1-47E1-8556-FA8F8B855D33}" dt="2025-08-12T00:44:23.694" v="1304" actId="20577"/>
        <pc:sldMkLst>
          <pc:docMk/>
          <pc:sldMk cId="1036627433" sldId="257"/>
        </pc:sldMkLst>
        <pc:graphicFrameChg chg="mod">
          <ac:chgData name="better life" userId="fec9cba37d1ff60e" providerId="LiveId" clId="{56877064-C9F1-47E1-8556-FA8F8B855D33}" dt="2025-08-12T00:44:23.694" v="1304" actId="20577"/>
          <ac:graphicFrameMkLst>
            <pc:docMk/>
            <pc:sldMk cId="1036627433" sldId="257"/>
            <ac:graphicFrameMk id="7" creationId="{4E6E196B-AD78-80DC-4FAB-DEA3398E00A9}"/>
          </ac:graphicFrameMkLst>
        </pc:graphicFrameChg>
      </pc:sldChg>
      <pc:sldChg chg="modSp mod">
        <pc:chgData name="better life" userId="fec9cba37d1ff60e" providerId="LiveId" clId="{56877064-C9F1-47E1-8556-FA8F8B855D33}" dt="2025-08-12T00:04:08.105" v="444" actId="1076"/>
        <pc:sldMkLst>
          <pc:docMk/>
          <pc:sldMk cId="330062291" sldId="259"/>
        </pc:sldMkLst>
        <pc:spChg chg="mod">
          <ac:chgData name="better life" userId="fec9cba37d1ff60e" providerId="LiveId" clId="{56877064-C9F1-47E1-8556-FA8F8B855D33}" dt="2025-08-12T00:04:08.105" v="444" actId="1076"/>
          <ac:spMkLst>
            <pc:docMk/>
            <pc:sldMk cId="330062291" sldId="259"/>
            <ac:spMk id="7" creationId="{3DC66005-D27A-8538-0E2B-82F3E765947D}"/>
          </ac:spMkLst>
        </pc:spChg>
        <pc:spChg chg="mod">
          <ac:chgData name="better life" userId="fec9cba37d1ff60e" providerId="LiveId" clId="{56877064-C9F1-47E1-8556-FA8F8B855D33}" dt="2025-08-12T00:03:33.751" v="440" actId="1076"/>
          <ac:spMkLst>
            <pc:docMk/>
            <pc:sldMk cId="330062291" sldId="259"/>
            <ac:spMk id="8" creationId="{05377060-F813-F5D7-F51C-7B6572156D98}"/>
          </ac:spMkLst>
        </pc:spChg>
        <pc:spChg chg="mod">
          <ac:chgData name="better life" userId="fec9cba37d1ff60e" providerId="LiveId" clId="{56877064-C9F1-47E1-8556-FA8F8B855D33}" dt="2025-08-12T00:03:28.380" v="439" actId="1076"/>
          <ac:spMkLst>
            <pc:docMk/>
            <pc:sldMk cId="330062291" sldId="259"/>
            <ac:spMk id="13" creationId="{DD630B63-E902-30B0-F35B-23B7BB09B03B}"/>
          </ac:spMkLst>
        </pc:spChg>
        <pc:spChg chg="mod">
          <ac:chgData name="better life" userId="fec9cba37d1ff60e" providerId="LiveId" clId="{56877064-C9F1-47E1-8556-FA8F8B855D33}" dt="2025-08-12T00:03:23.340" v="438" actId="1076"/>
          <ac:spMkLst>
            <pc:docMk/>
            <pc:sldMk cId="330062291" sldId="259"/>
            <ac:spMk id="14" creationId="{3FE58CC9-4A68-2AA4-5430-2364515AB7C3}"/>
          </ac:spMkLst>
        </pc:spChg>
        <pc:graphicFrameChg chg="mod">
          <ac:chgData name="better life" userId="fec9cba37d1ff60e" providerId="LiveId" clId="{56877064-C9F1-47E1-8556-FA8F8B855D33}" dt="2025-08-12T00:03:04.073" v="434" actId="14100"/>
          <ac:graphicFrameMkLst>
            <pc:docMk/>
            <pc:sldMk cId="330062291" sldId="259"/>
            <ac:graphicFrameMk id="6" creationId="{553C1EF2-C17B-6279-8CA3-0EAEA996D327}"/>
          </ac:graphicFrameMkLst>
        </pc:graphicFrameChg>
        <pc:cxnChg chg="mod">
          <ac:chgData name="better life" userId="fec9cba37d1ff60e" providerId="LiveId" clId="{56877064-C9F1-47E1-8556-FA8F8B855D33}" dt="2025-08-12T00:03:55.751" v="443" actId="1076"/>
          <ac:cxnSpMkLst>
            <pc:docMk/>
            <pc:sldMk cId="330062291" sldId="259"/>
            <ac:cxnSpMk id="18" creationId="{59EFAAF4-C696-FDFF-F9C5-5D721B597FD5}"/>
          </ac:cxnSpMkLst>
        </pc:cxnChg>
      </pc:sldChg>
      <pc:sldChg chg="addSp modSp mod">
        <pc:chgData name="better life" userId="fec9cba37d1ff60e" providerId="LiveId" clId="{56877064-C9F1-47E1-8556-FA8F8B855D33}" dt="2025-08-11T23:14:06.132" v="100" actId="1076"/>
        <pc:sldMkLst>
          <pc:docMk/>
          <pc:sldMk cId="1340509232" sldId="260"/>
        </pc:sldMkLst>
        <pc:spChg chg="add mod">
          <ac:chgData name="better life" userId="fec9cba37d1ff60e" providerId="LiveId" clId="{56877064-C9F1-47E1-8556-FA8F8B855D33}" dt="2025-08-11T23:14:06.132" v="100" actId="1076"/>
          <ac:spMkLst>
            <pc:docMk/>
            <pc:sldMk cId="1340509232" sldId="260"/>
            <ac:spMk id="2" creationId="{84056754-9B19-1042-DE8D-BAF8D65855BC}"/>
          </ac:spMkLst>
        </pc:spChg>
        <pc:graphicFrameChg chg="mod modGraphic">
          <ac:chgData name="better life" userId="fec9cba37d1ff60e" providerId="LiveId" clId="{56877064-C9F1-47E1-8556-FA8F8B855D33}" dt="2025-08-11T23:14:03.195" v="99" actId="1076"/>
          <ac:graphicFrameMkLst>
            <pc:docMk/>
            <pc:sldMk cId="1340509232" sldId="260"/>
            <ac:graphicFrameMk id="7" creationId="{B21B030F-5D3E-2111-0275-69D0412BD87F}"/>
          </ac:graphicFrameMkLst>
        </pc:graphicFrameChg>
      </pc:sldChg>
      <pc:sldChg chg="addSp delSp modSp new mod modClrScheme chgLayout">
        <pc:chgData name="better life" userId="fec9cba37d1ff60e" providerId="LiveId" clId="{56877064-C9F1-47E1-8556-FA8F8B855D33}" dt="2025-08-12T00:20:31.188" v="475" actId="1035"/>
        <pc:sldMkLst>
          <pc:docMk/>
          <pc:sldMk cId="1664167839" sldId="261"/>
        </pc:sldMkLst>
        <pc:spChg chg="add del mod">
          <ac:chgData name="better life" userId="fec9cba37d1ff60e" providerId="LiveId" clId="{56877064-C9F1-47E1-8556-FA8F8B855D33}" dt="2025-08-11T23:18:40.531" v="103" actId="6264"/>
          <ac:spMkLst>
            <pc:docMk/>
            <pc:sldMk cId="1664167839" sldId="261"/>
            <ac:spMk id="2" creationId="{3FE7FBB3-3AD9-7706-D5F6-DA6949844D60}"/>
          </ac:spMkLst>
        </pc:spChg>
        <pc:spChg chg="add del mod">
          <ac:chgData name="better life" userId="fec9cba37d1ff60e" providerId="LiveId" clId="{56877064-C9F1-47E1-8556-FA8F8B855D33}" dt="2025-08-11T23:18:40.531" v="103" actId="6264"/>
          <ac:spMkLst>
            <pc:docMk/>
            <pc:sldMk cId="1664167839" sldId="261"/>
            <ac:spMk id="3" creationId="{310B67E1-99BA-6E26-1263-22623EB9B2E9}"/>
          </ac:spMkLst>
        </pc:spChg>
        <pc:spChg chg="add del mod">
          <ac:chgData name="better life" userId="fec9cba37d1ff60e" providerId="LiveId" clId="{56877064-C9F1-47E1-8556-FA8F8B855D33}" dt="2025-08-11T23:18:40.531" v="103" actId="6264"/>
          <ac:spMkLst>
            <pc:docMk/>
            <pc:sldMk cId="1664167839" sldId="261"/>
            <ac:spMk id="4" creationId="{47094112-6767-DF56-5FD1-31283EA50E19}"/>
          </ac:spMkLst>
        </pc:spChg>
        <pc:spChg chg="add del mod ord">
          <ac:chgData name="better life" userId="fec9cba37d1ff60e" providerId="LiveId" clId="{56877064-C9F1-47E1-8556-FA8F8B855D33}" dt="2025-08-11T23:18:42.763" v="104" actId="6264"/>
          <ac:spMkLst>
            <pc:docMk/>
            <pc:sldMk cId="1664167839" sldId="261"/>
            <ac:spMk id="5" creationId="{89016FD2-3069-16AF-6425-7537438A21FB}"/>
          </ac:spMkLst>
        </pc:spChg>
        <pc:spChg chg="add del mod ord">
          <ac:chgData name="better life" userId="fec9cba37d1ff60e" providerId="LiveId" clId="{56877064-C9F1-47E1-8556-FA8F8B855D33}" dt="2025-08-11T23:18:42.763" v="104" actId="6264"/>
          <ac:spMkLst>
            <pc:docMk/>
            <pc:sldMk cId="1664167839" sldId="261"/>
            <ac:spMk id="6" creationId="{EB39644C-2C34-9C13-FA87-DADAF3CB9DA4}"/>
          </ac:spMkLst>
        </pc:spChg>
        <pc:spChg chg="add del mod ord">
          <ac:chgData name="better life" userId="fec9cba37d1ff60e" providerId="LiveId" clId="{56877064-C9F1-47E1-8556-FA8F8B855D33}" dt="2025-08-11T23:18:42.763" v="104" actId="6264"/>
          <ac:spMkLst>
            <pc:docMk/>
            <pc:sldMk cId="1664167839" sldId="261"/>
            <ac:spMk id="7" creationId="{E27E5A90-AA53-A5E5-3930-D68691676489}"/>
          </ac:spMkLst>
        </pc:spChg>
        <pc:spChg chg="add del mod ord">
          <ac:chgData name="better life" userId="fec9cba37d1ff60e" providerId="LiveId" clId="{56877064-C9F1-47E1-8556-FA8F8B855D33}" dt="2025-08-11T23:18:45.377" v="105" actId="700"/>
          <ac:spMkLst>
            <pc:docMk/>
            <pc:sldMk cId="1664167839" sldId="261"/>
            <ac:spMk id="8" creationId="{E5C5849A-1C23-2295-FFC2-8BD092DC55F0}"/>
          </ac:spMkLst>
        </pc:spChg>
        <pc:spChg chg="add del mod ord">
          <ac:chgData name="better life" userId="fec9cba37d1ff60e" providerId="LiveId" clId="{56877064-C9F1-47E1-8556-FA8F8B855D33}" dt="2025-08-11T23:18:45.377" v="105" actId="700"/>
          <ac:spMkLst>
            <pc:docMk/>
            <pc:sldMk cId="1664167839" sldId="261"/>
            <ac:spMk id="9" creationId="{976B5513-F079-35EC-AAC4-42EDD00C454F}"/>
          </ac:spMkLst>
        </pc:spChg>
        <pc:spChg chg="add del mod ord">
          <ac:chgData name="better life" userId="fec9cba37d1ff60e" providerId="LiveId" clId="{56877064-C9F1-47E1-8556-FA8F8B855D33}" dt="2025-08-11T23:18:45.377" v="105" actId="700"/>
          <ac:spMkLst>
            <pc:docMk/>
            <pc:sldMk cId="1664167839" sldId="261"/>
            <ac:spMk id="10" creationId="{D050FCCC-90AB-A332-F802-B741239A4658}"/>
          </ac:spMkLst>
        </pc:spChg>
        <pc:spChg chg="add mod ord">
          <ac:chgData name="better life" userId="fec9cba37d1ff60e" providerId="LiveId" clId="{56877064-C9F1-47E1-8556-FA8F8B855D33}" dt="2025-08-11T23:29:14.348" v="277" actId="1076"/>
          <ac:spMkLst>
            <pc:docMk/>
            <pc:sldMk cId="1664167839" sldId="261"/>
            <ac:spMk id="12" creationId="{4FF477E6-12A3-1250-CA66-0229BFB244CA}"/>
          </ac:spMkLst>
        </pc:spChg>
        <pc:spChg chg="add del mod">
          <ac:chgData name="better life" userId="fec9cba37d1ff60e" providerId="LiveId" clId="{56877064-C9F1-47E1-8556-FA8F8B855D33}" dt="2025-08-11T23:27:48.111" v="251"/>
          <ac:spMkLst>
            <pc:docMk/>
            <pc:sldMk cId="1664167839" sldId="261"/>
            <ac:spMk id="13" creationId="{09F9F1B2-B36C-07AF-0E55-FAB96FC9626D}"/>
          </ac:spMkLst>
        </pc:spChg>
        <pc:spChg chg="add mod">
          <ac:chgData name="better life" userId="fec9cba37d1ff60e" providerId="LiveId" clId="{56877064-C9F1-47E1-8556-FA8F8B855D33}" dt="2025-08-11T23:30:59.655" v="303" actId="1076"/>
          <ac:spMkLst>
            <pc:docMk/>
            <pc:sldMk cId="1664167839" sldId="261"/>
            <ac:spMk id="14" creationId="{96323469-B536-956D-49F3-EBE834F69EEF}"/>
          </ac:spMkLst>
        </pc:spChg>
        <pc:spChg chg="add">
          <ac:chgData name="better life" userId="fec9cba37d1ff60e" providerId="LiveId" clId="{56877064-C9F1-47E1-8556-FA8F8B855D33}" dt="2025-08-11T23:29:55.598" v="281"/>
          <ac:spMkLst>
            <pc:docMk/>
            <pc:sldMk cId="1664167839" sldId="261"/>
            <ac:spMk id="15" creationId="{6B04E974-1D1F-9330-BA58-A036F26AF77E}"/>
          </ac:spMkLst>
        </pc:spChg>
        <pc:spChg chg="add del mod">
          <ac:chgData name="better life" userId="fec9cba37d1ff60e" providerId="LiveId" clId="{56877064-C9F1-47E1-8556-FA8F8B855D33}" dt="2025-08-11T23:30:50.552" v="302"/>
          <ac:spMkLst>
            <pc:docMk/>
            <pc:sldMk cId="1664167839" sldId="261"/>
            <ac:spMk id="16" creationId="{111E78A5-ACDF-381F-036D-B00648333ED4}"/>
          </ac:spMkLst>
        </pc:spChg>
        <pc:spChg chg="add mod">
          <ac:chgData name="better life" userId="fec9cba37d1ff60e" providerId="LiveId" clId="{56877064-C9F1-47E1-8556-FA8F8B855D33}" dt="2025-08-12T00:06:27.912" v="448" actId="1076"/>
          <ac:spMkLst>
            <pc:docMk/>
            <pc:sldMk cId="1664167839" sldId="261"/>
            <ac:spMk id="17" creationId="{E28A11AC-BA55-3FBC-25B5-5E0115CA25E3}"/>
          </ac:spMkLst>
        </pc:spChg>
        <pc:spChg chg="add mod">
          <ac:chgData name="better life" userId="fec9cba37d1ff60e" providerId="LiveId" clId="{56877064-C9F1-47E1-8556-FA8F8B855D33}" dt="2025-08-12T00:06:30.346" v="449" actId="1076"/>
          <ac:spMkLst>
            <pc:docMk/>
            <pc:sldMk cId="1664167839" sldId="261"/>
            <ac:spMk id="18" creationId="{2DCB26AA-BE5A-2A26-0933-5C9CDAAF8217}"/>
          </ac:spMkLst>
        </pc:spChg>
        <pc:spChg chg="add mod">
          <ac:chgData name="better life" userId="fec9cba37d1ff60e" providerId="LiveId" clId="{56877064-C9F1-47E1-8556-FA8F8B855D33}" dt="2025-08-12T00:14:53.807" v="468" actId="14100"/>
          <ac:spMkLst>
            <pc:docMk/>
            <pc:sldMk cId="1664167839" sldId="261"/>
            <ac:spMk id="19" creationId="{388EDC8E-CBDA-6B2A-864B-AB21E4F98DB2}"/>
          </ac:spMkLst>
        </pc:spChg>
        <pc:spChg chg="add mod">
          <ac:chgData name="better life" userId="fec9cba37d1ff60e" providerId="LiveId" clId="{56877064-C9F1-47E1-8556-FA8F8B855D33}" dt="2025-08-11T23:55:51.476" v="319" actId="1076"/>
          <ac:spMkLst>
            <pc:docMk/>
            <pc:sldMk cId="1664167839" sldId="261"/>
            <ac:spMk id="20" creationId="{F23D0147-1243-98CD-BC5D-2FB5F9ABE8EE}"/>
          </ac:spMkLst>
        </pc:spChg>
        <pc:spChg chg="add del mod">
          <ac:chgData name="better life" userId="fec9cba37d1ff60e" providerId="LiveId" clId="{56877064-C9F1-47E1-8556-FA8F8B855D33}" dt="2025-08-11T23:57:53.282" v="338"/>
          <ac:spMkLst>
            <pc:docMk/>
            <pc:sldMk cId="1664167839" sldId="261"/>
            <ac:spMk id="21" creationId="{50CA32FE-BDAD-8E90-7806-52A47F067C2F}"/>
          </ac:spMkLst>
        </pc:spChg>
        <pc:spChg chg="add del mod">
          <ac:chgData name="better life" userId="fec9cba37d1ff60e" providerId="LiveId" clId="{56877064-C9F1-47E1-8556-FA8F8B855D33}" dt="2025-08-12T00:00:44.959" v="412"/>
          <ac:spMkLst>
            <pc:docMk/>
            <pc:sldMk cId="1664167839" sldId="261"/>
            <ac:spMk id="22" creationId="{C942B944-5E0F-52F3-F767-52B28F34C9BE}"/>
          </ac:spMkLst>
        </pc:spChg>
        <pc:spChg chg="add del">
          <ac:chgData name="better life" userId="fec9cba37d1ff60e" providerId="LiveId" clId="{56877064-C9F1-47E1-8556-FA8F8B855D33}" dt="2025-08-12T00:00:28.315" v="403" actId="11529"/>
          <ac:spMkLst>
            <pc:docMk/>
            <pc:sldMk cId="1664167839" sldId="261"/>
            <ac:spMk id="23" creationId="{98387E21-0CE2-0386-EDD9-BE46430D50E2}"/>
          </ac:spMkLst>
        </pc:spChg>
        <pc:spChg chg="add del">
          <ac:chgData name="better life" userId="fec9cba37d1ff60e" providerId="LiveId" clId="{56877064-C9F1-47E1-8556-FA8F8B855D33}" dt="2025-08-12T00:01:00.218" v="414" actId="478"/>
          <ac:spMkLst>
            <pc:docMk/>
            <pc:sldMk cId="1664167839" sldId="261"/>
            <ac:spMk id="24" creationId="{3C8B7BBC-0931-DA87-CBF0-6F4C6864FB64}"/>
          </ac:spMkLst>
        </pc:spChg>
        <pc:spChg chg="add mod">
          <ac:chgData name="better life" userId="fec9cba37d1ff60e" providerId="LiveId" clId="{56877064-C9F1-47E1-8556-FA8F8B855D33}" dt="2025-08-12T00:06:33.942" v="450" actId="1076"/>
          <ac:spMkLst>
            <pc:docMk/>
            <pc:sldMk cId="1664167839" sldId="261"/>
            <ac:spMk id="25" creationId="{DE857F21-60CB-F6CC-2DD1-7C518D1774BC}"/>
          </ac:spMkLst>
        </pc:spChg>
        <pc:spChg chg="add del mod">
          <ac:chgData name="better life" userId="fec9cba37d1ff60e" providerId="LiveId" clId="{56877064-C9F1-47E1-8556-FA8F8B855D33}" dt="2025-08-12T00:01:50.346" v="424"/>
          <ac:spMkLst>
            <pc:docMk/>
            <pc:sldMk cId="1664167839" sldId="261"/>
            <ac:spMk id="26" creationId="{80CF56AA-0FA2-F20B-954C-3B2C72596EC5}"/>
          </ac:spMkLst>
        </pc:spChg>
        <pc:spChg chg="add del mod">
          <ac:chgData name="better life" userId="fec9cba37d1ff60e" providerId="LiveId" clId="{56877064-C9F1-47E1-8556-FA8F8B855D33}" dt="2025-08-12T00:02:35.948" v="432"/>
          <ac:spMkLst>
            <pc:docMk/>
            <pc:sldMk cId="1664167839" sldId="261"/>
            <ac:spMk id="27" creationId="{473E052C-276D-0545-F8DD-DEC2B9E6F861}"/>
          </ac:spMkLst>
        </pc:spChg>
        <pc:graphicFrameChg chg="add mod modGraphic">
          <ac:chgData name="better life" userId="fec9cba37d1ff60e" providerId="LiveId" clId="{56877064-C9F1-47E1-8556-FA8F8B855D33}" dt="2025-08-12T00:20:31.188" v="475" actId="1035"/>
          <ac:graphicFrameMkLst>
            <pc:docMk/>
            <pc:sldMk cId="1664167839" sldId="261"/>
            <ac:graphicFrameMk id="11" creationId="{816CFB41-3A11-E061-097E-50F5C606BB5C}"/>
          </ac:graphicFrameMkLst>
        </pc:graphicFrameChg>
        <pc:cxnChg chg="add mod">
          <ac:chgData name="better life" userId="fec9cba37d1ff60e" providerId="LiveId" clId="{56877064-C9F1-47E1-8556-FA8F8B855D33}" dt="2025-08-12T00:07:04.550" v="455" actId="14100"/>
          <ac:cxnSpMkLst>
            <pc:docMk/>
            <pc:sldMk cId="1664167839" sldId="261"/>
            <ac:cxnSpMk id="29" creationId="{5221DA7E-D469-B7D3-8EFC-2B889C12C448}"/>
          </ac:cxnSpMkLst>
        </pc:cxnChg>
        <pc:cxnChg chg="add mod">
          <ac:chgData name="better life" userId="fec9cba37d1ff60e" providerId="LiveId" clId="{56877064-C9F1-47E1-8556-FA8F8B855D33}" dt="2025-08-12T00:07:18.300" v="458" actId="14100"/>
          <ac:cxnSpMkLst>
            <pc:docMk/>
            <pc:sldMk cId="1664167839" sldId="261"/>
            <ac:cxnSpMk id="33" creationId="{5BE441BD-DD3D-225F-19EF-DF26FB49CF05}"/>
          </ac:cxnSpMkLst>
        </pc:cxnChg>
        <pc:cxnChg chg="add mod">
          <ac:chgData name="better life" userId="fec9cba37d1ff60e" providerId="LiveId" clId="{56877064-C9F1-47E1-8556-FA8F8B855D33}" dt="2025-08-12T00:15:00.636" v="469" actId="1076"/>
          <ac:cxnSpMkLst>
            <pc:docMk/>
            <pc:sldMk cId="1664167839" sldId="261"/>
            <ac:cxnSpMk id="35" creationId="{269C93EF-6294-13CD-7037-72D7D6248E79}"/>
          </ac:cxnSpMkLst>
        </pc:cxnChg>
        <pc:cxnChg chg="add del mod">
          <ac:chgData name="better life" userId="fec9cba37d1ff60e" providerId="LiveId" clId="{56877064-C9F1-47E1-8556-FA8F8B855D33}" dt="2025-08-12T00:08:17.463" v="467" actId="478"/>
          <ac:cxnSpMkLst>
            <pc:docMk/>
            <pc:sldMk cId="1664167839" sldId="261"/>
            <ac:cxnSpMk id="40" creationId="{6EBF9CAF-6E63-FA09-74AB-17AF67A888BA}"/>
          </ac:cxnSpMkLst>
        </pc:cxnChg>
      </pc:sldChg>
      <pc:sldChg chg="addSp delSp modSp new mod modClrScheme chgLayout">
        <pc:chgData name="better life" userId="fec9cba37d1ff60e" providerId="LiveId" clId="{56877064-C9F1-47E1-8556-FA8F8B855D33}" dt="2025-08-12T00:49:23.505" v="1330" actId="208"/>
        <pc:sldMkLst>
          <pc:docMk/>
          <pc:sldMk cId="1214024539" sldId="262"/>
        </pc:sldMkLst>
        <pc:spChg chg="del">
          <ac:chgData name="better life" userId="fec9cba37d1ff60e" providerId="LiveId" clId="{56877064-C9F1-47E1-8556-FA8F8B855D33}" dt="2025-08-12T00:05:48.417" v="446" actId="700"/>
          <ac:spMkLst>
            <pc:docMk/>
            <pc:sldMk cId="1214024539" sldId="262"/>
            <ac:spMk id="2" creationId="{5F0D212D-34B4-80A8-248A-BD792E0C026D}"/>
          </ac:spMkLst>
        </pc:spChg>
        <pc:spChg chg="del">
          <ac:chgData name="better life" userId="fec9cba37d1ff60e" providerId="LiveId" clId="{56877064-C9F1-47E1-8556-FA8F8B855D33}" dt="2025-08-12T00:05:48.417" v="446" actId="700"/>
          <ac:spMkLst>
            <pc:docMk/>
            <pc:sldMk cId="1214024539" sldId="262"/>
            <ac:spMk id="3" creationId="{ED1F921A-FCA4-1474-C7E7-5182EFBFB9FA}"/>
          </ac:spMkLst>
        </pc:spChg>
        <pc:spChg chg="add mod">
          <ac:chgData name="better life" userId="fec9cba37d1ff60e" providerId="LiveId" clId="{56877064-C9F1-47E1-8556-FA8F8B855D33}" dt="2025-08-12T00:41:02.509" v="1250" actId="1038"/>
          <ac:spMkLst>
            <pc:docMk/>
            <pc:sldMk cId="1214024539" sldId="262"/>
            <ac:spMk id="6" creationId="{47C0818E-B6A3-72F7-2D03-818B805B7D28}"/>
          </ac:spMkLst>
        </pc:spChg>
        <pc:spChg chg="add mod">
          <ac:chgData name="better life" userId="fec9cba37d1ff60e" providerId="LiveId" clId="{56877064-C9F1-47E1-8556-FA8F8B855D33}" dt="2025-08-12T00:41:24.094" v="1273" actId="1035"/>
          <ac:spMkLst>
            <pc:docMk/>
            <pc:sldMk cId="1214024539" sldId="262"/>
            <ac:spMk id="8" creationId="{F4225876-7996-50EE-C2DA-0AE54FE7B8DF}"/>
          </ac:spMkLst>
        </pc:spChg>
        <pc:spChg chg="add mod ord">
          <ac:chgData name="better life" userId="fec9cba37d1ff60e" providerId="LiveId" clId="{56877064-C9F1-47E1-8556-FA8F8B855D33}" dt="2025-08-12T00:49:14.746" v="1329" actId="208"/>
          <ac:spMkLst>
            <pc:docMk/>
            <pc:sldMk cId="1214024539" sldId="262"/>
            <ac:spMk id="9" creationId="{23A50D24-6E1C-081C-8DAD-9301F5AC7080}"/>
          </ac:spMkLst>
        </pc:spChg>
        <pc:spChg chg="add mod">
          <ac:chgData name="better life" userId="fec9cba37d1ff60e" providerId="LiveId" clId="{56877064-C9F1-47E1-8556-FA8F8B855D33}" dt="2025-08-12T00:41:18.491" v="1252" actId="207"/>
          <ac:spMkLst>
            <pc:docMk/>
            <pc:sldMk cId="1214024539" sldId="262"/>
            <ac:spMk id="10" creationId="{D78B40AF-B80A-59AA-B548-A1F224D7554C}"/>
          </ac:spMkLst>
        </pc:spChg>
        <pc:spChg chg="add del">
          <ac:chgData name="better life" userId="fec9cba37d1ff60e" providerId="LiveId" clId="{56877064-C9F1-47E1-8556-FA8F8B855D33}" dt="2025-08-12T00:42:02.863" v="1287" actId="22"/>
          <ac:spMkLst>
            <pc:docMk/>
            <pc:sldMk cId="1214024539" sldId="262"/>
            <ac:spMk id="12" creationId="{8423F457-5752-2096-E5FE-963348241CC0}"/>
          </ac:spMkLst>
        </pc:spChg>
        <pc:spChg chg="add mod">
          <ac:chgData name="better life" userId="fec9cba37d1ff60e" providerId="LiveId" clId="{56877064-C9F1-47E1-8556-FA8F8B855D33}" dt="2025-08-12T00:43:00.601" v="1297" actId="1076"/>
          <ac:spMkLst>
            <pc:docMk/>
            <pc:sldMk cId="1214024539" sldId="262"/>
            <ac:spMk id="14" creationId="{A0E0D4F1-3D1B-9E05-1431-BB8A32ACF6DE}"/>
          </ac:spMkLst>
        </pc:spChg>
        <pc:spChg chg="add mod ord">
          <ac:chgData name="better life" userId="fec9cba37d1ff60e" providerId="LiveId" clId="{56877064-C9F1-47E1-8556-FA8F8B855D33}" dt="2025-08-12T00:49:23.505" v="1330" actId="208"/>
          <ac:spMkLst>
            <pc:docMk/>
            <pc:sldMk cId="1214024539" sldId="262"/>
            <ac:spMk id="15" creationId="{88D293F5-362D-D575-185D-A854CE939769}"/>
          </ac:spMkLst>
        </pc:spChg>
        <pc:spChg chg="add mod">
          <ac:chgData name="better life" userId="fec9cba37d1ff60e" providerId="LiveId" clId="{56877064-C9F1-47E1-8556-FA8F8B855D33}" dt="2025-08-12T00:46:16.724" v="1328" actId="14861"/>
          <ac:spMkLst>
            <pc:docMk/>
            <pc:sldMk cId="1214024539" sldId="262"/>
            <ac:spMk id="16" creationId="{71B48A87-6801-5622-90C0-57F8D6A5B676}"/>
          </ac:spMkLst>
        </pc:spChg>
        <pc:graphicFrameChg chg="add mod modGraphic">
          <ac:chgData name="better life" userId="fec9cba37d1ff60e" providerId="LiveId" clId="{56877064-C9F1-47E1-8556-FA8F8B855D33}" dt="2025-08-12T00:40:55.777" v="1206" actId="1035"/>
          <ac:graphicFrameMkLst>
            <pc:docMk/>
            <pc:sldMk cId="1214024539" sldId="262"/>
            <ac:graphicFrameMk id="4" creationId="{C1C22AAE-960F-80AF-8A25-95366B37CD27}"/>
          </ac:graphicFrameMkLst>
        </pc:graphicFrameChg>
        <pc:graphicFrameChg chg="add mod modGraphic">
          <ac:chgData name="better life" userId="fec9cba37d1ff60e" providerId="LiveId" clId="{56877064-C9F1-47E1-8556-FA8F8B855D33}" dt="2025-08-12T00:40:45.703" v="1169" actId="1037"/>
          <ac:graphicFrameMkLst>
            <pc:docMk/>
            <pc:sldMk cId="1214024539" sldId="262"/>
            <ac:graphicFrameMk id="5" creationId="{4002E41E-22D8-D9BA-E1E0-DB266745176C}"/>
          </ac:graphicFrameMkLst>
        </pc:graphicFrameChg>
      </pc:sldChg>
      <pc:sldChg chg="addSp delSp modSp new mod modClrScheme chgLayout">
        <pc:chgData name="better life" userId="fec9cba37d1ff60e" providerId="LiveId" clId="{56877064-C9F1-47E1-8556-FA8F8B855D33}" dt="2025-08-12T13:04:04.677" v="2545" actId="20577"/>
        <pc:sldMkLst>
          <pc:docMk/>
          <pc:sldMk cId="1954210940" sldId="263"/>
        </pc:sldMkLst>
        <pc:spChg chg="mod ord">
          <ac:chgData name="better life" userId="fec9cba37d1ff60e" providerId="LiveId" clId="{56877064-C9F1-47E1-8556-FA8F8B855D33}" dt="2025-08-12T01:24:56.901" v="1418" actId="14861"/>
          <ac:spMkLst>
            <pc:docMk/>
            <pc:sldMk cId="1954210940" sldId="263"/>
            <ac:spMk id="2" creationId="{AB52825B-A116-367B-1478-A7DD21F47F82}"/>
          </ac:spMkLst>
        </pc:spChg>
        <pc:spChg chg="del">
          <ac:chgData name="better life" userId="fec9cba37d1ff60e" providerId="LiveId" clId="{56877064-C9F1-47E1-8556-FA8F8B855D33}" dt="2025-08-12T01:19:26.693" v="1345" actId="6264"/>
          <ac:spMkLst>
            <pc:docMk/>
            <pc:sldMk cId="1954210940" sldId="263"/>
            <ac:spMk id="3" creationId="{D3A52F22-36C9-209C-E38D-132E55CD456A}"/>
          </ac:spMkLst>
        </pc:spChg>
        <pc:spChg chg="del">
          <ac:chgData name="better life" userId="fec9cba37d1ff60e" providerId="LiveId" clId="{56877064-C9F1-47E1-8556-FA8F8B855D33}" dt="2025-08-12T01:19:26.693" v="1345" actId="6264"/>
          <ac:spMkLst>
            <pc:docMk/>
            <pc:sldMk cId="1954210940" sldId="263"/>
            <ac:spMk id="4" creationId="{E0DB3203-FDA0-7B43-61DE-F5DAA9F71F97}"/>
          </ac:spMkLst>
        </pc:spChg>
        <pc:spChg chg="add del mod">
          <ac:chgData name="better life" userId="fec9cba37d1ff60e" providerId="LiveId" clId="{56877064-C9F1-47E1-8556-FA8F8B855D33}" dt="2025-08-12T01:19:26.693" v="1345" actId="6264"/>
          <ac:spMkLst>
            <pc:docMk/>
            <pc:sldMk cId="1954210940" sldId="263"/>
            <ac:spMk id="5" creationId="{93FAB135-AF75-0CF0-B97F-15CE6F17696E}"/>
          </ac:spMkLst>
        </pc:spChg>
        <pc:spChg chg="add del mod ord">
          <ac:chgData name="better life" userId="fec9cba37d1ff60e" providerId="LiveId" clId="{56877064-C9F1-47E1-8556-FA8F8B855D33}" dt="2025-08-12T01:19:28.746" v="1346" actId="700"/>
          <ac:spMkLst>
            <pc:docMk/>
            <pc:sldMk cId="1954210940" sldId="263"/>
            <ac:spMk id="6" creationId="{C320278A-76DA-1A46-2B4B-D5EBAC874315}"/>
          </ac:spMkLst>
        </pc:spChg>
        <pc:spChg chg="add del mod ord">
          <ac:chgData name="better life" userId="fec9cba37d1ff60e" providerId="LiveId" clId="{56877064-C9F1-47E1-8556-FA8F8B855D33}" dt="2025-08-12T01:19:28.746" v="1346" actId="700"/>
          <ac:spMkLst>
            <pc:docMk/>
            <pc:sldMk cId="1954210940" sldId="263"/>
            <ac:spMk id="7" creationId="{8F44D52C-CB5D-34F0-3DC3-2C4BEFF04EA6}"/>
          </ac:spMkLst>
        </pc:spChg>
        <pc:spChg chg="add mod">
          <ac:chgData name="better life" userId="fec9cba37d1ff60e" providerId="LiveId" clId="{56877064-C9F1-47E1-8556-FA8F8B855D33}" dt="2025-08-12T01:48:30.525" v="1647"/>
          <ac:spMkLst>
            <pc:docMk/>
            <pc:sldMk cId="1954210940" sldId="263"/>
            <ac:spMk id="9" creationId="{6ADBFF0F-81E8-52F5-BFE2-9535D3EC366B}"/>
          </ac:spMkLst>
        </pc:spChg>
        <pc:spChg chg="add mod">
          <ac:chgData name="better life" userId="fec9cba37d1ff60e" providerId="LiveId" clId="{56877064-C9F1-47E1-8556-FA8F8B855D33}" dt="2025-08-12T01:48:26.336" v="1646" actId="1038"/>
          <ac:spMkLst>
            <pc:docMk/>
            <pc:sldMk cId="1954210940" sldId="263"/>
            <ac:spMk id="10" creationId="{F8906108-21CC-28CA-F3C1-D480E0F0FA0C}"/>
          </ac:spMkLst>
        </pc:spChg>
        <pc:spChg chg="add del mod">
          <ac:chgData name="better life" userId="fec9cba37d1ff60e" providerId="LiveId" clId="{56877064-C9F1-47E1-8556-FA8F8B855D33}" dt="2025-08-12T01:30:21.768" v="1476"/>
          <ac:spMkLst>
            <pc:docMk/>
            <pc:sldMk cId="1954210940" sldId="263"/>
            <ac:spMk id="13" creationId="{141DF45B-D82B-119C-7CA8-B10BA6724090}"/>
          </ac:spMkLst>
        </pc:spChg>
        <pc:spChg chg="add del mod">
          <ac:chgData name="better life" userId="fec9cba37d1ff60e" providerId="LiveId" clId="{56877064-C9F1-47E1-8556-FA8F8B855D33}" dt="2025-08-12T01:30:37.235" v="1481"/>
          <ac:spMkLst>
            <pc:docMk/>
            <pc:sldMk cId="1954210940" sldId="263"/>
            <ac:spMk id="15" creationId="{5BD6E5B1-703C-AA86-47DA-90D686571891}"/>
          </ac:spMkLst>
        </pc:spChg>
        <pc:spChg chg="add del mod">
          <ac:chgData name="better life" userId="fec9cba37d1ff60e" providerId="LiveId" clId="{56877064-C9F1-47E1-8556-FA8F8B855D33}" dt="2025-08-12T01:30:55.333" v="1486"/>
          <ac:spMkLst>
            <pc:docMk/>
            <pc:sldMk cId="1954210940" sldId="263"/>
            <ac:spMk id="17" creationId="{F070BC47-3249-1FB8-A7DC-B266BABFD06D}"/>
          </ac:spMkLst>
        </pc:spChg>
        <pc:spChg chg="add del mod">
          <ac:chgData name="better life" userId="fec9cba37d1ff60e" providerId="LiveId" clId="{56877064-C9F1-47E1-8556-FA8F8B855D33}" dt="2025-08-12T01:31:16.222" v="1491"/>
          <ac:spMkLst>
            <pc:docMk/>
            <pc:sldMk cId="1954210940" sldId="263"/>
            <ac:spMk id="19" creationId="{4B522FA2-B123-9969-21D3-692BB7C82CE0}"/>
          </ac:spMkLst>
        </pc:spChg>
        <pc:spChg chg="add del mod">
          <ac:chgData name="better life" userId="fec9cba37d1ff60e" providerId="LiveId" clId="{56877064-C9F1-47E1-8556-FA8F8B855D33}" dt="2025-08-12T01:31:38.748" v="1496"/>
          <ac:spMkLst>
            <pc:docMk/>
            <pc:sldMk cId="1954210940" sldId="263"/>
            <ac:spMk id="21" creationId="{B4209554-C6D1-4263-BF1B-DC3AD4B4E68D}"/>
          </ac:spMkLst>
        </pc:spChg>
        <pc:spChg chg="add del mod">
          <ac:chgData name="better life" userId="fec9cba37d1ff60e" providerId="LiveId" clId="{56877064-C9F1-47E1-8556-FA8F8B855D33}" dt="2025-08-12T01:32:07.837" v="1501"/>
          <ac:spMkLst>
            <pc:docMk/>
            <pc:sldMk cId="1954210940" sldId="263"/>
            <ac:spMk id="23" creationId="{85579212-3EEE-ACDD-262A-6EF8A68BD4F1}"/>
          </ac:spMkLst>
        </pc:spChg>
        <pc:spChg chg="add mod">
          <ac:chgData name="better life" userId="fec9cba37d1ff60e" providerId="LiveId" clId="{56877064-C9F1-47E1-8556-FA8F8B855D33}" dt="2025-08-12T01:43:09.054" v="1590" actId="207"/>
          <ac:spMkLst>
            <pc:docMk/>
            <pc:sldMk cId="1954210940" sldId="263"/>
            <ac:spMk id="24" creationId="{1465B829-7BFD-0C66-C0F9-3176AF5AE77A}"/>
          </ac:spMkLst>
        </pc:spChg>
        <pc:spChg chg="add mod">
          <ac:chgData name="better life" userId="fec9cba37d1ff60e" providerId="LiveId" clId="{56877064-C9F1-47E1-8556-FA8F8B855D33}" dt="2025-08-12T01:45:47.877" v="1612" actId="207"/>
          <ac:spMkLst>
            <pc:docMk/>
            <pc:sldMk cId="1954210940" sldId="263"/>
            <ac:spMk id="25" creationId="{01583A53-8623-6DFA-F560-F2E1E3167B4A}"/>
          </ac:spMkLst>
        </pc:spChg>
        <pc:spChg chg="add mod">
          <ac:chgData name="better life" userId="fec9cba37d1ff60e" providerId="LiveId" clId="{56877064-C9F1-47E1-8556-FA8F8B855D33}" dt="2025-08-12T01:47:03.157" v="1617" actId="207"/>
          <ac:spMkLst>
            <pc:docMk/>
            <pc:sldMk cId="1954210940" sldId="263"/>
            <ac:spMk id="26" creationId="{9BD1227F-3467-3137-1AEA-80DAB3A9DEF6}"/>
          </ac:spMkLst>
        </pc:spChg>
        <pc:spChg chg="add mod">
          <ac:chgData name="better life" userId="fec9cba37d1ff60e" providerId="LiveId" clId="{56877064-C9F1-47E1-8556-FA8F8B855D33}" dt="2025-08-12T01:45:41.457" v="1610" actId="207"/>
          <ac:spMkLst>
            <pc:docMk/>
            <pc:sldMk cId="1954210940" sldId="263"/>
            <ac:spMk id="27" creationId="{167BFE67-A423-1C75-71B6-F572C643A7DA}"/>
          </ac:spMkLst>
        </pc:spChg>
        <pc:spChg chg="add mod">
          <ac:chgData name="better life" userId="fec9cba37d1ff60e" providerId="LiveId" clId="{56877064-C9F1-47E1-8556-FA8F8B855D33}" dt="2025-08-12T01:45:44.554" v="1611" actId="207"/>
          <ac:spMkLst>
            <pc:docMk/>
            <pc:sldMk cId="1954210940" sldId="263"/>
            <ac:spMk id="28" creationId="{F7A22422-027B-0A5D-D281-8AB2FE3B0C09}"/>
          </ac:spMkLst>
        </pc:spChg>
        <pc:spChg chg="add del mod">
          <ac:chgData name="better life" userId="fec9cba37d1ff60e" providerId="LiveId" clId="{56877064-C9F1-47E1-8556-FA8F8B855D33}" dt="2025-08-12T01:40:00.971" v="1566"/>
          <ac:spMkLst>
            <pc:docMk/>
            <pc:sldMk cId="1954210940" sldId="263"/>
            <ac:spMk id="29" creationId="{D4766138-AC6C-6BE2-52EE-949302CB880F}"/>
          </ac:spMkLst>
        </pc:spChg>
        <pc:spChg chg="add del mod">
          <ac:chgData name="better life" userId="fec9cba37d1ff60e" providerId="LiveId" clId="{56877064-C9F1-47E1-8556-FA8F8B855D33}" dt="2025-08-12T01:41:29.231" v="1577"/>
          <ac:spMkLst>
            <pc:docMk/>
            <pc:sldMk cId="1954210940" sldId="263"/>
            <ac:spMk id="30" creationId="{ABCC5D6B-E5CC-A5FF-ACD6-D353C5A33131}"/>
          </ac:spMkLst>
        </pc:spChg>
        <pc:spChg chg="add del mod">
          <ac:chgData name="better life" userId="fec9cba37d1ff60e" providerId="LiveId" clId="{56877064-C9F1-47E1-8556-FA8F8B855D33}" dt="2025-08-12T01:45:32.478" v="1609"/>
          <ac:spMkLst>
            <pc:docMk/>
            <pc:sldMk cId="1954210940" sldId="263"/>
            <ac:spMk id="31" creationId="{454E6000-DC60-2DBE-DEAC-F784B74F5EF3}"/>
          </ac:spMkLst>
        </pc:spChg>
        <pc:spChg chg="add mod">
          <ac:chgData name="better life" userId="fec9cba37d1ff60e" providerId="LiveId" clId="{56877064-C9F1-47E1-8556-FA8F8B855D33}" dt="2025-08-12T01:49:06.161" v="1691" actId="1035"/>
          <ac:spMkLst>
            <pc:docMk/>
            <pc:sldMk cId="1954210940" sldId="263"/>
            <ac:spMk id="32" creationId="{0452A9D5-7302-867F-BD24-A060EC6B20B0}"/>
          </ac:spMkLst>
        </pc:spChg>
        <pc:graphicFrameChg chg="add mod modGraphic">
          <ac:chgData name="better life" userId="fec9cba37d1ff60e" providerId="LiveId" clId="{56877064-C9F1-47E1-8556-FA8F8B855D33}" dt="2025-08-12T01:46:06.502" v="1613" actId="1076"/>
          <ac:graphicFrameMkLst>
            <pc:docMk/>
            <pc:sldMk cId="1954210940" sldId="263"/>
            <ac:graphicFrameMk id="8" creationId="{89D7C44F-6D88-CBD2-815C-C65D204D7ACF}"/>
          </ac:graphicFrameMkLst>
        </pc:graphicFrameChg>
        <pc:graphicFrameChg chg="add mod modGraphic">
          <ac:chgData name="better life" userId="fec9cba37d1ff60e" providerId="LiveId" clId="{56877064-C9F1-47E1-8556-FA8F8B855D33}" dt="2025-08-12T13:04:04.677" v="2545" actId="20577"/>
          <ac:graphicFrameMkLst>
            <pc:docMk/>
            <pc:sldMk cId="1954210940" sldId="263"/>
            <ac:graphicFrameMk id="11" creationId="{D9AE6780-91C8-26B2-5DE1-F4302670F914}"/>
          </ac:graphicFrameMkLst>
        </pc:graphicFrameChg>
      </pc:sldChg>
      <pc:sldChg chg="addSp delSp modSp new mod modClrScheme chgLayout">
        <pc:chgData name="better life" userId="fec9cba37d1ff60e" providerId="LiveId" clId="{56877064-C9F1-47E1-8556-FA8F8B855D33}" dt="2025-08-12T02:46:44.649" v="2075" actId="120"/>
        <pc:sldMkLst>
          <pc:docMk/>
          <pc:sldMk cId="2651409178" sldId="264"/>
        </pc:sldMkLst>
        <pc:spChg chg="add del mod ord">
          <ac:chgData name="better life" userId="fec9cba37d1ff60e" providerId="LiveId" clId="{56877064-C9F1-47E1-8556-FA8F8B855D33}" dt="2025-08-12T01:49:39.544" v="1694" actId="700"/>
          <ac:spMkLst>
            <pc:docMk/>
            <pc:sldMk cId="2651409178" sldId="264"/>
            <ac:spMk id="2" creationId="{C4522503-935D-76AB-FC8E-E8D40F7D37A4}"/>
          </ac:spMkLst>
        </pc:spChg>
        <pc:spChg chg="add del mod ord">
          <ac:chgData name="better life" userId="fec9cba37d1ff60e" providerId="LiveId" clId="{56877064-C9F1-47E1-8556-FA8F8B855D33}" dt="2025-08-12T01:49:39.544" v="1694" actId="700"/>
          <ac:spMkLst>
            <pc:docMk/>
            <pc:sldMk cId="2651409178" sldId="264"/>
            <ac:spMk id="3" creationId="{4AD19BAC-BC1F-453A-82D9-CE70468F3580}"/>
          </ac:spMkLst>
        </pc:spChg>
        <pc:spChg chg="add del mod ord">
          <ac:chgData name="better life" userId="fec9cba37d1ff60e" providerId="LiveId" clId="{56877064-C9F1-47E1-8556-FA8F8B855D33}" dt="2025-08-12T01:49:53.607" v="1695" actId="700"/>
          <ac:spMkLst>
            <pc:docMk/>
            <pc:sldMk cId="2651409178" sldId="264"/>
            <ac:spMk id="4" creationId="{6192F6B7-FECA-3F25-08D4-F15FBDD0FCF0}"/>
          </ac:spMkLst>
        </pc:spChg>
        <pc:spChg chg="add del mod ord">
          <ac:chgData name="better life" userId="fec9cba37d1ff60e" providerId="LiveId" clId="{56877064-C9F1-47E1-8556-FA8F8B855D33}" dt="2025-08-12T01:49:53.607" v="1695" actId="700"/>
          <ac:spMkLst>
            <pc:docMk/>
            <pc:sldMk cId="2651409178" sldId="264"/>
            <ac:spMk id="5" creationId="{B5A55738-D016-8F47-59BA-E958D9D4E8BC}"/>
          </ac:spMkLst>
        </pc:spChg>
        <pc:spChg chg="add mod ord">
          <ac:chgData name="better life" userId="fec9cba37d1ff60e" providerId="LiveId" clId="{56877064-C9F1-47E1-8556-FA8F8B855D33}" dt="2025-08-12T02:46:44.649" v="2075" actId="120"/>
          <ac:spMkLst>
            <pc:docMk/>
            <pc:sldMk cId="2651409178" sldId="264"/>
            <ac:spMk id="6" creationId="{3C610366-45A6-5453-4137-0DA89B1619C0}"/>
          </ac:spMkLst>
        </pc:spChg>
        <pc:spChg chg="add del mod">
          <ac:chgData name="better life" userId="fec9cba37d1ff60e" providerId="LiveId" clId="{56877064-C9F1-47E1-8556-FA8F8B855D33}" dt="2025-08-12T02:17:59.767" v="1724"/>
          <ac:spMkLst>
            <pc:docMk/>
            <pc:sldMk cId="2651409178" sldId="264"/>
            <ac:spMk id="7" creationId="{B3177FF5-EDEE-F910-7937-3B302AEF892F}"/>
          </ac:spMkLst>
        </pc:spChg>
        <pc:spChg chg="add mod">
          <ac:chgData name="better life" userId="fec9cba37d1ff60e" providerId="LiveId" clId="{56877064-C9F1-47E1-8556-FA8F8B855D33}" dt="2025-08-12T02:46:42.312" v="2074" actId="1076"/>
          <ac:spMkLst>
            <pc:docMk/>
            <pc:sldMk cId="2651409178" sldId="264"/>
            <ac:spMk id="9" creationId="{2024515F-C81B-302A-4332-C05A2AB34D15}"/>
          </ac:spMkLst>
        </pc:spChg>
      </pc:sldChg>
      <pc:sldChg chg="addSp delSp modSp new mod ord modClrScheme chgLayout">
        <pc:chgData name="better life" userId="fec9cba37d1ff60e" providerId="LiveId" clId="{56877064-C9F1-47E1-8556-FA8F8B855D33}" dt="2025-08-12T02:46:06.338" v="2070" actId="1076"/>
        <pc:sldMkLst>
          <pc:docMk/>
          <pc:sldMk cId="389091150" sldId="265"/>
        </pc:sldMkLst>
        <pc:spChg chg="del mod">
          <ac:chgData name="better life" userId="fec9cba37d1ff60e" providerId="LiveId" clId="{56877064-C9F1-47E1-8556-FA8F8B855D33}" dt="2025-08-12T02:24:49.249" v="1758" actId="700"/>
          <ac:spMkLst>
            <pc:docMk/>
            <pc:sldMk cId="389091150" sldId="265"/>
            <ac:spMk id="2" creationId="{C618EB85-3A24-7E0D-42B8-03678D01C787}"/>
          </ac:spMkLst>
        </pc:spChg>
        <pc:spChg chg="add del mod ord">
          <ac:chgData name="better life" userId="fec9cba37d1ff60e" providerId="LiveId" clId="{56877064-C9F1-47E1-8556-FA8F8B855D33}" dt="2025-08-12T02:25:18.766" v="1762" actId="700"/>
          <ac:spMkLst>
            <pc:docMk/>
            <pc:sldMk cId="389091150" sldId="265"/>
            <ac:spMk id="3" creationId="{8BA0FEB9-D407-7561-2074-27AD1335BB61}"/>
          </ac:spMkLst>
        </pc:spChg>
        <pc:spChg chg="add mod ord">
          <ac:chgData name="better life" userId="fec9cba37d1ff60e" providerId="LiveId" clId="{56877064-C9F1-47E1-8556-FA8F8B855D33}" dt="2025-08-12T02:36:25.354" v="2006" actId="1076"/>
          <ac:spMkLst>
            <pc:docMk/>
            <pc:sldMk cId="389091150" sldId="265"/>
            <ac:spMk id="4" creationId="{BD337114-6599-5C78-E065-2CA6D6FE9D07}"/>
          </ac:spMkLst>
        </pc:spChg>
        <pc:spChg chg="add del mod ord">
          <ac:chgData name="better life" userId="fec9cba37d1ff60e" providerId="LiveId" clId="{56877064-C9F1-47E1-8556-FA8F8B855D33}" dt="2025-08-12T02:26:29.408" v="1807" actId="3680"/>
          <ac:spMkLst>
            <pc:docMk/>
            <pc:sldMk cId="389091150" sldId="265"/>
            <ac:spMk id="5" creationId="{1F524BF9-0392-959F-772A-1F8C582CE760}"/>
          </ac:spMkLst>
        </pc:spChg>
        <pc:spChg chg="add del mod ord">
          <ac:chgData name="better life" userId="fec9cba37d1ff60e" providerId="LiveId" clId="{56877064-C9F1-47E1-8556-FA8F8B855D33}" dt="2025-08-12T02:26:52.706" v="1810" actId="3680"/>
          <ac:spMkLst>
            <pc:docMk/>
            <pc:sldMk cId="389091150" sldId="265"/>
            <ac:spMk id="6" creationId="{8C3C3348-9B14-A241-097B-A3C111197CA7}"/>
          </ac:spMkLst>
        </pc:spChg>
        <pc:spChg chg="add mod">
          <ac:chgData name="better life" userId="fec9cba37d1ff60e" providerId="LiveId" clId="{56877064-C9F1-47E1-8556-FA8F8B855D33}" dt="2025-08-12T02:35:09.047" v="2002" actId="207"/>
          <ac:spMkLst>
            <pc:docMk/>
            <pc:sldMk cId="389091150" sldId="265"/>
            <ac:spMk id="9" creationId="{4D924708-49ED-06F3-A18C-EE65DC36990B}"/>
          </ac:spMkLst>
        </pc:spChg>
        <pc:spChg chg="add mod">
          <ac:chgData name="better life" userId="fec9cba37d1ff60e" providerId="LiveId" clId="{56877064-C9F1-47E1-8556-FA8F8B855D33}" dt="2025-08-12T02:46:06.338" v="2070" actId="1076"/>
          <ac:spMkLst>
            <pc:docMk/>
            <pc:sldMk cId="389091150" sldId="265"/>
            <ac:spMk id="10" creationId="{E85596AA-AB58-FA4F-D43A-98DF9FA5BF02}"/>
          </ac:spMkLst>
        </pc:spChg>
        <pc:spChg chg="add del mod">
          <ac:chgData name="better life" userId="fec9cba37d1ff60e" providerId="LiveId" clId="{56877064-C9F1-47E1-8556-FA8F8B855D33}" dt="2025-08-12T02:41:09.303" v="2019"/>
          <ac:spMkLst>
            <pc:docMk/>
            <pc:sldMk cId="389091150" sldId="265"/>
            <ac:spMk id="12" creationId="{5333CAB6-5718-3257-EDA7-39AAF81EFC04}"/>
          </ac:spMkLst>
        </pc:spChg>
        <pc:graphicFrameChg chg="add mod ord modGraphic">
          <ac:chgData name="better life" userId="fec9cba37d1ff60e" providerId="LiveId" clId="{56877064-C9F1-47E1-8556-FA8F8B855D33}" dt="2025-08-12T02:45:58.097" v="2069" actId="14734"/>
          <ac:graphicFrameMkLst>
            <pc:docMk/>
            <pc:sldMk cId="389091150" sldId="265"/>
            <ac:graphicFrameMk id="7" creationId="{B2B5893B-84BA-A641-F75F-256982795C24}"/>
          </ac:graphicFrameMkLst>
        </pc:graphicFrameChg>
        <pc:graphicFrameChg chg="add del mod ord modGraphic">
          <ac:chgData name="better life" userId="fec9cba37d1ff60e" providerId="LiveId" clId="{56877064-C9F1-47E1-8556-FA8F8B855D33}" dt="2025-08-12T02:40:53.311" v="2018" actId="21"/>
          <ac:graphicFrameMkLst>
            <pc:docMk/>
            <pc:sldMk cId="389091150" sldId="265"/>
            <ac:graphicFrameMk id="8" creationId="{DFE69F3F-D027-0474-C3B1-AB1DBF60ABE2}"/>
          </ac:graphicFrameMkLst>
        </pc:graphicFrameChg>
        <pc:graphicFrameChg chg="add mod modGraphic">
          <ac:chgData name="better life" userId="fec9cba37d1ff60e" providerId="LiveId" clId="{56877064-C9F1-47E1-8556-FA8F8B855D33}" dt="2025-08-12T02:45:39.538" v="2066" actId="14734"/>
          <ac:graphicFrameMkLst>
            <pc:docMk/>
            <pc:sldMk cId="389091150" sldId="265"/>
            <ac:graphicFrameMk id="13" creationId="{DB576841-5972-C240-7232-09F8EA7F3C61}"/>
          </ac:graphicFrameMkLst>
        </pc:graphicFrameChg>
      </pc:sldChg>
      <pc:sldChg chg="addSp delSp modSp new mod">
        <pc:chgData name="better life" userId="fec9cba37d1ff60e" providerId="LiveId" clId="{56877064-C9F1-47E1-8556-FA8F8B855D33}" dt="2025-08-12T05:28:30.785" v="2338" actId="20577"/>
        <pc:sldMkLst>
          <pc:docMk/>
          <pc:sldMk cId="3496428306" sldId="266"/>
        </pc:sldMkLst>
        <pc:spChg chg="mod">
          <ac:chgData name="better life" userId="fec9cba37d1ff60e" providerId="LiveId" clId="{56877064-C9F1-47E1-8556-FA8F8B855D33}" dt="2025-08-12T02:56:37.829" v="2093" actId="14100"/>
          <ac:spMkLst>
            <pc:docMk/>
            <pc:sldMk cId="3496428306" sldId="266"/>
            <ac:spMk id="2" creationId="{0BA1CB6C-F82F-CA16-1C37-3BC5C5044454}"/>
          </ac:spMkLst>
        </pc:spChg>
        <pc:spChg chg="add mod">
          <ac:chgData name="better life" userId="fec9cba37d1ff60e" providerId="LiveId" clId="{56877064-C9F1-47E1-8556-FA8F8B855D33}" dt="2025-08-12T05:28:30.785" v="2338" actId="20577"/>
          <ac:spMkLst>
            <pc:docMk/>
            <pc:sldMk cId="3496428306" sldId="266"/>
            <ac:spMk id="4" creationId="{57D4244E-CFC5-3B3B-2AE1-4E1E92848A20}"/>
          </ac:spMkLst>
        </pc:spChg>
        <pc:spChg chg="add del mod">
          <ac:chgData name="better life" userId="fec9cba37d1ff60e" providerId="LiveId" clId="{56877064-C9F1-47E1-8556-FA8F8B855D33}" dt="2025-08-12T05:19:52.592" v="2241"/>
          <ac:spMkLst>
            <pc:docMk/>
            <pc:sldMk cId="3496428306" sldId="266"/>
            <ac:spMk id="5" creationId="{14C48D3F-8178-65BF-A720-4E0C226DF407}"/>
          </ac:spMkLst>
        </pc:spChg>
        <pc:spChg chg="add mod">
          <ac:chgData name="better life" userId="fec9cba37d1ff60e" providerId="LiveId" clId="{56877064-C9F1-47E1-8556-FA8F8B855D33}" dt="2025-08-12T05:24:11.928" v="2282" actId="20577"/>
          <ac:spMkLst>
            <pc:docMk/>
            <pc:sldMk cId="3496428306" sldId="266"/>
            <ac:spMk id="6" creationId="{8D367DB0-D00E-C4F8-9CAE-3D25C0C1D05D}"/>
          </ac:spMkLst>
        </pc:spChg>
        <pc:graphicFrameChg chg="add mod modGraphic">
          <ac:chgData name="better life" userId="fec9cba37d1ff60e" providerId="LiveId" clId="{56877064-C9F1-47E1-8556-FA8F8B855D33}" dt="2025-08-12T05:22:33.786" v="2256" actId="1076"/>
          <ac:graphicFrameMkLst>
            <pc:docMk/>
            <pc:sldMk cId="3496428306" sldId="266"/>
            <ac:graphicFrameMk id="3" creationId="{879463E7-C6C1-05AE-7521-9F2B41627F46}"/>
          </ac:graphicFrameMkLst>
        </pc:graphicFrameChg>
      </pc:sldChg>
      <pc:sldChg chg="addSp delSp modSp new del mod chgLayout">
        <pc:chgData name="better life" userId="fec9cba37d1ff60e" providerId="LiveId" clId="{56877064-C9F1-47E1-8556-FA8F8B855D33}" dt="2025-08-12T05:30:55.381" v="2342" actId="680"/>
        <pc:sldMkLst>
          <pc:docMk/>
          <pc:sldMk cId="453312979" sldId="267"/>
        </pc:sldMkLst>
        <pc:spChg chg="add del">
          <ac:chgData name="better life" userId="fec9cba37d1ff60e" providerId="LiveId" clId="{56877064-C9F1-47E1-8556-FA8F8B855D33}" dt="2025-08-12T05:30:54.676" v="2341" actId="6264"/>
          <ac:spMkLst>
            <pc:docMk/>
            <pc:sldMk cId="453312979" sldId="267"/>
            <ac:spMk id="2" creationId="{1D7CD90B-D932-2BB9-ED6A-DAD6C01060E2}"/>
          </ac:spMkLst>
        </pc:spChg>
        <pc:spChg chg="add del">
          <ac:chgData name="better life" userId="fec9cba37d1ff60e" providerId="LiveId" clId="{56877064-C9F1-47E1-8556-FA8F8B855D33}" dt="2025-08-12T05:30:54.676" v="2341" actId="6264"/>
          <ac:spMkLst>
            <pc:docMk/>
            <pc:sldMk cId="453312979" sldId="267"/>
            <ac:spMk id="3" creationId="{AE181C5B-0769-DEFB-BC0B-AAB5E50977B6}"/>
          </ac:spMkLst>
        </pc:spChg>
        <pc:spChg chg="add del mod ord">
          <ac:chgData name="better life" userId="fec9cba37d1ff60e" providerId="LiveId" clId="{56877064-C9F1-47E1-8556-FA8F8B855D33}" dt="2025-08-12T05:30:54.676" v="2341" actId="6264"/>
          <ac:spMkLst>
            <pc:docMk/>
            <pc:sldMk cId="453312979" sldId="267"/>
            <ac:spMk id="4" creationId="{183F1FED-FD92-3A8D-B689-2015BC9A8CF3}"/>
          </ac:spMkLst>
        </pc:spChg>
        <pc:spChg chg="add del mod ord">
          <ac:chgData name="better life" userId="fec9cba37d1ff60e" providerId="LiveId" clId="{56877064-C9F1-47E1-8556-FA8F8B855D33}" dt="2025-08-12T05:30:54.676" v="2341" actId="6264"/>
          <ac:spMkLst>
            <pc:docMk/>
            <pc:sldMk cId="453312979" sldId="267"/>
            <ac:spMk id="5" creationId="{65E4DE3C-6B2C-713E-DB17-489A14B804B8}"/>
          </ac:spMkLst>
        </pc:spChg>
      </pc:sldChg>
      <pc:sldChg chg="addSp delSp modSp new mod modClrScheme chgLayout">
        <pc:chgData name="better life" userId="fec9cba37d1ff60e" providerId="LiveId" clId="{56877064-C9F1-47E1-8556-FA8F8B855D33}" dt="2025-08-12T06:46:18.047" v="2495" actId="17032"/>
        <pc:sldMkLst>
          <pc:docMk/>
          <pc:sldMk cId="467701091" sldId="267"/>
        </pc:sldMkLst>
        <pc:spChg chg="del">
          <ac:chgData name="better life" userId="fec9cba37d1ff60e" providerId="LiveId" clId="{56877064-C9F1-47E1-8556-FA8F8B855D33}" dt="2025-08-12T06:31:26.003" v="2346" actId="700"/>
          <ac:spMkLst>
            <pc:docMk/>
            <pc:sldMk cId="467701091" sldId="267"/>
            <ac:spMk id="2" creationId="{E5563990-29EC-92DB-CFAD-370FFDBCB030}"/>
          </ac:spMkLst>
        </pc:spChg>
        <pc:spChg chg="add mod">
          <ac:chgData name="better life" userId="fec9cba37d1ff60e" providerId="LiveId" clId="{56877064-C9F1-47E1-8556-FA8F8B855D33}" dt="2025-08-12T06:44:30.989" v="2492" actId="17032"/>
          <ac:spMkLst>
            <pc:docMk/>
            <pc:sldMk cId="467701091" sldId="267"/>
            <ac:spMk id="3" creationId="{F9FFA669-2821-3AA4-4597-7AF23E156925}"/>
          </ac:spMkLst>
        </pc:spChg>
        <pc:spChg chg="add mod">
          <ac:chgData name="better life" userId="fec9cba37d1ff60e" providerId="LiveId" clId="{56877064-C9F1-47E1-8556-FA8F8B855D33}" dt="2025-08-12T06:44:24.968" v="2491" actId="17032"/>
          <ac:spMkLst>
            <pc:docMk/>
            <pc:sldMk cId="467701091" sldId="267"/>
            <ac:spMk id="4" creationId="{B4119C45-0F96-DE0B-1470-776A2E510DCD}"/>
          </ac:spMkLst>
        </pc:spChg>
        <pc:spChg chg="add mod">
          <ac:chgData name="better life" userId="fec9cba37d1ff60e" providerId="LiveId" clId="{56877064-C9F1-47E1-8556-FA8F8B855D33}" dt="2025-08-12T06:44:18.611" v="2490" actId="17032"/>
          <ac:spMkLst>
            <pc:docMk/>
            <pc:sldMk cId="467701091" sldId="267"/>
            <ac:spMk id="5" creationId="{5FA9B7B3-D8CC-DFFE-B6F9-43983610445F}"/>
          </ac:spMkLst>
        </pc:spChg>
        <pc:spChg chg="add mod">
          <ac:chgData name="better life" userId="fec9cba37d1ff60e" providerId="LiveId" clId="{56877064-C9F1-47E1-8556-FA8F8B855D33}" dt="2025-08-12T06:44:49.462" v="2494" actId="113"/>
          <ac:spMkLst>
            <pc:docMk/>
            <pc:sldMk cId="467701091" sldId="267"/>
            <ac:spMk id="6" creationId="{BE730038-FB3E-6BB2-8904-29A7B63A0C00}"/>
          </ac:spMkLst>
        </pc:spChg>
        <pc:spChg chg="add mod">
          <ac:chgData name="better life" userId="fec9cba37d1ff60e" providerId="LiveId" clId="{56877064-C9F1-47E1-8556-FA8F8B855D33}" dt="2025-08-12T06:43:17.285" v="2484" actId="14100"/>
          <ac:spMkLst>
            <pc:docMk/>
            <pc:sldMk cId="467701091" sldId="267"/>
            <ac:spMk id="7" creationId="{AE847F4F-AD1E-983C-3AAF-A7157D023445}"/>
          </ac:spMkLst>
        </pc:spChg>
        <pc:spChg chg="add mod">
          <ac:chgData name="better life" userId="fec9cba37d1ff60e" providerId="LiveId" clId="{56877064-C9F1-47E1-8556-FA8F8B855D33}" dt="2025-08-12T06:46:18.047" v="2495" actId="17032"/>
          <ac:spMkLst>
            <pc:docMk/>
            <pc:sldMk cId="467701091" sldId="267"/>
            <ac:spMk id="9" creationId="{417819D0-F59C-F19B-E574-1B7E0726D57F}"/>
          </ac:spMkLst>
        </pc:spChg>
      </pc:sldChg>
      <pc:sldChg chg="addSp delSp modSp new mod modClrScheme chgLayout">
        <pc:chgData name="better life" userId="fec9cba37d1ff60e" providerId="LiveId" clId="{56877064-C9F1-47E1-8556-FA8F8B855D33}" dt="2025-08-12T13:02:38.670" v="2544" actId="13822"/>
        <pc:sldMkLst>
          <pc:docMk/>
          <pc:sldMk cId="4251400043" sldId="268"/>
        </pc:sldMkLst>
        <pc:spChg chg="add mod ord">
          <ac:chgData name="better life" userId="fec9cba37d1ff60e" providerId="LiveId" clId="{56877064-C9F1-47E1-8556-FA8F8B855D33}" dt="2025-08-12T13:02:38.670" v="2544" actId="13822"/>
          <ac:spMkLst>
            <pc:docMk/>
            <pc:sldMk cId="4251400043" sldId="268"/>
            <ac:spMk id="2" creationId="{D288F65A-4242-181A-0800-700760A8E348}"/>
          </ac:spMkLst>
        </pc:spChg>
        <pc:spChg chg="add mod ord">
          <ac:chgData name="better life" userId="fec9cba37d1ff60e" providerId="LiveId" clId="{56877064-C9F1-47E1-8556-FA8F8B855D33}" dt="2025-08-12T13:00:17.469" v="2527" actId="403"/>
          <ac:spMkLst>
            <pc:docMk/>
            <pc:sldMk cId="4251400043" sldId="268"/>
            <ac:spMk id="3" creationId="{2B22F617-6F0C-ACC6-FA7E-37B20BAB565C}"/>
          </ac:spMkLst>
        </pc:spChg>
        <pc:spChg chg="add del mod ord">
          <ac:chgData name="better life" userId="fec9cba37d1ff60e" providerId="LiveId" clId="{56877064-C9F1-47E1-8556-FA8F8B855D33}" dt="2025-08-12T13:00:41.252" v="2528"/>
          <ac:spMkLst>
            <pc:docMk/>
            <pc:sldMk cId="4251400043" sldId="268"/>
            <ac:spMk id="4" creationId="{9AB1DD70-577F-7A7F-DAD8-7A7274F6AA00}"/>
          </ac:spMkLst>
        </pc:spChg>
        <pc:spChg chg="add mod">
          <ac:chgData name="better life" userId="fec9cba37d1ff60e" providerId="LiveId" clId="{56877064-C9F1-47E1-8556-FA8F8B855D33}" dt="2025-08-12T13:02:28.030" v="2543" actId="13822"/>
          <ac:spMkLst>
            <pc:docMk/>
            <pc:sldMk cId="4251400043" sldId="268"/>
            <ac:spMk id="5" creationId="{21350715-1516-6790-E97D-02A86A64B61E}"/>
          </ac:spMkLst>
        </pc:sp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0C39B-614A-4B1C-9C32-93F8A7E29516}" type="doc">
      <dgm:prSet loTypeId="urn:microsoft.com/office/officeart/2005/8/layout/hierarchy3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CE755EB-DE05-47AA-B7E5-671BBF0CBDBA}">
      <dgm:prSet phldrT="[Text]"/>
      <dgm:spPr/>
      <dgm:t>
        <a:bodyPr/>
        <a:lstStyle/>
        <a:p>
          <a:pPr algn="ctr"/>
          <a:r>
            <a:rPr lang="en-US" b="1" dirty="0"/>
            <a:t> 1. Introduction:</a:t>
          </a:r>
        </a:p>
        <a:p>
          <a:pPr algn="l"/>
          <a:r>
            <a:rPr lang="en-US" dirty="0"/>
            <a:t>- Background and Problem</a:t>
          </a:r>
        </a:p>
        <a:p>
          <a:pPr algn="l"/>
          <a:r>
            <a:rPr lang="en-US" dirty="0"/>
            <a:t>- Project Goals</a:t>
          </a:r>
        </a:p>
        <a:p>
          <a:pPr algn="l"/>
          <a:r>
            <a:rPr lang="en-US" dirty="0"/>
            <a:t>- Expected Benefits</a:t>
          </a:r>
        </a:p>
      </dgm:t>
    </dgm:pt>
    <dgm:pt modelId="{0DE60558-A2B4-443C-94A1-ABC58A1DCE57}" type="parTrans" cxnId="{6B0E886C-24AB-42CE-8D20-0A0C8EFCBC8F}">
      <dgm:prSet/>
      <dgm:spPr/>
      <dgm:t>
        <a:bodyPr/>
        <a:lstStyle/>
        <a:p>
          <a:endParaRPr lang="en-US"/>
        </a:p>
      </dgm:t>
    </dgm:pt>
    <dgm:pt modelId="{90160A57-BF83-4E2D-A3AC-A0F1E7B30461}" type="sibTrans" cxnId="{6B0E886C-24AB-42CE-8D20-0A0C8EFCBC8F}">
      <dgm:prSet/>
      <dgm:spPr/>
      <dgm:t>
        <a:bodyPr/>
        <a:lstStyle/>
        <a:p>
          <a:endParaRPr lang="en-US"/>
        </a:p>
      </dgm:t>
    </dgm:pt>
    <dgm:pt modelId="{C4D98C5A-D1B2-4A2C-8AF7-880A4DD660D0}">
      <dgm:prSet phldrT="[Text]"/>
      <dgm:spPr/>
      <dgm:t>
        <a:bodyPr/>
        <a:lstStyle/>
        <a:p>
          <a:pPr algn="ctr"/>
          <a:r>
            <a:rPr lang="en-US" b="1" dirty="0"/>
            <a:t>3. Data Preparation:</a:t>
          </a:r>
        </a:p>
        <a:p>
          <a:pPr algn="l"/>
          <a:r>
            <a:rPr lang="en-US" dirty="0"/>
            <a:t>- Feature Engineering</a:t>
          </a:r>
        </a:p>
        <a:p>
          <a:pPr algn="l"/>
          <a:r>
            <a:rPr lang="en-US" dirty="0"/>
            <a:t>- Preprocessing</a:t>
          </a:r>
        </a:p>
      </dgm:t>
    </dgm:pt>
    <dgm:pt modelId="{ABE27216-AAD3-41A0-B2DC-19C40E6E2423}" type="parTrans" cxnId="{41EDF055-5E4A-4D98-8959-ACC9B64D9156}">
      <dgm:prSet/>
      <dgm:spPr/>
      <dgm:t>
        <a:bodyPr/>
        <a:lstStyle/>
        <a:p>
          <a:endParaRPr lang="en-US"/>
        </a:p>
      </dgm:t>
    </dgm:pt>
    <dgm:pt modelId="{7022737E-E2FC-482D-9CEA-F5986D564819}" type="sibTrans" cxnId="{41EDF055-5E4A-4D98-8959-ACC9B64D9156}">
      <dgm:prSet/>
      <dgm:spPr/>
      <dgm:t>
        <a:bodyPr/>
        <a:lstStyle/>
        <a:p>
          <a:endParaRPr lang="en-US"/>
        </a:p>
      </dgm:t>
    </dgm:pt>
    <dgm:pt modelId="{6DCBDEE2-CBB7-4CA6-91AD-9DCCEA361CC2}">
      <dgm:prSet phldrT="[Text]"/>
      <dgm:spPr/>
      <dgm:t>
        <a:bodyPr/>
        <a:lstStyle/>
        <a:p>
          <a:pPr algn="ctr"/>
          <a:r>
            <a:rPr lang="en-US" b="1" dirty="0"/>
            <a:t>5. Business Impact:</a:t>
          </a:r>
        </a:p>
        <a:p>
          <a:pPr algn="l"/>
          <a:r>
            <a:rPr lang="en-US" b="0" dirty="0"/>
            <a:t>- Business Metrics</a:t>
          </a:r>
        </a:p>
        <a:p>
          <a:pPr algn="l"/>
          <a:r>
            <a:rPr lang="en-US" b="0" dirty="0"/>
            <a:t>- Feature Interpretation</a:t>
          </a:r>
        </a:p>
        <a:p>
          <a:pPr algn="l"/>
          <a:r>
            <a:rPr lang="en-US" b="0" dirty="0"/>
            <a:t>- Reason For the Chosen</a:t>
          </a:r>
        </a:p>
        <a:p>
          <a:pPr algn="l"/>
          <a:r>
            <a:rPr lang="en-US" b="0" dirty="0"/>
            <a:t>  Model</a:t>
          </a:r>
        </a:p>
      </dgm:t>
    </dgm:pt>
    <dgm:pt modelId="{BC39C6E4-8905-4561-B362-C7AA74B70A6D}" type="parTrans" cxnId="{07F99524-FB66-4902-B578-A03AFF36F23B}">
      <dgm:prSet/>
      <dgm:spPr/>
      <dgm:t>
        <a:bodyPr/>
        <a:lstStyle/>
        <a:p>
          <a:endParaRPr lang="en-US"/>
        </a:p>
      </dgm:t>
    </dgm:pt>
    <dgm:pt modelId="{59E27BB5-4236-41DC-9BEF-642C6628C3D7}" type="sibTrans" cxnId="{07F99524-FB66-4902-B578-A03AFF36F23B}">
      <dgm:prSet/>
      <dgm:spPr/>
      <dgm:t>
        <a:bodyPr/>
        <a:lstStyle/>
        <a:p>
          <a:endParaRPr lang="en-US"/>
        </a:p>
      </dgm:t>
    </dgm:pt>
    <dgm:pt modelId="{90DA87F4-D3DB-4FF9-8C53-9EB687B999B5}">
      <dgm:prSet phldrT="[Text]"/>
      <dgm:spPr/>
      <dgm:t>
        <a:bodyPr/>
        <a:lstStyle/>
        <a:p>
          <a:pPr algn="ctr"/>
          <a:r>
            <a:rPr lang="en-US" b="1" dirty="0"/>
            <a:t>2. Data Understanding:</a:t>
          </a:r>
        </a:p>
        <a:p>
          <a:pPr algn="l"/>
          <a:r>
            <a:rPr lang="en-US" dirty="0"/>
            <a:t>- Data Source</a:t>
          </a:r>
        </a:p>
        <a:p>
          <a:pPr algn="l"/>
          <a:r>
            <a:rPr lang="en-US" dirty="0"/>
            <a:t>- Feature Description</a:t>
          </a:r>
        </a:p>
        <a:p>
          <a:pPr algn="l"/>
          <a:r>
            <a:rPr lang="en-US" dirty="0"/>
            <a:t>- Initial Insight (EDA)</a:t>
          </a:r>
        </a:p>
      </dgm:t>
    </dgm:pt>
    <dgm:pt modelId="{4F5EA512-B42E-4839-B888-E60BB95430E7}" type="parTrans" cxnId="{70AC26AD-5554-406F-A92D-575C1FD01D18}">
      <dgm:prSet/>
      <dgm:spPr/>
      <dgm:t>
        <a:bodyPr/>
        <a:lstStyle/>
        <a:p>
          <a:endParaRPr lang="en-US"/>
        </a:p>
      </dgm:t>
    </dgm:pt>
    <dgm:pt modelId="{E9672DD5-6333-436D-9B79-242629457818}" type="sibTrans" cxnId="{70AC26AD-5554-406F-A92D-575C1FD01D18}">
      <dgm:prSet/>
      <dgm:spPr/>
      <dgm:t>
        <a:bodyPr/>
        <a:lstStyle/>
        <a:p>
          <a:endParaRPr lang="en-US"/>
        </a:p>
      </dgm:t>
    </dgm:pt>
    <dgm:pt modelId="{BA5A2BE3-F33D-4178-B3E2-1749DC65B36C}">
      <dgm:prSet phldrT="[Text]"/>
      <dgm:spPr/>
      <dgm:t>
        <a:bodyPr/>
        <a:lstStyle/>
        <a:p>
          <a:pPr algn="ctr"/>
          <a:r>
            <a:rPr lang="en-US" b="1" dirty="0"/>
            <a:t>4. Modelling:</a:t>
          </a:r>
        </a:p>
        <a:p>
          <a:pPr algn="l"/>
          <a:r>
            <a:rPr lang="en-US" dirty="0"/>
            <a:t>- Tested Algorithm</a:t>
          </a:r>
        </a:p>
        <a:p>
          <a:pPr algn="l"/>
          <a:r>
            <a:rPr lang="en-US" dirty="0"/>
            <a:t>- Hyperparameter Tuning</a:t>
          </a:r>
        </a:p>
        <a:p>
          <a:pPr algn="l"/>
          <a:r>
            <a:rPr lang="en-US" dirty="0"/>
            <a:t>- Model Evaluation</a:t>
          </a:r>
        </a:p>
        <a:p>
          <a:pPr algn="l"/>
          <a:r>
            <a:rPr lang="en-US" dirty="0"/>
            <a:t>- Selection Best Model</a:t>
          </a:r>
        </a:p>
      </dgm:t>
    </dgm:pt>
    <dgm:pt modelId="{FA1439B7-B657-4CAA-83F5-A6A724B34551}" type="parTrans" cxnId="{71CF72A5-8433-4033-973E-71CB9801409B}">
      <dgm:prSet/>
      <dgm:spPr/>
      <dgm:t>
        <a:bodyPr/>
        <a:lstStyle/>
        <a:p>
          <a:endParaRPr lang="en-US"/>
        </a:p>
      </dgm:t>
    </dgm:pt>
    <dgm:pt modelId="{39D6729D-29B7-4556-A531-BA13AF2174EF}" type="sibTrans" cxnId="{71CF72A5-8433-4033-973E-71CB9801409B}">
      <dgm:prSet/>
      <dgm:spPr/>
      <dgm:t>
        <a:bodyPr/>
        <a:lstStyle/>
        <a:p>
          <a:endParaRPr lang="en-US"/>
        </a:p>
      </dgm:t>
    </dgm:pt>
    <dgm:pt modelId="{DA4414C4-D61A-435E-9EE2-D8A9C331B733}">
      <dgm:prSet phldrT="[Text]"/>
      <dgm:spPr/>
      <dgm:t>
        <a:bodyPr/>
        <a:lstStyle/>
        <a:p>
          <a:pPr algn="ctr">
            <a:buNone/>
          </a:pPr>
          <a:r>
            <a:rPr lang="en-US" b="1" dirty="0"/>
            <a:t>6. Summary:</a:t>
          </a:r>
        </a:p>
        <a:p>
          <a:pPr algn="l">
            <a:buFont typeface="Courier New" panose="02070309020205020404" pitchFamily="49" charset="0"/>
            <a:buChar char="o"/>
          </a:pPr>
          <a:r>
            <a:rPr lang="en-US" dirty="0"/>
            <a:t>- Problem Solving</a:t>
          </a:r>
        </a:p>
        <a:p>
          <a:pPr algn="l">
            <a:buFont typeface="Courier New" panose="02070309020205020404" pitchFamily="49" charset="0"/>
            <a:buChar char="o"/>
          </a:pPr>
          <a:r>
            <a:rPr lang="en-US" dirty="0"/>
            <a:t>- Limitation &amp; Challenge</a:t>
          </a:r>
        </a:p>
      </dgm:t>
    </dgm:pt>
    <dgm:pt modelId="{3C4C016F-BCA4-408B-903C-9420809012C1}" type="parTrans" cxnId="{89CE8CF0-6814-42AB-A224-519F7183AE9A}">
      <dgm:prSet/>
      <dgm:spPr/>
      <dgm:t>
        <a:bodyPr/>
        <a:lstStyle/>
        <a:p>
          <a:endParaRPr lang="en-US"/>
        </a:p>
      </dgm:t>
    </dgm:pt>
    <dgm:pt modelId="{7C206AF9-2D3C-422E-8166-5D1BE317C0A9}" type="sibTrans" cxnId="{89CE8CF0-6814-42AB-A224-519F7183AE9A}">
      <dgm:prSet/>
      <dgm:spPr/>
      <dgm:t>
        <a:bodyPr/>
        <a:lstStyle/>
        <a:p>
          <a:endParaRPr lang="en-US"/>
        </a:p>
      </dgm:t>
    </dgm:pt>
    <dgm:pt modelId="{4403796C-DA0E-4811-AE10-032EDBBECA93}" type="pres">
      <dgm:prSet presAssocID="{6560C39B-614A-4B1C-9C32-93F8A7E295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E1CC26-0F97-4CA3-918F-188587CCD835}" type="pres">
      <dgm:prSet presAssocID="{4CE755EB-DE05-47AA-B7E5-671BBF0CBDBA}" presName="root" presStyleCnt="0"/>
      <dgm:spPr/>
    </dgm:pt>
    <dgm:pt modelId="{15953740-5FE0-4E6E-AE5D-8F8B6612A2E3}" type="pres">
      <dgm:prSet presAssocID="{4CE755EB-DE05-47AA-B7E5-671BBF0CBDBA}" presName="rootComposite" presStyleCnt="0"/>
      <dgm:spPr/>
    </dgm:pt>
    <dgm:pt modelId="{F1CCA270-E2FF-4672-8760-511D0F62091A}" type="pres">
      <dgm:prSet presAssocID="{4CE755EB-DE05-47AA-B7E5-671BBF0CBDBA}" presName="rootText" presStyleLbl="node1" presStyleIdx="0" presStyleCnt="2"/>
      <dgm:spPr/>
    </dgm:pt>
    <dgm:pt modelId="{F2AACE7A-6BBD-438D-BD42-982781A51C74}" type="pres">
      <dgm:prSet presAssocID="{4CE755EB-DE05-47AA-B7E5-671BBF0CBDBA}" presName="rootConnector" presStyleLbl="node1" presStyleIdx="0" presStyleCnt="2"/>
      <dgm:spPr/>
    </dgm:pt>
    <dgm:pt modelId="{F300C8B5-6186-4B74-9E11-FACFB53A98E9}" type="pres">
      <dgm:prSet presAssocID="{4CE755EB-DE05-47AA-B7E5-671BBF0CBDBA}" presName="childShape" presStyleCnt="0"/>
      <dgm:spPr/>
    </dgm:pt>
    <dgm:pt modelId="{50938CDF-24B0-4A55-B878-877C13341BDF}" type="pres">
      <dgm:prSet presAssocID="{ABE27216-AAD3-41A0-B2DC-19C40E6E2423}" presName="Name13" presStyleLbl="parChTrans1D2" presStyleIdx="0" presStyleCnt="4"/>
      <dgm:spPr/>
    </dgm:pt>
    <dgm:pt modelId="{A4D4ADDA-12DC-4BFC-A22B-561F94F71BC7}" type="pres">
      <dgm:prSet presAssocID="{C4D98C5A-D1B2-4A2C-8AF7-880A4DD660D0}" presName="childText" presStyleLbl="bgAcc1" presStyleIdx="0" presStyleCnt="4">
        <dgm:presLayoutVars>
          <dgm:bulletEnabled val="1"/>
        </dgm:presLayoutVars>
      </dgm:prSet>
      <dgm:spPr/>
    </dgm:pt>
    <dgm:pt modelId="{7DAFD230-B697-46F5-A62B-E0CBB843D812}" type="pres">
      <dgm:prSet presAssocID="{BC39C6E4-8905-4561-B362-C7AA74B70A6D}" presName="Name13" presStyleLbl="parChTrans1D2" presStyleIdx="1" presStyleCnt="4"/>
      <dgm:spPr/>
    </dgm:pt>
    <dgm:pt modelId="{C8AB0656-389D-415E-A1A0-535EEDEAA222}" type="pres">
      <dgm:prSet presAssocID="{6DCBDEE2-CBB7-4CA6-91AD-9DCCEA361CC2}" presName="childText" presStyleLbl="bgAcc1" presStyleIdx="1" presStyleCnt="4">
        <dgm:presLayoutVars>
          <dgm:bulletEnabled val="1"/>
        </dgm:presLayoutVars>
      </dgm:prSet>
      <dgm:spPr/>
    </dgm:pt>
    <dgm:pt modelId="{9774F4A8-FC55-4965-90B1-EC774155C37A}" type="pres">
      <dgm:prSet presAssocID="{90DA87F4-D3DB-4FF9-8C53-9EB687B999B5}" presName="root" presStyleCnt="0"/>
      <dgm:spPr/>
    </dgm:pt>
    <dgm:pt modelId="{4519B97B-59C4-4A1D-B691-A1FE60552CAA}" type="pres">
      <dgm:prSet presAssocID="{90DA87F4-D3DB-4FF9-8C53-9EB687B999B5}" presName="rootComposite" presStyleCnt="0"/>
      <dgm:spPr/>
    </dgm:pt>
    <dgm:pt modelId="{8B858B3D-CF3A-4BAA-812E-8884D6C0CA65}" type="pres">
      <dgm:prSet presAssocID="{90DA87F4-D3DB-4FF9-8C53-9EB687B999B5}" presName="rootText" presStyleLbl="node1" presStyleIdx="1" presStyleCnt="2" custLinFactNeighborX="-1989" custLinFactNeighborY="-2486"/>
      <dgm:spPr/>
    </dgm:pt>
    <dgm:pt modelId="{C64308C2-F4CF-4736-A724-D30FDEA09395}" type="pres">
      <dgm:prSet presAssocID="{90DA87F4-D3DB-4FF9-8C53-9EB687B999B5}" presName="rootConnector" presStyleLbl="node1" presStyleIdx="1" presStyleCnt="2"/>
      <dgm:spPr/>
    </dgm:pt>
    <dgm:pt modelId="{E0BD585C-69B1-4237-BD9F-C8F4E440628E}" type="pres">
      <dgm:prSet presAssocID="{90DA87F4-D3DB-4FF9-8C53-9EB687B999B5}" presName="childShape" presStyleCnt="0"/>
      <dgm:spPr/>
    </dgm:pt>
    <dgm:pt modelId="{66A0F6DC-EBF2-496C-A874-C1243E41802A}" type="pres">
      <dgm:prSet presAssocID="{FA1439B7-B657-4CAA-83F5-A6A724B34551}" presName="Name13" presStyleLbl="parChTrans1D2" presStyleIdx="2" presStyleCnt="4"/>
      <dgm:spPr/>
    </dgm:pt>
    <dgm:pt modelId="{60E36AF6-383C-4847-9424-939A31B5FB84}" type="pres">
      <dgm:prSet presAssocID="{BA5A2BE3-F33D-4178-B3E2-1749DC65B36C}" presName="childText" presStyleLbl="bgAcc1" presStyleIdx="2" presStyleCnt="4">
        <dgm:presLayoutVars>
          <dgm:bulletEnabled val="1"/>
        </dgm:presLayoutVars>
      </dgm:prSet>
      <dgm:spPr/>
    </dgm:pt>
    <dgm:pt modelId="{09A51033-69B1-4351-B480-EA00C300DCF7}" type="pres">
      <dgm:prSet presAssocID="{3C4C016F-BCA4-408B-903C-9420809012C1}" presName="Name13" presStyleLbl="parChTrans1D2" presStyleIdx="3" presStyleCnt="4"/>
      <dgm:spPr/>
    </dgm:pt>
    <dgm:pt modelId="{6E6B31C3-8E06-4993-9612-A28ED903E77F}" type="pres">
      <dgm:prSet presAssocID="{DA4414C4-D61A-435E-9EE2-D8A9C331B73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C5D1AC10-98A4-43A7-B26E-EF3A62C01A15}" type="presOf" srcId="{3C4C016F-BCA4-408B-903C-9420809012C1}" destId="{09A51033-69B1-4351-B480-EA00C300DCF7}" srcOrd="0" destOrd="0" presId="urn:microsoft.com/office/officeart/2005/8/layout/hierarchy3"/>
    <dgm:cxn modelId="{E490931E-F452-4EBF-A6C4-E5BFC51EE5BF}" type="presOf" srcId="{6560C39B-614A-4B1C-9C32-93F8A7E29516}" destId="{4403796C-DA0E-4811-AE10-032EDBBECA93}" srcOrd="0" destOrd="0" presId="urn:microsoft.com/office/officeart/2005/8/layout/hierarchy3"/>
    <dgm:cxn modelId="{07F99524-FB66-4902-B578-A03AFF36F23B}" srcId="{4CE755EB-DE05-47AA-B7E5-671BBF0CBDBA}" destId="{6DCBDEE2-CBB7-4CA6-91AD-9DCCEA361CC2}" srcOrd="1" destOrd="0" parTransId="{BC39C6E4-8905-4561-B362-C7AA74B70A6D}" sibTransId="{59E27BB5-4236-41DC-9BEF-642C6628C3D7}"/>
    <dgm:cxn modelId="{87E8422F-9F3D-4CD1-B520-28029B7A99F7}" type="presOf" srcId="{90DA87F4-D3DB-4FF9-8C53-9EB687B999B5}" destId="{8B858B3D-CF3A-4BAA-812E-8884D6C0CA65}" srcOrd="0" destOrd="0" presId="urn:microsoft.com/office/officeart/2005/8/layout/hierarchy3"/>
    <dgm:cxn modelId="{CE3D5D60-9B9D-405C-962B-F54E70541B28}" type="presOf" srcId="{BC39C6E4-8905-4561-B362-C7AA74B70A6D}" destId="{7DAFD230-B697-46F5-A62B-E0CBB843D812}" srcOrd="0" destOrd="0" presId="urn:microsoft.com/office/officeart/2005/8/layout/hierarchy3"/>
    <dgm:cxn modelId="{B5103D66-E0A9-4075-BAB2-627E6E373BAB}" type="presOf" srcId="{90DA87F4-D3DB-4FF9-8C53-9EB687B999B5}" destId="{C64308C2-F4CF-4736-A724-D30FDEA09395}" srcOrd="1" destOrd="0" presId="urn:microsoft.com/office/officeart/2005/8/layout/hierarchy3"/>
    <dgm:cxn modelId="{6B0E886C-24AB-42CE-8D20-0A0C8EFCBC8F}" srcId="{6560C39B-614A-4B1C-9C32-93F8A7E29516}" destId="{4CE755EB-DE05-47AA-B7E5-671BBF0CBDBA}" srcOrd="0" destOrd="0" parTransId="{0DE60558-A2B4-443C-94A1-ABC58A1DCE57}" sibTransId="{90160A57-BF83-4E2D-A3AC-A0F1E7B30461}"/>
    <dgm:cxn modelId="{CF3C0872-05E1-4553-A674-05CEE522CD4B}" type="presOf" srcId="{BA5A2BE3-F33D-4178-B3E2-1749DC65B36C}" destId="{60E36AF6-383C-4847-9424-939A31B5FB84}" srcOrd="0" destOrd="0" presId="urn:microsoft.com/office/officeart/2005/8/layout/hierarchy3"/>
    <dgm:cxn modelId="{4B310C73-3842-4024-BB26-F2384C291272}" type="presOf" srcId="{C4D98C5A-D1B2-4A2C-8AF7-880A4DD660D0}" destId="{A4D4ADDA-12DC-4BFC-A22B-561F94F71BC7}" srcOrd="0" destOrd="0" presId="urn:microsoft.com/office/officeart/2005/8/layout/hierarchy3"/>
    <dgm:cxn modelId="{417C1853-8B13-428E-B52E-A61411FD8367}" type="presOf" srcId="{4CE755EB-DE05-47AA-B7E5-671BBF0CBDBA}" destId="{F1CCA270-E2FF-4672-8760-511D0F62091A}" srcOrd="0" destOrd="0" presId="urn:microsoft.com/office/officeart/2005/8/layout/hierarchy3"/>
    <dgm:cxn modelId="{41EDF055-5E4A-4D98-8959-ACC9B64D9156}" srcId="{4CE755EB-DE05-47AA-B7E5-671BBF0CBDBA}" destId="{C4D98C5A-D1B2-4A2C-8AF7-880A4DD660D0}" srcOrd="0" destOrd="0" parTransId="{ABE27216-AAD3-41A0-B2DC-19C40E6E2423}" sibTransId="{7022737E-E2FC-482D-9CEA-F5986D564819}"/>
    <dgm:cxn modelId="{E920459E-1466-40DF-993B-19BD984351BE}" type="presOf" srcId="{ABE27216-AAD3-41A0-B2DC-19C40E6E2423}" destId="{50938CDF-24B0-4A55-B878-877C13341BDF}" srcOrd="0" destOrd="0" presId="urn:microsoft.com/office/officeart/2005/8/layout/hierarchy3"/>
    <dgm:cxn modelId="{71CF72A5-8433-4033-973E-71CB9801409B}" srcId="{90DA87F4-D3DB-4FF9-8C53-9EB687B999B5}" destId="{BA5A2BE3-F33D-4178-B3E2-1749DC65B36C}" srcOrd="0" destOrd="0" parTransId="{FA1439B7-B657-4CAA-83F5-A6A724B34551}" sibTransId="{39D6729D-29B7-4556-A531-BA13AF2174EF}"/>
    <dgm:cxn modelId="{70AC26AD-5554-406F-A92D-575C1FD01D18}" srcId="{6560C39B-614A-4B1C-9C32-93F8A7E29516}" destId="{90DA87F4-D3DB-4FF9-8C53-9EB687B999B5}" srcOrd="1" destOrd="0" parTransId="{4F5EA512-B42E-4839-B888-E60BB95430E7}" sibTransId="{E9672DD5-6333-436D-9B79-242629457818}"/>
    <dgm:cxn modelId="{EDC31AAE-59C0-4591-B2C2-98272A43B1C7}" type="presOf" srcId="{4CE755EB-DE05-47AA-B7E5-671BBF0CBDBA}" destId="{F2AACE7A-6BBD-438D-BD42-982781A51C74}" srcOrd="1" destOrd="0" presId="urn:microsoft.com/office/officeart/2005/8/layout/hierarchy3"/>
    <dgm:cxn modelId="{419250B2-9AA2-4C59-BA47-9A05DB2F9696}" type="presOf" srcId="{FA1439B7-B657-4CAA-83F5-A6A724B34551}" destId="{66A0F6DC-EBF2-496C-A874-C1243E41802A}" srcOrd="0" destOrd="0" presId="urn:microsoft.com/office/officeart/2005/8/layout/hierarchy3"/>
    <dgm:cxn modelId="{A86B3FBE-5C40-4F21-B1A2-A3D0B9641515}" type="presOf" srcId="{DA4414C4-D61A-435E-9EE2-D8A9C331B733}" destId="{6E6B31C3-8E06-4993-9612-A28ED903E77F}" srcOrd="0" destOrd="0" presId="urn:microsoft.com/office/officeart/2005/8/layout/hierarchy3"/>
    <dgm:cxn modelId="{F7E5D1E0-90A7-49F5-8554-B0C4465E5A77}" type="presOf" srcId="{6DCBDEE2-CBB7-4CA6-91AD-9DCCEA361CC2}" destId="{C8AB0656-389D-415E-A1A0-535EEDEAA222}" srcOrd="0" destOrd="0" presId="urn:microsoft.com/office/officeart/2005/8/layout/hierarchy3"/>
    <dgm:cxn modelId="{89CE8CF0-6814-42AB-A224-519F7183AE9A}" srcId="{90DA87F4-D3DB-4FF9-8C53-9EB687B999B5}" destId="{DA4414C4-D61A-435E-9EE2-D8A9C331B733}" srcOrd="1" destOrd="0" parTransId="{3C4C016F-BCA4-408B-903C-9420809012C1}" sibTransId="{7C206AF9-2D3C-422E-8166-5D1BE317C0A9}"/>
    <dgm:cxn modelId="{DA97526E-60B5-4DF4-8867-81B5EA1495F4}" type="presParOf" srcId="{4403796C-DA0E-4811-AE10-032EDBBECA93}" destId="{05E1CC26-0F97-4CA3-918F-188587CCD835}" srcOrd="0" destOrd="0" presId="urn:microsoft.com/office/officeart/2005/8/layout/hierarchy3"/>
    <dgm:cxn modelId="{9A3981CA-52CE-45D6-B1C2-AB2BB68F667A}" type="presParOf" srcId="{05E1CC26-0F97-4CA3-918F-188587CCD835}" destId="{15953740-5FE0-4E6E-AE5D-8F8B6612A2E3}" srcOrd="0" destOrd="0" presId="urn:microsoft.com/office/officeart/2005/8/layout/hierarchy3"/>
    <dgm:cxn modelId="{668AA964-65CA-496F-A793-586802EAF22A}" type="presParOf" srcId="{15953740-5FE0-4E6E-AE5D-8F8B6612A2E3}" destId="{F1CCA270-E2FF-4672-8760-511D0F62091A}" srcOrd="0" destOrd="0" presId="urn:microsoft.com/office/officeart/2005/8/layout/hierarchy3"/>
    <dgm:cxn modelId="{119B776A-2D1F-44B3-A8BF-46A6D715D6B5}" type="presParOf" srcId="{15953740-5FE0-4E6E-AE5D-8F8B6612A2E3}" destId="{F2AACE7A-6BBD-438D-BD42-982781A51C74}" srcOrd="1" destOrd="0" presId="urn:microsoft.com/office/officeart/2005/8/layout/hierarchy3"/>
    <dgm:cxn modelId="{C2A13C5D-2FE9-41A4-BE55-B68B603D5636}" type="presParOf" srcId="{05E1CC26-0F97-4CA3-918F-188587CCD835}" destId="{F300C8B5-6186-4B74-9E11-FACFB53A98E9}" srcOrd="1" destOrd="0" presId="urn:microsoft.com/office/officeart/2005/8/layout/hierarchy3"/>
    <dgm:cxn modelId="{400D6EB4-DFFB-44F9-8AC3-2925272D002C}" type="presParOf" srcId="{F300C8B5-6186-4B74-9E11-FACFB53A98E9}" destId="{50938CDF-24B0-4A55-B878-877C13341BDF}" srcOrd="0" destOrd="0" presId="urn:microsoft.com/office/officeart/2005/8/layout/hierarchy3"/>
    <dgm:cxn modelId="{15CB37B5-ABA4-4FDF-94F2-489EFABC9ED0}" type="presParOf" srcId="{F300C8B5-6186-4B74-9E11-FACFB53A98E9}" destId="{A4D4ADDA-12DC-4BFC-A22B-561F94F71BC7}" srcOrd="1" destOrd="0" presId="urn:microsoft.com/office/officeart/2005/8/layout/hierarchy3"/>
    <dgm:cxn modelId="{D28F1733-9DF4-475D-8280-FD64E76DBDF5}" type="presParOf" srcId="{F300C8B5-6186-4B74-9E11-FACFB53A98E9}" destId="{7DAFD230-B697-46F5-A62B-E0CBB843D812}" srcOrd="2" destOrd="0" presId="urn:microsoft.com/office/officeart/2005/8/layout/hierarchy3"/>
    <dgm:cxn modelId="{0EDD0DEF-438A-4F71-AA65-4FF48C8C5591}" type="presParOf" srcId="{F300C8B5-6186-4B74-9E11-FACFB53A98E9}" destId="{C8AB0656-389D-415E-A1A0-535EEDEAA222}" srcOrd="3" destOrd="0" presId="urn:microsoft.com/office/officeart/2005/8/layout/hierarchy3"/>
    <dgm:cxn modelId="{4DB7D905-7DDC-431D-B40C-AF40D298CF76}" type="presParOf" srcId="{4403796C-DA0E-4811-AE10-032EDBBECA93}" destId="{9774F4A8-FC55-4965-90B1-EC774155C37A}" srcOrd="1" destOrd="0" presId="urn:microsoft.com/office/officeart/2005/8/layout/hierarchy3"/>
    <dgm:cxn modelId="{BAE33B34-6ADC-4DF0-AE09-51B766A5B546}" type="presParOf" srcId="{9774F4A8-FC55-4965-90B1-EC774155C37A}" destId="{4519B97B-59C4-4A1D-B691-A1FE60552CAA}" srcOrd="0" destOrd="0" presId="urn:microsoft.com/office/officeart/2005/8/layout/hierarchy3"/>
    <dgm:cxn modelId="{FA0286D2-2D23-448A-9E15-89941777A138}" type="presParOf" srcId="{4519B97B-59C4-4A1D-B691-A1FE60552CAA}" destId="{8B858B3D-CF3A-4BAA-812E-8884D6C0CA65}" srcOrd="0" destOrd="0" presId="urn:microsoft.com/office/officeart/2005/8/layout/hierarchy3"/>
    <dgm:cxn modelId="{AF7C6F92-588B-4385-AB74-029D81341A02}" type="presParOf" srcId="{4519B97B-59C4-4A1D-B691-A1FE60552CAA}" destId="{C64308C2-F4CF-4736-A724-D30FDEA09395}" srcOrd="1" destOrd="0" presId="urn:microsoft.com/office/officeart/2005/8/layout/hierarchy3"/>
    <dgm:cxn modelId="{B61D83B7-218D-42B8-BB72-329C6A397182}" type="presParOf" srcId="{9774F4A8-FC55-4965-90B1-EC774155C37A}" destId="{E0BD585C-69B1-4237-BD9F-C8F4E440628E}" srcOrd="1" destOrd="0" presId="urn:microsoft.com/office/officeart/2005/8/layout/hierarchy3"/>
    <dgm:cxn modelId="{55A0200B-2CAA-418D-84C4-2F712F38440F}" type="presParOf" srcId="{E0BD585C-69B1-4237-BD9F-C8F4E440628E}" destId="{66A0F6DC-EBF2-496C-A874-C1243E41802A}" srcOrd="0" destOrd="0" presId="urn:microsoft.com/office/officeart/2005/8/layout/hierarchy3"/>
    <dgm:cxn modelId="{34E86429-CECE-41B3-900A-8659DFE8512C}" type="presParOf" srcId="{E0BD585C-69B1-4237-BD9F-C8F4E440628E}" destId="{60E36AF6-383C-4847-9424-939A31B5FB84}" srcOrd="1" destOrd="0" presId="urn:microsoft.com/office/officeart/2005/8/layout/hierarchy3"/>
    <dgm:cxn modelId="{612B0C56-2A9C-4E91-951A-06ADA161A3AA}" type="presParOf" srcId="{E0BD585C-69B1-4237-BD9F-C8F4E440628E}" destId="{09A51033-69B1-4351-B480-EA00C300DCF7}" srcOrd="2" destOrd="0" presId="urn:microsoft.com/office/officeart/2005/8/layout/hierarchy3"/>
    <dgm:cxn modelId="{CEB77A95-BDF5-4B5F-8CB2-85259B509C92}" type="presParOf" srcId="{E0BD585C-69B1-4237-BD9F-C8F4E440628E}" destId="{6E6B31C3-8E06-4993-9612-A28ED903E77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45B97-84B3-494F-9A1D-3060D487F1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2ECFA-D245-498F-BEDA-274B2AAA8FB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Numerical</a:t>
          </a:r>
        </a:p>
      </dgm:t>
    </dgm:pt>
    <dgm:pt modelId="{9C933800-EAA3-41B1-B37A-3A80E7F6CFF5}" type="parTrans" cxnId="{5C15AA99-D7EA-4E54-9D5D-5BC9B57E3A4E}">
      <dgm:prSet/>
      <dgm:spPr/>
      <dgm:t>
        <a:bodyPr/>
        <a:lstStyle/>
        <a:p>
          <a:endParaRPr lang="en-US"/>
        </a:p>
      </dgm:t>
    </dgm:pt>
    <dgm:pt modelId="{52ABD4C5-E9AD-4D50-9AD8-7F611719802C}" type="sibTrans" cxnId="{5C15AA99-D7EA-4E54-9D5D-5BC9B57E3A4E}">
      <dgm:prSet/>
      <dgm:spPr/>
      <dgm:t>
        <a:bodyPr/>
        <a:lstStyle/>
        <a:p>
          <a:endParaRPr lang="en-US"/>
        </a:p>
      </dgm:t>
    </dgm:pt>
    <dgm:pt modelId="{D1EEC77E-361D-4A86-A3E3-D9925E76E291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41BA3FCB-C613-422E-ACC8-DD1FF573B855}" type="parTrans" cxnId="{DFF27F4C-913C-4CF5-99B6-6050E799661B}">
      <dgm:prSet/>
      <dgm:spPr/>
      <dgm:t>
        <a:bodyPr/>
        <a:lstStyle/>
        <a:p>
          <a:endParaRPr lang="en-US"/>
        </a:p>
      </dgm:t>
    </dgm:pt>
    <dgm:pt modelId="{2F70E68F-3AFD-4D05-BE6E-1F0B59FD6858}" type="sibTrans" cxnId="{DFF27F4C-913C-4CF5-99B6-6050E799661B}">
      <dgm:prSet/>
      <dgm:spPr/>
      <dgm:t>
        <a:bodyPr/>
        <a:lstStyle/>
        <a:p>
          <a:endParaRPr lang="en-US"/>
        </a:p>
      </dgm:t>
    </dgm:pt>
    <dgm:pt modelId="{05EDB588-A26F-48CE-B27F-7ACE2813EF8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Categorica</a:t>
          </a:r>
          <a:r>
            <a:rPr lang="en-US" dirty="0"/>
            <a:t>l</a:t>
          </a:r>
        </a:p>
      </dgm:t>
    </dgm:pt>
    <dgm:pt modelId="{4105DA66-9419-4BB9-8CD8-8535BB65CD46}" type="parTrans" cxnId="{7B2B12C7-BCAF-482E-BBE3-B3AD1E1EDFC0}">
      <dgm:prSet/>
      <dgm:spPr/>
      <dgm:t>
        <a:bodyPr/>
        <a:lstStyle/>
        <a:p>
          <a:endParaRPr lang="en-US"/>
        </a:p>
      </dgm:t>
    </dgm:pt>
    <dgm:pt modelId="{75EDF2B2-3308-4E91-8BD4-86F658C536A7}" type="sibTrans" cxnId="{7B2B12C7-BCAF-482E-BBE3-B3AD1E1EDFC0}">
      <dgm:prSet/>
      <dgm:spPr/>
      <dgm:t>
        <a:bodyPr/>
        <a:lstStyle/>
        <a:p>
          <a:endParaRPr lang="en-US"/>
        </a:p>
      </dgm:t>
    </dgm:pt>
    <dgm:pt modelId="{A10AE6FD-0C70-4DD5-BD16-7D86FDC438A2}">
      <dgm:prSet phldrT="[Text]"/>
      <dgm:spPr/>
      <dgm:t>
        <a:bodyPr/>
        <a:lstStyle/>
        <a:p>
          <a:r>
            <a:rPr lang="en-US" dirty="0"/>
            <a:t>Job</a:t>
          </a:r>
        </a:p>
      </dgm:t>
    </dgm:pt>
    <dgm:pt modelId="{FB31792C-BBF4-473D-BC5F-6312018C428C}" type="parTrans" cxnId="{737A7C03-B870-4D27-AB23-FFD48E5F1FEE}">
      <dgm:prSet/>
      <dgm:spPr/>
      <dgm:t>
        <a:bodyPr/>
        <a:lstStyle/>
        <a:p>
          <a:endParaRPr lang="en-US"/>
        </a:p>
      </dgm:t>
    </dgm:pt>
    <dgm:pt modelId="{BBC27318-ED19-449F-9E46-6F4806E6DE7B}" type="sibTrans" cxnId="{737A7C03-B870-4D27-AB23-FFD48E5F1FEE}">
      <dgm:prSet/>
      <dgm:spPr/>
      <dgm:t>
        <a:bodyPr/>
        <a:lstStyle/>
        <a:p>
          <a:endParaRPr lang="en-US"/>
        </a:p>
      </dgm:t>
    </dgm:pt>
    <dgm:pt modelId="{36FD6DAD-8574-4355-8AD2-8FBCA84C48CF}">
      <dgm:prSet phldrT="[Text]"/>
      <dgm:spPr/>
      <dgm:t>
        <a:bodyPr/>
        <a:lstStyle/>
        <a:p>
          <a:r>
            <a:rPr lang="en-US" dirty="0"/>
            <a:t>Balance</a:t>
          </a:r>
        </a:p>
      </dgm:t>
    </dgm:pt>
    <dgm:pt modelId="{8ED8688A-766B-4AD3-B83E-26B0D2704A84}" type="parTrans" cxnId="{07C7E70F-006A-4EC3-9CD9-B192990F8FB4}">
      <dgm:prSet/>
      <dgm:spPr/>
      <dgm:t>
        <a:bodyPr/>
        <a:lstStyle/>
        <a:p>
          <a:endParaRPr lang="en-US"/>
        </a:p>
      </dgm:t>
    </dgm:pt>
    <dgm:pt modelId="{B0C88874-A6C6-437D-A3F8-C170DE675D10}" type="sibTrans" cxnId="{07C7E70F-006A-4EC3-9CD9-B192990F8FB4}">
      <dgm:prSet/>
      <dgm:spPr/>
      <dgm:t>
        <a:bodyPr/>
        <a:lstStyle/>
        <a:p>
          <a:endParaRPr lang="en-US"/>
        </a:p>
      </dgm:t>
    </dgm:pt>
    <dgm:pt modelId="{0A427BA1-1D28-4100-8FAA-DDFAD11D6F6D}">
      <dgm:prSet phldrT="[Text]"/>
      <dgm:spPr/>
      <dgm:t>
        <a:bodyPr/>
        <a:lstStyle/>
        <a:p>
          <a:r>
            <a:rPr lang="en-US" dirty="0"/>
            <a:t>Campaign</a:t>
          </a:r>
        </a:p>
      </dgm:t>
    </dgm:pt>
    <dgm:pt modelId="{BE87EB9D-F35E-4BE0-A9AF-B4FFBB5CE710}" type="parTrans" cxnId="{D3A39E5D-AED1-4DC6-8206-A962669C178B}">
      <dgm:prSet/>
      <dgm:spPr/>
      <dgm:t>
        <a:bodyPr/>
        <a:lstStyle/>
        <a:p>
          <a:endParaRPr lang="en-US"/>
        </a:p>
      </dgm:t>
    </dgm:pt>
    <dgm:pt modelId="{5775E4FD-7496-4357-9544-FB6441910C1A}" type="sibTrans" cxnId="{D3A39E5D-AED1-4DC6-8206-A962669C178B}">
      <dgm:prSet/>
      <dgm:spPr/>
      <dgm:t>
        <a:bodyPr/>
        <a:lstStyle/>
        <a:p>
          <a:endParaRPr lang="en-US"/>
        </a:p>
      </dgm:t>
    </dgm:pt>
    <dgm:pt modelId="{8620F918-CBC2-4A9A-B38A-42B5FC40A7E3}">
      <dgm:prSet phldrT="[Text]"/>
      <dgm:spPr/>
      <dgm:t>
        <a:bodyPr/>
        <a:lstStyle/>
        <a:p>
          <a:r>
            <a:rPr lang="en-US" dirty="0" err="1"/>
            <a:t>Pdays</a:t>
          </a:r>
          <a:endParaRPr lang="en-US" dirty="0"/>
        </a:p>
      </dgm:t>
    </dgm:pt>
    <dgm:pt modelId="{4E3CA24D-FD1D-4E94-8906-01A968EB3EA0}" type="parTrans" cxnId="{80DA2FD1-8A4A-4DE1-A89F-90023988B132}">
      <dgm:prSet/>
      <dgm:spPr/>
      <dgm:t>
        <a:bodyPr/>
        <a:lstStyle/>
        <a:p>
          <a:endParaRPr lang="en-US"/>
        </a:p>
      </dgm:t>
    </dgm:pt>
    <dgm:pt modelId="{C32C3039-535C-46EF-8D1A-129819750161}" type="sibTrans" cxnId="{80DA2FD1-8A4A-4DE1-A89F-90023988B132}">
      <dgm:prSet/>
      <dgm:spPr/>
      <dgm:t>
        <a:bodyPr/>
        <a:lstStyle/>
        <a:p>
          <a:endParaRPr lang="en-US"/>
        </a:p>
      </dgm:t>
    </dgm:pt>
    <dgm:pt modelId="{D980E262-DF46-45F8-879C-652C897CB870}">
      <dgm:prSet phldrT="[Text]"/>
      <dgm:spPr/>
      <dgm:t>
        <a:bodyPr/>
        <a:lstStyle/>
        <a:p>
          <a:r>
            <a:rPr lang="en-US" dirty="0"/>
            <a:t>Housing</a:t>
          </a:r>
        </a:p>
      </dgm:t>
    </dgm:pt>
    <dgm:pt modelId="{0A901F24-2665-4985-80C1-C40170E77A51}" type="parTrans" cxnId="{4E4FE982-4380-4C8C-BBAF-C87B209E4A99}">
      <dgm:prSet/>
      <dgm:spPr/>
      <dgm:t>
        <a:bodyPr/>
        <a:lstStyle/>
        <a:p>
          <a:endParaRPr lang="en-US"/>
        </a:p>
      </dgm:t>
    </dgm:pt>
    <dgm:pt modelId="{D866C902-8C9F-4757-A241-2140CCBBCC0F}" type="sibTrans" cxnId="{4E4FE982-4380-4C8C-BBAF-C87B209E4A99}">
      <dgm:prSet/>
      <dgm:spPr/>
      <dgm:t>
        <a:bodyPr/>
        <a:lstStyle/>
        <a:p>
          <a:endParaRPr lang="en-US"/>
        </a:p>
      </dgm:t>
    </dgm:pt>
    <dgm:pt modelId="{0F40EC8D-FD03-4429-8F68-39CE9DD63B7A}">
      <dgm:prSet phldrT="[Text]"/>
      <dgm:spPr/>
      <dgm:t>
        <a:bodyPr/>
        <a:lstStyle/>
        <a:p>
          <a:r>
            <a:rPr lang="en-US" dirty="0"/>
            <a:t>Loan</a:t>
          </a:r>
        </a:p>
      </dgm:t>
    </dgm:pt>
    <dgm:pt modelId="{FBC694ED-347C-4E7A-9DAF-91D8ACF1D7FD}" type="parTrans" cxnId="{3680A4F8-3C44-4E64-822E-F2F7C34A87C7}">
      <dgm:prSet/>
      <dgm:spPr/>
      <dgm:t>
        <a:bodyPr/>
        <a:lstStyle/>
        <a:p>
          <a:endParaRPr lang="en-US"/>
        </a:p>
      </dgm:t>
    </dgm:pt>
    <dgm:pt modelId="{05DC5949-43C4-41EA-92E5-131946E1327D}" type="sibTrans" cxnId="{3680A4F8-3C44-4E64-822E-F2F7C34A87C7}">
      <dgm:prSet/>
      <dgm:spPr/>
      <dgm:t>
        <a:bodyPr/>
        <a:lstStyle/>
        <a:p>
          <a:endParaRPr lang="en-US"/>
        </a:p>
      </dgm:t>
    </dgm:pt>
    <dgm:pt modelId="{4E0D5905-1648-49E7-A2D3-A9502463D306}">
      <dgm:prSet phldrT="[Text]"/>
      <dgm:spPr/>
      <dgm:t>
        <a:bodyPr/>
        <a:lstStyle/>
        <a:p>
          <a:r>
            <a:rPr lang="en-US" dirty="0"/>
            <a:t>Contact</a:t>
          </a:r>
        </a:p>
      </dgm:t>
    </dgm:pt>
    <dgm:pt modelId="{9F7EAD99-6516-47B3-BBE1-6B78F30AA338}" type="parTrans" cxnId="{DD65F7C3-0F77-4CE0-ACD2-373D67D21DE2}">
      <dgm:prSet/>
      <dgm:spPr/>
      <dgm:t>
        <a:bodyPr/>
        <a:lstStyle/>
        <a:p>
          <a:endParaRPr lang="en-US"/>
        </a:p>
      </dgm:t>
    </dgm:pt>
    <dgm:pt modelId="{48F34C36-B2A7-42A8-A86D-C61AAC41F846}" type="sibTrans" cxnId="{DD65F7C3-0F77-4CE0-ACD2-373D67D21DE2}">
      <dgm:prSet/>
      <dgm:spPr/>
      <dgm:t>
        <a:bodyPr/>
        <a:lstStyle/>
        <a:p>
          <a:endParaRPr lang="en-US"/>
        </a:p>
      </dgm:t>
    </dgm:pt>
    <dgm:pt modelId="{078F2F64-42F7-4A2D-B451-42A430F227BC}">
      <dgm:prSet phldrT="[Text]"/>
      <dgm:spPr/>
      <dgm:t>
        <a:bodyPr/>
        <a:lstStyle/>
        <a:p>
          <a:r>
            <a:rPr lang="en-US" dirty="0"/>
            <a:t>Month</a:t>
          </a:r>
        </a:p>
      </dgm:t>
    </dgm:pt>
    <dgm:pt modelId="{EBCE7EE0-EEAD-4ABA-8772-1F4B8CD09DA8}" type="parTrans" cxnId="{F235603D-9ECC-453E-A443-9CD28A6D7193}">
      <dgm:prSet/>
      <dgm:spPr/>
      <dgm:t>
        <a:bodyPr/>
        <a:lstStyle/>
        <a:p>
          <a:endParaRPr lang="en-US"/>
        </a:p>
      </dgm:t>
    </dgm:pt>
    <dgm:pt modelId="{3D84B5F9-4636-4358-BEC8-2BD48E2474A4}" type="sibTrans" cxnId="{F235603D-9ECC-453E-A443-9CD28A6D7193}">
      <dgm:prSet/>
      <dgm:spPr/>
      <dgm:t>
        <a:bodyPr/>
        <a:lstStyle/>
        <a:p>
          <a:endParaRPr lang="en-US"/>
        </a:p>
      </dgm:t>
    </dgm:pt>
    <dgm:pt modelId="{2FF6789C-33BA-4057-86C7-9B9F9BEFBA77}">
      <dgm:prSet phldrT="[Text]"/>
      <dgm:spPr/>
      <dgm:t>
        <a:bodyPr/>
        <a:lstStyle/>
        <a:p>
          <a:r>
            <a:rPr lang="en-US" dirty="0" err="1"/>
            <a:t>Poutcome</a:t>
          </a:r>
          <a:endParaRPr lang="en-US" dirty="0"/>
        </a:p>
      </dgm:t>
    </dgm:pt>
    <dgm:pt modelId="{82A498B3-060D-426A-A392-B8D01083E8F8}" type="parTrans" cxnId="{1C036333-D749-4766-9D34-8CBCC8005792}">
      <dgm:prSet/>
      <dgm:spPr/>
      <dgm:t>
        <a:bodyPr/>
        <a:lstStyle/>
        <a:p>
          <a:endParaRPr lang="en-US"/>
        </a:p>
      </dgm:t>
    </dgm:pt>
    <dgm:pt modelId="{7BB47FA4-8C80-4A28-B5A5-555FE9487544}" type="sibTrans" cxnId="{1C036333-D749-4766-9D34-8CBCC8005792}">
      <dgm:prSet/>
      <dgm:spPr/>
      <dgm:t>
        <a:bodyPr/>
        <a:lstStyle/>
        <a:p>
          <a:endParaRPr lang="en-US"/>
        </a:p>
      </dgm:t>
    </dgm:pt>
    <dgm:pt modelId="{D87EEA51-7606-4E40-A0D9-EFC8757C9BBD}" type="pres">
      <dgm:prSet presAssocID="{10845B97-84B3-494F-9A1D-3060D487F194}" presName="linear" presStyleCnt="0">
        <dgm:presLayoutVars>
          <dgm:animLvl val="lvl"/>
          <dgm:resizeHandles val="exact"/>
        </dgm:presLayoutVars>
      </dgm:prSet>
      <dgm:spPr/>
    </dgm:pt>
    <dgm:pt modelId="{9A5ABC9F-A056-47E4-A59B-2FFC75029F56}" type="pres">
      <dgm:prSet presAssocID="{E982ECFA-D245-498F-BEDA-274B2AAA8FB3}" presName="parentText" presStyleLbl="node1" presStyleIdx="0" presStyleCnt="2" custLinFactNeighborX="-9561" custLinFactNeighborY="-10262">
        <dgm:presLayoutVars>
          <dgm:chMax val="0"/>
          <dgm:bulletEnabled val="1"/>
        </dgm:presLayoutVars>
      </dgm:prSet>
      <dgm:spPr/>
    </dgm:pt>
    <dgm:pt modelId="{00B633D9-B985-43BE-88DD-8D566D668E49}" type="pres">
      <dgm:prSet presAssocID="{E982ECFA-D245-498F-BEDA-274B2AAA8FB3}" presName="childText" presStyleLbl="revTx" presStyleIdx="0" presStyleCnt="2">
        <dgm:presLayoutVars>
          <dgm:bulletEnabled val="1"/>
        </dgm:presLayoutVars>
      </dgm:prSet>
      <dgm:spPr/>
    </dgm:pt>
    <dgm:pt modelId="{4424CCD9-C302-4CFE-87DC-E0B04AC9B9C0}" type="pres">
      <dgm:prSet presAssocID="{05EDB588-A26F-48CE-B27F-7ACE2813EF8A}" presName="parentText" presStyleLbl="node1" presStyleIdx="1" presStyleCnt="2" custLinFactNeighborX="-4730" custLinFactNeighborY="578">
        <dgm:presLayoutVars>
          <dgm:chMax val="0"/>
          <dgm:bulletEnabled val="1"/>
        </dgm:presLayoutVars>
      </dgm:prSet>
      <dgm:spPr/>
    </dgm:pt>
    <dgm:pt modelId="{89D9B459-3434-4B54-B139-D106E4B8B5B2}" type="pres">
      <dgm:prSet presAssocID="{05EDB588-A26F-48CE-B27F-7ACE2813EF8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37A7C03-B870-4D27-AB23-FFD48E5F1FEE}" srcId="{05EDB588-A26F-48CE-B27F-7ACE2813EF8A}" destId="{A10AE6FD-0C70-4DD5-BD16-7D86FDC438A2}" srcOrd="0" destOrd="0" parTransId="{FB31792C-BBF4-473D-BC5F-6312018C428C}" sibTransId="{BBC27318-ED19-449F-9E46-6F4806E6DE7B}"/>
    <dgm:cxn modelId="{07C7E70F-006A-4EC3-9CD9-B192990F8FB4}" srcId="{E982ECFA-D245-498F-BEDA-274B2AAA8FB3}" destId="{36FD6DAD-8574-4355-8AD2-8FBCA84C48CF}" srcOrd="1" destOrd="0" parTransId="{8ED8688A-766B-4AD3-B83E-26B0D2704A84}" sibTransId="{B0C88874-A6C6-437D-A3F8-C170DE675D10}"/>
    <dgm:cxn modelId="{8F1CB814-4CC1-4555-9F33-FA890BCFE343}" type="presOf" srcId="{0A427BA1-1D28-4100-8FAA-DDFAD11D6F6D}" destId="{00B633D9-B985-43BE-88DD-8D566D668E49}" srcOrd="0" destOrd="2" presId="urn:microsoft.com/office/officeart/2005/8/layout/vList2"/>
    <dgm:cxn modelId="{292BEA16-27A7-469E-8B6E-BE574D7A18A4}" type="presOf" srcId="{E982ECFA-D245-498F-BEDA-274B2AAA8FB3}" destId="{9A5ABC9F-A056-47E4-A59B-2FFC75029F56}" srcOrd="0" destOrd="0" presId="urn:microsoft.com/office/officeart/2005/8/layout/vList2"/>
    <dgm:cxn modelId="{1C036333-D749-4766-9D34-8CBCC8005792}" srcId="{05EDB588-A26F-48CE-B27F-7ACE2813EF8A}" destId="{2FF6789C-33BA-4057-86C7-9B9F9BEFBA77}" srcOrd="5" destOrd="0" parTransId="{82A498B3-060D-426A-A392-B8D01083E8F8}" sibTransId="{7BB47FA4-8C80-4A28-B5A5-555FE9487544}"/>
    <dgm:cxn modelId="{DA3E3A36-2C03-4F7C-BCD6-1D072E525445}" type="presOf" srcId="{D980E262-DF46-45F8-879C-652C897CB870}" destId="{89D9B459-3434-4B54-B139-D106E4B8B5B2}" srcOrd="0" destOrd="1" presId="urn:microsoft.com/office/officeart/2005/8/layout/vList2"/>
    <dgm:cxn modelId="{F235603D-9ECC-453E-A443-9CD28A6D7193}" srcId="{05EDB588-A26F-48CE-B27F-7ACE2813EF8A}" destId="{078F2F64-42F7-4A2D-B451-42A430F227BC}" srcOrd="4" destOrd="0" parTransId="{EBCE7EE0-EEAD-4ABA-8772-1F4B8CD09DA8}" sibTransId="{3D84B5F9-4636-4358-BEC8-2BD48E2474A4}"/>
    <dgm:cxn modelId="{D3A39E5D-AED1-4DC6-8206-A962669C178B}" srcId="{E982ECFA-D245-498F-BEDA-274B2AAA8FB3}" destId="{0A427BA1-1D28-4100-8FAA-DDFAD11D6F6D}" srcOrd="2" destOrd="0" parTransId="{BE87EB9D-F35E-4BE0-A9AF-B4FFBB5CE710}" sibTransId="{5775E4FD-7496-4357-9544-FB6441910C1A}"/>
    <dgm:cxn modelId="{20766946-5FCC-4AD4-BE31-BFE687328C19}" type="presOf" srcId="{0F40EC8D-FD03-4429-8F68-39CE9DD63B7A}" destId="{89D9B459-3434-4B54-B139-D106E4B8B5B2}" srcOrd="0" destOrd="2" presId="urn:microsoft.com/office/officeart/2005/8/layout/vList2"/>
    <dgm:cxn modelId="{720FFA47-B1D3-4A4F-B75E-CA34CBF90BA1}" type="presOf" srcId="{05EDB588-A26F-48CE-B27F-7ACE2813EF8A}" destId="{4424CCD9-C302-4CFE-87DC-E0B04AC9B9C0}" srcOrd="0" destOrd="0" presId="urn:microsoft.com/office/officeart/2005/8/layout/vList2"/>
    <dgm:cxn modelId="{DFF27F4C-913C-4CF5-99B6-6050E799661B}" srcId="{E982ECFA-D245-498F-BEDA-274B2AAA8FB3}" destId="{D1EEC77E-361D-4A86-A3E3-D9925E76E291}" srcOrd="0" destOrd="0" parTransId="{41BA3FCB-C613-422E-ACC8-DD1FF573B855}" sibTransId="{2F70E68F-3AFD-4D05-BE6E-1F0B59FD6858}"/>
    <dgm:cxn modelId="{4E4FE982-4380-4C8C-BBAF-C87B209E4A99}" srcId="{05EDB588-A26F-48CE-B27F-7ACE2813EF8A}" destId="{D980E262-DF46-45F8-879C-652C897CB870}" srcOrd="1" destOrd="0" parTransId="{0A901F24-2665-4985-80C1-C40170E77A51}" sibTransId="{D866C902-8C9F-4757-A241-2140CCBBCC0F}"/>
    <dgm:cxn modelId="{5930EF92-A11F-477D-AFAA-857A21CAD4FD}" type="presOf" srcId="{36FD6DAD-8574-4355-8AD2-8FBCA84C48CF}" destId="{00B633D9-B985-43BE-88DD-8D566D668E49}" srcOrd="0" destOrd="1" presId="urn:microsoft.com/office/officeart/2005/8/layout/vList2"/>
    <dgm:cxn modelId="{5C15AA99-D7EA-4E54-9D5D-5BC9B57E3A4E}" srcId="{10845B97-84B3-494F-9A1D-3060D487F194}" destId="{E982ECFA-D245-498F-BEDA-274B2AAA8FB3}" srcOrd="0" destOrd="0" parTransId="{9C933800-EAA3-41B1-B37A-3A80E7F6CFF5}" sibTransId="{52ABD4C5-E9AD-4D50-9AD8-7F611719802C}"/>
    <dgm:cxn modelId="{0625B7A4-85CF-480E-9EB2-5B4E0FDD40AC}" type="presOf" srcId="{078F2F64-42F7-4A2D-B451-42A430F227BC}" destId="{89D9B459-3434-4B54-B139-D106E4B8B5B2}" srcOrd="0" destOrd="4" presId="urn:microsoft.com/office/officeart/2005/8/layout/vList2"/>
    <dgm:cxn modelId="{89A42EA5-4906-4B4F-85BD-9B5101FE5972}" type="presOf" srcId="{D1EEC77E-361D-4A86-A3E3-D9925E76E291}" destId="{00B633D9-B985-43BE-88DD-8D566D668E49}" srcOrd="0" destOrd="0" presId="urn:microsoft.com/office/officeart/2005/8/layout/vList2"/>
    <dgm:cxn modelId="{2B58C3B8-B7B3-4FFB-8BBF-E5D17F8FA2BF}" type="presOf" srcId="{4E0D5905-1648-49E7-A2D3-A9502463D306}" destId="{89D9B459-3434-4B54-B139-D106E4B8B5B2}" srcOrd="0" destOrd="3" presId="urn:microsoft.com/office/officeart/2005/8/layout/vList2"/>
    <dgm:cxn modelId="{DD65F7C3-0F77-4CE0-ACD2-373D67D21DE2}" srcId="{05EDB588-A26F-48CE-B27F-7ACE2813EF8A}" destId="{4E0D5905-1648-49E7-A2D3-A9502463D306}" srcOrd="3" destOrd="0" parTransId="{9F7EAD99-6516-47B3-BBE1-6B78F30AA338}" sibTransId="{48F34C36-B2A7-42A8-A86D-C61AAC41F846}"/>
    <dgm:cxn modelId="{5BAACCC5-7E95-4A36-844C-57D958FBC5A9}" type="presOf" srcId="{2FF6789C-33BA-4057-86C7-9B9F9BEFBA77}" destId="{89D9B459-3434-4B54-B139-D106E4B8B5B2}" srcOrd="0" destOrd="5" presId="urn:microsoft.com/office/officeart/2005/8/layout/vList2"/>
    <dgm:cxn modelId="{7B2B12C7-BCAF-482E-BBE3-B3AD1E1EDFC0}" srcId="{10845B97-84B3-494F-9A1D-3060D487F194}" destId="{05EDB588-A26F-48CE-B27F-7ACE2813EF8A}" srcOrd="1" destOrd="0" parTransId="{4105DA66-9419-4BB9-8CD8-8535BB65CD46}" sibTransId="{75EDF2B2-3308-4E91-8BD4-86F658C536A7}"/>
    <dgm:cxn modelId="{80DA2FD1-8A4A-4DE1-A89F-90023988B132}" srcId="{E982ECFA-D245-498F-BEDA-274B2AAA8FB3}" destId="{8620F918-CBC2-4A9A-B38A-42B5FC40A7E3}" srcOrd="3" destOrd="0" parTransId="{4E3CA24D-FD1D-4E94-8906-01A968EB3EA0}" sibTransId="{C32C3039-535C-46EF-8D1A-129819750161}"/>
    <dgm:cxn modelId="{6F01ECD3-806D-47F4-ABE7-FEA288FFDA9A}" type="presOf" srcId="{A10AE6FD-0C70-4DD5-BD16-7D86FDC438A2}" destId="{89D9B459-3434-4B54-B139-D106E4B8B5B2}" srcOrd="0" destOrd="0" presId="urn:microsoft.com/office/officeart/2005/8/layout/vList2"/>
    <dgm:cxn modelId="{90F6F9F4-5897-48E6-98AA-D412DBA39C9C}" type="presOf" srcId="{8620F918-CBC2-4A9A-B38A-42B5FC40A7E3}" destId="{00B633D9-B985-43BE-88DD-8D566D668E49}" srcOrd="0" destOrd="3" presId="urn:microsoft.com/office/officeart/2005/8/layout/vList2"/>
    <dgm:cxn modelId="{3680A4F8-3C44-4E64-822E-F2F7C34A87C7}" srcId="{05EDB588-A26F-48CE-B27F-7ACE2813EF8A}" destId="{0F40EC8D-FD03-4429-8F68-39CE9DD63B7A}" srcOrd="2" destOrd="0" parTransId="{FBC694ED-347C-4E7A-9DAF-91D8ACF1D7FD}" sibTransId="{05DC5949-43C4-41EA-92E5-131946E1327D}"/>
    <dgm:cxn modelId="{5C26A6FF-E4D0-4C02-A11E-D04F55439E6D}" type="presOf" srcId="{10845B97-84B3-494F-9A1D-3060D487F194}" destId="{D87EEA51-7606-4E40-A0D9-EFC8757C9BBD}" srcOrd="0" destOrd="0" presId="urn:microsoft.com/office/officeart/2005/8/layout/vList2"/>
    <dgm:cxn modelId="{8A9E31D7-2050-4369-B7A3-12B49B9AE2D4}" type="presParOf" srcId="{D87EEA51-7606-4E40-A0D9-EFC8757C9BBD}" destId="{9A5ABC9F-A056-47E4-A59B-2FFC75029F56}" srcOrd="0" destOrd="0" presId="urn:microsoft.com/office/officeart/2005/8/layout/vList2"/>
    <dgm:cxn modelId="{19F53682-F3B1-4B26-B00C-AAAE376C4D51}" type="presParOf" srcId="{D87EEA51-7606-4E40-A0D9-EFC8757C9BBD}" destId="{00B633D9-B985-43BE-88DD-8D566D668E49}" srcOrd="1" destOrd="0" presId="urn:microsoft.com/office/officeart/2005/8/layout/vList2"/>
    <dgm:cxn modelId="{C714425A-209C-43D8-934F-B5EC85707997}" type="presParOf" srcId="{D87EEA51-7606-4E40-A0D9-EFC8757C9BBD}" destId="{4424CCD9-C302-4CFE-87DC-E0B04AC9B9C0}" srcOrd="2" destOrd="0" presId="urn:microsoft.com/office/officeart/2005/8/layout/vList2"/>
    <dgm:cxn modelId="{628E25FA-3B09-4EC7-BC72-D254E8527D84}" type="presParOf" srcId="{D87EEA51-7606-4E40-A0D9-EFC8757C9BBD}" destId="{89D9B459-3434-4B54-B139-D106E4B8B5B2}" srcOrd="3" destOrd="0" presId="urn:microsoft.com/office/officeart/2005/8/layout/vList2"/>
  </dgm:cxnLst>
  <dgm:bg>
    <a:solidFill>
      <a:schemeClr val="bg1">
        <a:lumMod val="95000"/>
      </a:schemeClr>
    </a:solidFill>
  </dgm:bg>
  <dgm:whole>
    <a:ln>
      <a:solidFill>
        <a:schemeClr val="tx1">
          <a:lumMod val="85000"/>
          <a:lumOff val="1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E5057E-38D0-4CE1-AE12-AEF63BD1989D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964572B-8FF3-4E31-9E18-2CB953FD5CE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EDA Overview</a:t>
          </a:r>
        </a:p>
      </dgm:t>
    </dgm:pt>
    <dgm:pt modelId="{FCDCB06B-15C4-4B21-9984-AE4F77DC2EA6}" type="parTrans" cxnId="{F737BF63-77C6-46F6-AAE3-BC329DD0D72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7A60ABE-DBBA-42B6-B6E0-D3C2BED5296E}" type="sibTrans" cxnId="{F737BF63-77C6-46F6-AAE3-BC329DD0D72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2AF8CA4-D111-4943-A87A-EDABA1E2172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Unique Value</a:t>
          </a:r>
        </a:p>
      </dgm:t>
    </dgm:pt>
    <dgm:pt modelId="{1930AF8C-81F8-4A18-A758-A47B08689FE5}" type="parTrans" cxnId="{E7256F78-EC28-4D50-ACD3-4DFEAD2B077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B17DFF8-3803-4C63-AEF3-FC57AC73958F}" type="sibTrans" cxnId="{E7256F78-EC28-4D50-ACD3-4DFEAD2B077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12F6CCF-54AC-4499-8B61-B6CDB62681C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Outliers</a:t>
          </a:r>
        </a:p>
      </dgm:t>
    </dgm:pt>
    <dgm:pt modelId="{2B4FA1FD-F622-463D-AE84-2BD82D2AC807}" type="parTrans" cxnId="{28FA9AFF-DB22-4BD0-B9CD-A17B7BADBDE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C623F86-171E-47E8-8AA1-1D926479B3DF}" type="sibTrans" cxnId="{28FA9AFF-DB22-4BD0-B9CD-A17B7BADBDE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369F62B-26D7-4EE8-A1F6-A3ADF073A81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Proportion by Category</a:t>
          </a:r>
        </a:p>
      </dgm:t>
    </dgm:pt>
    <dgm:pt modelId="{E52A5361-47A1-4A41-863D-7AE32B696AAE}" type="parTrans" cxnId="{14EACB24-FB9B-4799-BD48-6748B079CC5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70581E8-28B6-4AA6-BAE5-EE6438A84A33}" type="sibTrans" cxnId="{14EACB24-FB9B-4799-BD48-6748B079CC5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441CE35-FF46-467E-A185-FAD8C585A18E}">
      <dgm:prSet phldrT="[Text]"/>
      <dgm:spPr/>
      <dgm:t>
        <a:bodyPr/>
        <a:lstStyle/>
        <a:p>
          <a:pPr algn="ctr"/>
          <a:r>
            <a:rPr lang="en-US" b="1" dirty="0">
              <a:solidFill>
                <a:schemeClr val="tx1"/>
              </a:solidFill>
            </a:rPr>
            <a:t>Correlation &amp; VIF</a:t>
          </a:r>
        </a:p>
      </dgm:t>
    </dgm:pt>
    <dgm:pt modelId="{5C2B996B-17A6-4E76-906C-B5D39F82E4F7}" type="parTrans" cxnId="{C4AB519E-8EAA-4E2A-A2BA-89D32796400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54BE48-2118-437C-8C5C-C99A3BF6CA39}" type="sibTrans" cxnId="{C4AB519E-8EAA-4E2A-A2BA-89D32796400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6EFA21A-872C-4C0D-BE83-B8F06DD9F43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Duplicated Data</a:t>
          </a:r>
        </a:p>
      </dgm:t>
    </dgm:pt>
    <dgm:pt modelId="{E8A7E713-F179-4CE6-A1F9-3A6245CDE1BC}" type="parTrans" cxnId="{AF6C177D-01CD-405E-9EAC-1C8A5F2C0EB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71B6781-D33E-4EC8-AD5A-95E4BBBFEED4}" type="sibTrans" cxnId="{AF6C177D-01CD-405E-9EAC-1C8A5F2C0EB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381FB7F-8E42-40B6-A34E-32900E49F136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Missing Value</a:t>
          </a:r>
        </a:p>
      </dgm:t>
    </dgm:pt>
    <dgm:pt modelId="{C6E252D1-A66B-4DED-A8FD-038C401EEDB2}" type="parTrans" cxnId="{83775C86-5D7F-4EA2-85E8-678F6C3134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DFA552F-F95D-4519-88B7-BD68D9DE3D87}" type="sibTrans" cxnId="{83775C86-5D7F-4EA2-85E8-678F6C31343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0F16775-F9F7-4B1A-B99A-F9A51899B664}">
      <dgm:prSet/>
      <dgm:spPr/>
    </dgm:pt>
    <dgm:pt modelId="{2E101F1B-2DAD-4772-B668-E09C806B9748}" type="parTrans" cxnId="{FA154D13-1FD0-428C-B660-D186BDD7E9B9}">
      <dgm:prSet/>
      <dgm:spPr/>
      <dgm:t>
        <a:bodyPr/>
        <a:lstStyle/>
        <a:p>
          <a:endParaRPr lang="en-US"/>
        </a:p>
      </dgm:t>
    </dgm:pt>
    <dgm:pt modelId="{8BA205F5-0682-45F0-955C-36CDA3EACFBD}" type="sibTrans" cxnId="{FA154D13-1FD0-428C-B660-D186BDD7E9B9}">
      <dgm:prSet/>
      <dgm:spPr/>
      <dgm:t>
        <a:bodyPr/>
        <a:lstStyle/>
        <a:p>
          <a:endParaRPr lang="en-US"/>
        </a:p>
      </dgm:t>
    </dgm:pt>
    <dgm:pt modelId="{3F228A9D-CEE0-4CB1-8D90-712C5BED7FDD}">
      <dgm:prSet/>
      <dgm:spPr/>
    </dgm:pt>
    <dgm:pt modelId="{6E8FE386-B9F6-4E41-851D-E3F41906198A}" type="parTrans" cxnId="{E1B04F71-85D8-4E7F-B213-4AA871321880}">
      <dgm:prSet/>
      <dgm:spPr/>
      <dgm:t>
        <a:bodyPr/>
        <a:lstStyle/>
        <a:p>
          <a:endParaRPr lang="en-US"/>
        </a:p>
      </dgm:t>
    </dgm:pt>
    <dgm:pt modelId="{FB44C1B2-5286-4476-9393-95D60647A3CA}" type="sibTrans" cxnId="{E1B04F71-85D8-4E7F-B213-4AA871321880}">
      <dgm:prSet/>
      <dgm:spPr/>
      <dgm:t>
        <a:bodyPr/>
        <a:lstStyle/>
        <a:p>
          <a:endParaRPr lang="en-US"/>
        </a:p>
      </dgm:t>
    </dgm:pt>
    <dgm:pt modelId="{C7F0624A-4E18-49FF-AF38-3BA1F8B619F2}">
      <dgm:prSet/>
      <dgm:spPr/>
    </dgm:pt>
    <dgm:pt modelId="{2010E087-0CC6-4B17-B529-66F9B2D294AD}" type="parTrans" cxnId="{5E1F5ADF-A408-416C-97FE-4AD8689CAD5B}">
      <dgm:prSet/>
      <dgm:spPr/>
      <dgm:t>
        <a:bodyPr/>
        <a:lstStyle/>
        <a:p>
          <a:endParaRPr lang="en-US"/>
        </a:p>
      </dgm:t>
    </dgm:pt>
    <dgm:pt modelId="{FB819380-35B1-4687-9968-45E688390B0B}" type="sibTrans" cxnId="{5E1F5ADF-A408-416C-97FE-4AD8689CAD5B}">
      <dgm:prSet/>
      <dgm:spPr/>
      <dgm:t>
        <a:bodyPr/>
        <a:lstStyle/>
        <a:p>
          <a:endParaRPr lang="en-US"/>
        </a:p>
      </dgm:t>
    </dgm:pt>
    <dgm:pt modelId="{0EF50CDF-E0A7-4CC1-90A8-DF8F1870A895}">
      <dgm:prSet/>
      <dgm:spPr/>
    </dgm:pt>
    <dgm:pt modelId="{1B88C5A2-EE41-47A8-B34C-3985152955ED}" type="parTrans" cxnId="{BA426484-F079-466B-8C54-3246C03BA003}">
      <dgm:prSet/>
      <dgm:spPr/>
      <dgm:t>
        <a:bodyPr/>
        <a:lstStyle/>
        <a:p>
          <a:endParaRPr lang="en-US"/>
        </a:p>
      </dgm:t>
    </dgm:pt>
    <dgm:pt modelId="{D3093FF7-9DAD-4745-982F-A8EE3B9D18E2}" type="sibTrans" cxnId="{BA426484-F079-466B-8C54-3246C03BA003}">
      <dgm:prSet/>
      <dgm:spPr/>
      <dgm:t>
        <a:bodyPr/>
        <a:lstStyle/>
        <a:p>
          <a:endParaRPr lang="en-US"/>
        </a:p>
      </dgm:t>
    </dgm:pt>
    <dgm:pt modelId="{6244413D-C3AD-41B4-84B4-2F3B42CD2A99}" type="pres">
      <dgm:prSet presAssocID="{57E5057E-38D0-4CE1-AE12-AEF63BD1989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DB06C20-1C17-494E-8A4B-C1E5F36CB942}" type="pres">
      <dgm:prSet presAssocID="{3964572B-8FF3-4E31-9E18-2CB953FD5CE8}" presName="Parent" presStyleLbl="node0" presStyleIdx="0" presStyleCnt="1">
        <dgm:presLayoutVars>
          <dgm:chMax val="6"/>
          <dgm:chPref val="6"/>
        </dgm:presLayoutVars>
      </dgm:prSet>
      <dgm:spPr/>
    </dgm:pt>
    <dgm:pt modelId="{C51A35AB-8B12-4E10-BA46-94F430A324DF}" type="pres">
      <dgm:prSet presAssocID="{12AF8CA4-D111-4943-A87A-EDABA1E2172D}" presName="Accent1" presStyleCnt="0"/>
      <dgm:spPr/>
    </dgm:pt>
    <dgm:pt modelId="{1712AEE4-798F-4349-834A-B11F32091549}" type="pres">
      <dgm:prSet presAssocID="{12AF8CA4-D111-4943-A87A-EDABA1E2172D}" presName="Accent" presStyleLbl="bgShp" presStyleIdx="0" presStyleCnt="6"/>
      <dgm:spPr/>
    </dgm:pt>
    <dgm:pt modelId="{6BB9DC30-F44C-4C10-BD35-1BA52A1D9419}" type="pres">
      <dgm:prSet presAssocID="{12AF8CA4-D111-4943-A87A-EDABA1E2172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534EC0B-BF9E-4EA2-8033-9F0AD4B863C3}" type="pres">
      <dgm:prSet presAssocID="{D12F6CCF-54AC-4499-8B61-B6CDB62681CE}" presName="Accent2" presStyleCnt="0"/>
      <dgm:spPr/>
    </dgm:pt>
    <dgm:pt modelId="{495B0DC7-D43F-4BB5-909B-69B0FD806FD1}" type="pres">
      <dgm:prSet presAssocID="{D12F6CCF-54AC-4499-8B61-B6CDB62681CE}" presName="Accent" presStyleLbl="bgShp" presStyleIdx="1" presStyleCnt="6"/>
      <dgm:spPr/>
    </dgm:pt>
    <dgm:pt modelId="{2C4E2C8A-BC30-4126-8272-F3E4C14BF702}" type="pres">
      <dgm:prSet presAssocID="{D12F6CCF-54AC-4499-8B61-B6CDB62681C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E31C952-79D9-48A2-8051-3586982FFFF0}" type="pres">
      <dgm:prSet presAssocID="{9369F62B-26D7-4EE8-A1F6-A3ADF073A812}" presName="Accent3" presStyleCnt="0"/>
      <dgm:spPr/>
    </dgm:pt>
    <dgm:pt modelId="{856ADED3-EF7B-4169-934A-E1016617E06E}" type="pres">
      <dgm:prSet presAssocID="{9369F62B-26D7-4EE8-A1F6-A3ADF073A812}" presName="Accent" presStyleLbl="bgShp" presStyleIdx="2" presStyleCnt="6"/>
      <dgm:spPr/>
    </dgm:pt>
    <dgm:pt modelId="{26166F7A-6D1A-431A-A28E-9890AB1E71F8}" type="pres">
      <dgm:prSet presAssocID="{9369F62B-26D7-4EE8-A1F6-A3ADF073A81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1469289-1818-4C37-AFFF-54653331074B}" type="pres">
      <dgm:prSet presAssocID="{C441CE35-FF46-467E-A185-FAD8C585A18E}" presName="Accent4" presStyleCnt="0"/>
      <dgm:spPr/>
    </dgm:pt>
    <dgm:pt modelId="{48A29F1B-9780-4734-A07F-06DB51349C1D}" type="pres">
      <dgm:prSet presAssocID="{C441CE35-FF46-467E-A185-FAD8C585A18E}" presName="Accent" presStyleLbl="bgShp" presStyleIdx="3" presStyleCnt="6"/>
      <dgm:spPr/>
    </dgm:pt>
    <dgm:pt modelId="{E9CFC908-02B8-47F0-AC62-9ABFDED1C0B7}" type="pres">
      <dgm:prSet presAssocID="{C441CE35-FF46-467E-A185-FAD8C585A18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7B2E168-E9B6-4D69-880F-184FDE589AB5}" type="pres">
      <dgm:prSet presAssocID="{F6EFA21A-872C-4C0D-BE83-B8F06DD9F432}" presName="Accent5" presStyleCnt="0"/>
      <dgm:spPr/>
    </dgm:pt>
    <dgm:pt modelId="{8703A457-4EAB-4FBD-BD4E-9A4BAF2D3E11}" type="pres">
      <dgm:prSet presAssocID="{F6EFA21A-872C-4C0D-BE83-B8F06DD9F432}" presName="Accent" presStyleLbl="bgShp" presStyleIdx="4" presStyleCnt="6"/>
      <dgm:spPr/>
    </dgm:pt>
    <dgm:pt modelId="{5E367889-5C91-4686-A2FD-9770F5C773EE}" type="pres">
      <dgm:prSet presAssocID="{F6EFA21A-872C-4C0D-BE83-B8F06DD9F43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9F3BDF6-5C23-4698-BC5A-909EF6780969}" type="pres">
      <dgm:prSet presAssocID="{E381FB7F-8E42-40B6-A34E-32900E49F136}" presName="Accent6" presStyleCnt="0"/>
      <dgm:spPr/>
    </dgm:pt>
    <dgm:pt modelId="{596AFEAB-0D3A-4782-B923-6844E06A2648}" type="pres">
      <dgm:prSet presAssocID="{E381FB7F-8E42-40B6-A34E-32900E49F136}" presName="Accent" presStyleLbl="bgShp" presStyleIdx="5" presStyleCnt="6"/>
      <dgm:spPr/>
    </dgm:pt>
    <dgm:pt modelId="{9DF64DDC-17D0-4B80-8AE8-CD8950FB954A}" type="pres">
      <dgm:prSet presAssocID="{E381FB7F-8E42-40B6-A34E-32900E49F13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6B0E00B-F444-436E-8545-7929294FE79F}" type="presOf" srcId="{D12F6CCF-54AC-4499-8B61-B6CDB62681CE}" destId="{2C4E2C8A-BC30-4126-8272-F3E4C14BF702}" srcOrd="0" destOrd="0" presId="urn:microsoft.com/office/officeart/2011/layout/HexagonRadial"/>
    <dgm:cxn modelId="{FA154D13-1FD0-428C-B660-D186BDD7E9B9}" srcId="{57E5057E-38D0-4CE1-AE12-AEF63BD1989D}" destId="{D0F16775-F9F7-4B1A-B99A-F9A51899B664}" srcOrd="1" destOrd="0" parTransId="{2E101F1B-2DAD-4772-B668-E09C806B9748}" sibTransId="{8BA205F5-0682-45F0-955C-36CDA3EACFBD}"/>
    <dgm:cxn modelId="{14EACB24-FB9B-4799-BD48-6748B079CC57}" srcId="{3964572B-8FF3-4E31-9E18-2CB953FD5CE8}" destId="{9369F62B-26D7-4EE8-A1F6-A3ADF073A812}" srcOrd="2" destOrd="0" parTransId="{E52A5361-47A1-4A41-863D-7AE32B696AAE}" sibTransId="{D70581E8-28B6-4AA6-BAE5-EE6438A84A33}"/>
    <dgm:cxn modelId="{31779E3A-3E1E-4EC9-8503-485B40353AC0}" type="presOf" srcId="{12AF8CA4-D111-4943-A87A-EDABA1E2172D}" destId="{6BB9DC30-F44C-4C10-BD35-1BA52A1D9419}" srcOrd="0" destOrd="0" presId="urn:microsoft.com/office/officeart/2011/layout/HexagonRadial"/>
    <dgm:cxn modelId="{F737BF63-77C6-46F6-AAE3-BC329DD0D72B}" srcId="{57E5057E-38D0-4CE1-AE12-AEF63BD1989D}" destId="{3964572B-8FF3-4E31-9E18-2CB953FD5CE8}" srcOrd="0" destOrd="0" parTransId="{FCDCB06B-15C4-4B21-9984-AE4F77DC2EA6}" sibTransId="{E7A60ABE-DBBA-42B6-B6E0-D3C2BED5296E}"/>
    <dgm:cxn modelId="{E0600E6A-2B99-43FD-BF27-AF5E20C71848}" type="presOf" srcId="{E381FB7F-8E42-40B6-A34E-32900E49F136}" destId="{9DF64DDC-17D0-4B80-8AE8-CD8950FB954A}" srcOrd="0" destOrd="0" presId="urn:microsoft.com/office/officeart/2011/layout/HexagonRadial"/>
    <dgm:cxn modelId="{2C833551-ED13-4EE7-BDD2-62A585EC58F0}" type="presOf" srcId="{F6EFA21A-872C-4C0D-BE83-B8F06DD9F432}" destId="{5E367889-5C91-4686-A2FD-9770F5C773EE}" srcOrd="0" destOrd="0" presId="urn:microsoft.com/office/officeart/2011/layout/HexagonRadial"/>
    <dgm:cxn modelId="{E1B04F71-85D8-4E7F-B213-4AA871321880}" srcId="{57E5057E-38D0-4CE1-AE12-AEF63BD1989D}" destId="{3F228A9D-CEE0-4CB1-8D90-712C5BED7FDD}" srcOrd="2" destOrd="0" parTransId="{6E8FE386-B9F6-4E41-851D-E3F41906198A}" sibTransId="{FB44C1B2-5286-4476-9393-95D60647A3CA}"/>
    <dgm:cxn modelId="{F1246978-B72A-42F0-B589-B0CE5DAE65E6}" type="presOf" srcId="{9369F62B-26D7-4EE8-A1F6-A3ADF073A812}" destId="{26166F7A-6D1A-431A-A28E-9890AB1E71F8}" srcOrd="0" destOrd="0" presId="urn:microsoft.com/office/officeart/2011/layout/HexagonRadial"/>
    <dgm:cxn modelId="{E7256F78-EC28-4D50-ACD3-4DFEAD2B0778}" srcId="{3964572B-8FF3-4E31-9E18-2CB953FD5CE8}" destId="{12AF8CA4-D111-4943-A87A-EDABA1E2172D}" srcOrd="0" destOrd="0" parTransId="{1930AF8C-81F8-4A18-A758-A47B08689FE5}" sibTransId="{FB17DFF8-3803-4C63-AEF3-FC57AC73958F}"/>
    <dgm:cxn modelId="{AF6C177D-01CD-405E-9EAC-1C8A5F2C0EB3}" srcId="{3964572B-8FF3-4E31-9E18-2CB953FD5CE8}" destId="{F6EFA21A-872C-4C0D-BE83-B8F06DD9F432}" srcOrd="4" destOrd="0" parTransId="{E8A7E713-F179-4CE6-A1F9-3A6245CDE1BC}" sibTransId="{471B6781-D33E-4EC8-AD5A-95E4BBBFEED4}"/>
    <dgm:cxn modelId="{BA426484-F079-466B-8C54-3246C03BA003}" srcId="{57E5057E-38D0-4CE1-AE12-AEF63BD1989D}" destId="{0EF50CDF-E0A7-4CC1-90A8-DF8F1870A895}" srcOrd="4" destOrd="0" parTransId="{1B88C5A2-EE41-47A8-B34C-3985152955ED}" sibTransId="{D3093FF7-9DAD-4745-982F-A8EE3B9D18E2}"/>
    <dgm:cxn modelId="{83775C86-5D7F-4EA2-85E8-678F6C31343A}" srcId="{3964572B-8FF3-4E31-9E18-2CB953FD5CE8}" destId="{E381FB7F-8E42-40B6-A34E-32900E49F136}" srcOrd="5" destOrd="0" parTransId="{C6E252D1-A66B-4DED-A8FD-038C401EEDB2}" sibTransId="{8DFA552F-F95D-4519-88B7-BD68D9DE3D87}"/>
    <dgm:cxn modelId="{C4AB519E-8EAA-4E2A-A2BA-89D327964003}" srcId="{3964572B-8FF3-4E31-9E18-2CB953FD5CE8}" destId="{C441CE35-FF46-467E-A185-FAD8C585A18E}" srcOrd="3" destOrd="0" parTransId="{5C2B996B-17A6-4E76-906C-B5D39F82E4F7}" sibTransId="{E154BE48-2118-437C-8C5C-C99A3BF6CA39}"/>
    <dgm:cxn modelId="{929820B2-E232-4D61-AC5A-5E8A04DC657E}" type="presOf" srcId="{C441CE35-FF46-467E-A185-FAD8C585A18E}" destId="{E9CFC908-02B8-47F0-AC62-9ABFDED1C0B7}" srcOrd="0" destOrd="0" presId="urn:microsoft.com/office/officeart/2011/layout/HexagonRadial"/>
    <dgm:cxn modelId="{26A5C6BE-A676-4266-9868-017A1392369B}" type="presOf" srcId="{57E5057E-38D0-4CE1-AE12-AEF63BD1989D}" destId="{6244413D-C3AD-41B4-84B4-2F3B42CD2A99}" srcOrd="0" destOrd="0" presId="urn:microsoft.com/office/officeart/2011/layout/HexagonRadial"/>
    <dgm:cxn modelId="{FF3B0DC6-DE25-44FB-8915-A7ACC7F7A263}" type="presOf" srcId="{3964572B-8FF3-4E31-9E18-2CB953FD5CE8}" destId="{2DB06C20-1C17-494E-8A4B-C1E5F36CB942}" srcOrd="0" destOrd="0" presId="urn:microsoft.com/office/officeart/2011/layout/HexagonRadial"/>
    <dgm:cxn modelId="{5E1F5ADF-A408-416C-97FE-4AD8689CAD5B}" srcId="{57E5057E-38D0-4CE1-AE12-AEF63BD1989D}" destId="{C7F0624A-4E18-49FF-AF38-3BA1F8B619F2}" srcOrd="3" destOrd="0" parTransId="{2010E087-0CC6-4B17-B529-66F9B2D294AD}" sibTransId="{FB819380-35B1-4687-9968-45E688390B0B}"/>
    <dgm:cxn modelId="{28FA9AFF-DB22-4BD0-B9CD-A17B7BADBDEF}" srcId="{3964572B-8FF3-4E31-9E18-2CB953FD5CE8}" destId="{D12F6CCF-54AC-4499-8B61-B6CDB62681CE}" srcOrd="1" destOrd="0" parTransId="{2B4FA1FD-F622-463D-AE84-2BD82D2AC807}" sibTransId="{9C623F86-171E-47E8-8AA1-1D926479B3DF}"/>
    <dgm:cxn modelId="{E272F500-8CC4-41A0-89B9-AAD968076372}" type="presParOf" srcId="{6244413D-C3AD-41B4-84B4-2F3B42CD2A99}" destId="{2DB06C20-1C17-494E-8A4B-C1E5F36CB942}" srcOrd="0" destOrd="0" presId="urn:microsoft.com/office/officeart/2011/layout/HexagonRadial"/>
    <dgm:cxn modelId="{7AF5DA8B-81EE-4E7E-BE4B-9B8F49943895}" type="presParOf" srcId="{6244413D-C3AD-41B4-84B4-2F3B42CD2A99}" destId="{C51A35AB-8B12-4E10-BA46-94F430A324DF}" srcOrd="1" destOrd="0" presId="urn:microsoft.com/office/officeart/2011/layout/HexagonRadial"/>
    <dgm:cxn modelId="{95C71024-495A-4B88-93DB-16E08F7462AE}" type="presParOf" srcId="{C51A35AB-8B12-4E10-BA46-94F430A324DF}" destId="{1712AEE4-798F-4349-834A-B11F32091549}" srcOrd="0" destOrd="0" presId="urn:microsoft.com/office/officeart/2011/layout/HexagonRadial"/>
    <dgm:cxn modelId="{0289DB59-D13E-4836-916E-58D3EF74F393}" type="presParOf" srcId="{6244413D-C3AD-41B4-84B4-2F3B42CD2A99}" destId="{6BB9DC30-F44C-4C10-BD35-1BA52A1D9419}" srcOrd="2" destOrd="0" presId="urn:microsoft.com/office/officeart/2011/layout/HexagonRadial"/>
    <dgm:cxn modelId="{CE957F7B-A64C-45A2-AE75-58C4CE991FAD}" type="presParOf" srcId="{6244413D-C3AD-41B4-84B4-2F3B42CD2A99}" destId="{F534EC0B-BF9E-4EA2-8033-9F0AD4B863C3}" srcOrd="3" destOrd="0" presId="urn:microsoft.com/office/officeart/2011/layout/HexagonRadial"/>
    <dgm:cxn modelId="{6113BEBA-B6F3-4E5E-94AD-3EBE925CBD69}" type="presParOf" srcId="{F534EC0B-BF9E-4EA2-8033-9F0AD4B863C3}" destId="{495B0DC7-D43F-4BB5-909B-69B0FD806FD1}" srcOrd="0" destOrd="0" presId="urn:microsoft.com/office/officeart/2011/layout/HexagonRadial"/>
    <dgm:cxn modelId="{1AD02524-4B48-4988-B1E6-FFA94867A357}" type="presParOf" srcId="{6244413D-C3AD-41B4-84B4-2F3B42CD2A99}" destId="{2C4E2C8A-BC30-4126-8272-F3E4C14BF702}" srcOrd="4" destOrd="0" presId="urn:microsoft.com/office/officeart/2011/layout/HexagonRadial"/>
    <dgm:cxn modelId="{0A05EC7E-3532-4444-8E45-17BFF69A51F9}" type="presParOf" srcId="{6244413D-C3AD-41B4-84B4-2F3B42CD2A99}" destId="{7E31C952-79D9-48A2-8051-3586982FFFF0}" srcOrd="5" destOrd="0" presId="urn:microsoft.com/office/officeart/2011/layout/HexagonRadial"/>
    <dgm:cxn modelId="{1801CE9E-512F-4EF6-ABE4-8A3D2B3FA695}" type="presParOf" srcId="{7E31C952-79D9-48A2-8051-3586982FFFF0}" destId="{856ADED3-EF7B-4169-934A-E1016617E06E}" srcOrd="0" destOrd="0" presId="urn:microsoft.com/office/officeart/2011/layout/HexagonRadial"/>
    <dgm:cxn modelId="{2DF1A119-298E-477A-8DFD-89031A25D22D}" type="presParOf" srcId="{6244413D-C3AD-41B4-84B4-2F3B42CD2A99}" destId="{26166F7A-6D1A-431A-A28E-9890AB1E71F8}" srcOrd="6" destOrd="0" presId="urn:microsoft.com/office/officeart/2011/layout/HexagonRadial"/>
    <dgm:cxn modelId="{E923C1CD-4178-4383-80CC-7629D1E9CDAB}" type="presParOf" srcId="{6244413D-C3AD-41B4-84B4-2F3B42CD2A99}" destId="{41469289-1818-4C37-AFFF-54653331074B}" srcOrd="7" destOrd="0" presId="urn:microsoft.com/office/officeart/2011/layout/HexagonRadial"/>
    <dgm:cxn modelId="{C3F0484F-E6EE-4BE8-AE9A-74E3D8426AAE}" type="presParOf" srcId="{41469289-1818-4C37-AFFF-54653331074B}" destId="{48A29F1B-9780-4734-A07F-06DB51349C1D}" srcOrd="0" destOrd="0" presId="urn:microsoft.com/office/officeart/2011/layout/HexagonRadial"/>
    <dgm:cxn modelId="{5728BD7F-7534-43B0-8B1F-084343381AFA}" type="presParOf" srcId="{6244413D-C3AD-41B4-84B4-2F3B42CD2A99}" destId="{E9CFC908-02B8-47F0-AC62-9ABFDED1C0B7}" srcOrd="8" destOrd="0" presId="urn:microsoft.com/office/officeart/2011/layout/HexagonRadial"/>
    <dgm:cxn modelId="{996ACD60-2984-4625-83B0-A5921B3FA661}" type="presParOf" srcId="{6244413D-C3AD-41B4-84B4-2F3B42CD2A99}" destId="{47B2E168-E9B6-4D69-880F-184FDE589AB5}" srcOrd="9" destOrd="0" presId="urn:microsoft.com/office/officeart/2011/layout/HexagonRadial"/>
    <dgm:cxn modelId="{F8A63695-CFD7-448E-9E89-AA53E48E88FE}" type="presParOf" srcId="{47B2E168-E9B6-4D69-880F-184FDE589AB5}" destId="{8703A457-4EAB-4FBD-BD4E-9A4BAF2D3E11}" srcOrd="0" destOrd="0" presId="urn:microsoft.com/office/officeart/2011/layout/HexagonRadial"/>
    <dgm:cxn modelId="{7473F325-F750-48BB-9A90-93F7839EEAA5}" type="presParOf" srcId="{6244413D-C3AD-41B4-84B4-2F3B42CD2A99}" destId="{5E367889-5C91-4686-A2FD-9770F5C773EE}" srcOrd="10" destOrd="0" presId="urn:microsoft.com/office/officeart/2011/layout/HexagonRadial"/>
    <dgm:cxn modelId="{A3595CF6-615A-4619-AB23-D21ADD787145}" type="presParOf" srcId="{6244413D-C3AD-41B4-84B4-2F3B42CD2A99}" destId="{49F3BDF6-5C23-4698-BC5A-909EF6780969}" srcOrd="11" destOrd="0" presId="urn:microsoft.com/office/officeart/2011/layout/HexagonRadial"/>
    <dgm:cxn modelId="{01A21AFB-65FB-454E-96ED-283F88C6D67B}" type="presParOf" srcId="{49F3BDF6-5C23-4698-BC5A-909EF6780969}" destId="{596AFEAB-0D3A-4782-B923-6844E06A2648}" srcOrd="0" destOrd="0" presId="urn:microsoft.com/office/officeart/2011/layout/HexagonRadial"/>
    <dgm:cxn modelId="{ACBEBBFD-31E6-4B37-B2CC-98BD9CC5B541}" type="presParOf" srcId="{6244413D-C3AD-41B4-84B4-2F3B42CD2A99}" destId="{9DF64DDC-17D0-4B80-8AE8-CD8950FB954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243DE-D39F-458F-8DB4-ECF137D41265}" type="doc">
      <dgm:prSet loTypeId="urn:microsoft.com/office/officeart/2005/8/layout/process2" loCatId="process" qsTypeId="urn:microsoft.com/office/officeart/2005/8/quickstyle/simple3" qsCatId="simple" csTypeId="urn:microsoft.com/office/officeart/2005/8/colors/accent6_5" csCatId="accent6" phldr="1"/>
      <dgm:spPr/>
    </dgm:pt>
    <dgm:pt modelId="{209A49FE-451C-445C-8F05-D47FF8FE2AD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2F729C28-8002-4AED-B4BF-0D5A26AB8F97}" type="parTrans" cxnId="{F8B39ECD-4234-4026-B262-C7F832460AE8}">
      <dgm:prSet/>
      <dgm:spPr/>
      <dgm:t>
        <a:bodyPr/>
        <a:lstStyle/>
        <a:p>
          <a:endParaRPr lang="en-US"/>
        </a:p>
      </dgm:t>
    </dgm:pt>
    <dgm:pt modelId="{D5137312-DB52-45BE-80EB-7C5D6D4EF16F}" type="sibTrans" cxnId="{F8B39ECD-4234-4026-B262-C7F832460AE8}">
      <dgm:prSet/>
      <dgm:spPr/>
      <dgm:t>
        <a:bodyPr/>
        <a:lstStyle/>
        <a:p>
          <a:endParaRPr lang="en-US"/>
        </a:p>
      </dgm:t>
    </dgm:pt>
    <dgm:pt modelId="{6F50F614-A664-429C-AB29-78DE1F58856C}">
      <dgm:prSet phldrT="[Text]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1" dirty="0"/>
            <a:t>Model-Ready dataset</a:t>
          </a:r>
        </a:p>
      </dgm:t>
    </dgm:pt>
    <dgm:pt modelId="{2C7FD478-BC2E-444A-81E5-41A7C024C03E}" type="parTrans" cxnId="{ADB44383-D1C0-47C9-81E0-342E7D53637E}">
      <dgm:prSet/>
      <dgm:spPr/>
      <dgm:t>
        <a:bodyPr/>
        <a:lstStyle/>
        <a:p>
          <a:endParaRPr lang="en-US"/>
        </a:p>
      </dgm:t>
    </dgm:pt>
    <dgm:pt modelId="{2CE9D5EB-F911-414D-8C59-DC769D6587E1}" type="sibTrans" cxnId="{ADB44383-D1C0-47C9-81E0-342E7D53637E}">
      <dgm:prSet/>
      <dgm:spPr/>
      <dgm:t>
        <a:bodyPr/>
        <a:lstStyle/>
        <a:p>
          <a:endParaRPr lang="en-US"/>
        </a:p>
      </dgm:t>
    </dgm:pt>
    <dgm:pt modelId="{851B0249-3319-4D44-BEC0-53A76F0B747C}" type="pres">
      <dgm:prSet presAssocID="{972243DE-D39F-458F-8DB4-ECF137D41265}" presName="linearFlow" presStyleCnt="0">
        <dgm:presLayoutVars>
          <dgm:resizeHandles val="exact"/>
        </dgm:presLayoutVars>
      </dgm:prSet>
      <dgm:spPr/>
    </dgm:pt>
    <dgm:pt modelId="{61A3DCEE-F13C-4899-913B-D240D39EF716}" type="pres">
      <dgm:prSet presAssocID="{209A49FE-451C-445C-8F05-D47FF8FE2AD0}" presName="node" presStyleLbl="node1" presStyleIdx="0" presStyleCnt="2" custScaleX="450319" custLinFactNeighborX="-491">
        <dgm:presLayoutVars>
          <dgm:bulletEnabled val="1"/>
        </dgm:presLayoutVars>
      </dgm:prSet>
      <dgm:spPr/>
    </dgm:pt>
    <dgm:pt modelId="{316AD60D-DA7F-4BBA-8CB7-895CD384BC7F}" type="pres">
      <dgm:prSet presAssocID="{D5137312-DB52-45BE-80EB-7C5D6D4EF16F}" presName="sibTrans" presStyleLbl="sibTrans2D1" presStyleIdx="0" presStyleCnt="1"/>
      <dgm:spPr/>
    </dgm:pt>
    <dgm:pt modelId="{58A8EDB7-74E4-42A9-9F2C-8C8FC384BCC2}" type="pres">
      <dgm:prSet presAssocID="{D5137312-DB52-45BE-80EB-7C5D6D4EF16F}" presName="connectorText" presStyleLbl="sibTrans2D1" presStyleIdx="0" presStyleCnt="1"/>
      <dgm:spPr/>
    </dgm:pt>
    <dgm:pt modelId="{355E6D2D-93E6-4EE9-B10A-17CCEA3FD324}" type="pres">
      <dgm:prSet presAssocID="{6F50F614-A664-429C-AB29-78DE1F58856C}" presName="node" presStyleLbl="node1" presStyleIdx="1" presStyleCnt="2" custScaleX="449342" custLinFactNeighborX="6076">
        <dgm:presLayoutVars>
          <dgm:bulletEnabled val="1"/>
        </dgm:presLayoutVars>
      </dgm:prSet>
      <dgm:spPr/>
    </dgm:pt>
  </dgm:ptLst>
  <dgm:cxnLst>
    <dgm:cxn modelId="{4337F071-86AC-40D2-B135-9382645318A7}" type="presOf" srcId="{D5137312-DB52-45BE-80EB-7C5D6D4EF16F}" destId="{316AD60D-DA7F-4BBA-8CB7-895CD384BC7F}" srcOrd="0" destOrd="0" presId="urn:microsoft.com/office/officeart/2005/8/layout/process2"/>
    <dgm:cxn modelId="{FFF1A17A-D109-41FB-BF2B-A1BCEC585607}" type="presOf" srcId="{209A49FE-451C-445C-8F05-D47FF8FE2AD0}" destId="{61A3DCEE-F13C-4899-913B-D240D39EF716}" srcOrd="0" destOrd="0" presId="urn:microsoft.com/office/officeart/2005/8/layout/process2"/>
    <dgm:cxn modelId="{ADB44383-D1C0-47C9-81E0-342E7D53637E}" srcId="{972243DE-D39F-458F-8DB4-ECF137D41265}" destId="{6F50F614-A664-429C-AB29-78DE1F58856C}" srcOrd="1" destOrd="0" parTransId="{2C7FD478-BC2E-444A-81E5-41A7C024C03E}" sibTransId="{2CE9D5EB-F911-414D-8C59-DC769D6587E1}"/>
    <dgm:cxn modelId="{4280ACAD-0631-4796-9B52-86F72AF3D1A3}" type="presOf" srcId="{972243DE-D39F-458F-8DB4-ECF137D41265}" destId="{851B0249-3319-4D44-BEC0-53A76F0B747C}" srcOrd="0" destOrd="0" presId="urn:microsoft.com/office/officeart/2005/8/layout/process2"/>
    <dgm:cxn modelId="{F8B39ECD-4234-4026-B262-C7F832460AE8}" srcId="{972243DE-D39F-458F-8DB4-ECF137D41265}" destId="{209A49FE-451C-445C-8F05-D47FF8FE2AD0}" srcOrd="0" destOrd="0" parTransId="{2F729C28-8002-4AED-B4BF-0D5A26AB8F97}" sibTransId="{D5137312-DB52-45BE-80EB-7C5D6D4EF16F}"/>
    <dgm:cxn modelId="{5BD8C2DE-A703-41F5-BDBF-817E45A56B1F}" type="presOf" srcId="{D5137312-DB52-45BE-80EB-7C5D6D4EF16F}" destId="{58A8EDB7-74E4-42A9-9F2C-8C8FC384BCC2}" srcOrd="1" destOrd="0" presId="urn:microsoft.com/office/officeart/2005/8/layout/process2"/>
    <dgm:cxn modelId="{2A1E7FF2-937C-4527-A318-BB0C0F28B635}" type="presOf" srcId="{6F50F614-A664-429C-AB29-78DE1F58856C}" destId="{355E6D2D-93E6-4EE9-B10A-17CCEA3FD324}" srcOrd="0" destOrd="0" presId="urn:microsoft.com/office/officeart/2005/8/layout/process2"/>
    <dgm:cxn modelId="{C6EC2518-2A13-4A20-8142-DE57B588E6EA}" type="presParOf" srcId="{851B0249-3319-4D44-BEC0-53A76F0B747C}" destId="{61A3DCEE-F13C-4899-913B-D240D39EF716}" srcOrd="0" destOrd="0" presId="urn:microsoft.com/office/officeart/2005/8/layout/process2"/>
    <dgm:cxn modelId="{B05EC2A1-C667-4DC5-8107-076B6D8FC351}" type="presParOf" srcId="{851B0249-3319-4D44-BEC0-53A76F0B747C}" destId="{316AD60D-DA7F-4BBA-8CB7-895CD384BC7F}" srcOrd="1" destOrd="0" presId="urn:microsoft.com/office/officeart/2005/8/layout/process2"/>
    <dgm:cxn modelId="{3204A5AD-A79B-4A66-95B0-59B2AEF95B2D}" type="presParOf" srcId="{316AD60D-DA7F-4BBA-8CB7-895CD384BC7F}" destId="{58A8EDB7-74E4-42A9-9F2C-8C8FC384BCC2}" srcOrd="0" destOrd="0" presId="urn:microsoft.com/office/officeart/2005/8/layout/process2"/>
    <dgm:cxn modelId="{EC486AF9-531F-4561-9384-DCAF904C866E}" type="presParOf" srcId="{851B0249-3319-4D44-BEC0-53A76F0B747C}" destId="{355E6D2D-93E6-4EE9-B10A-17CCEA3FD324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2243DE-D39F-458F-8DB4-ECF137D41265}" type="doc">
      <dgm:prSet loTypeId="urn:microsoft.com/office/officeart/2005/8/layout/process2" loCatId="process" qsTypeId="urn:microsoft.com/office/officeart/2005/8/quickstyle/simple3" qsCatId="simple" csTypeId="urn:microsoft.com/office/officeart/2005/8/colors/accent6_4" csCatId="accent6" phldr="1"/>
      <dgm:spPr/>
    </dgm:pt>
    <dgm:pt modelId="{E4DED011-F78E-403F-873E-D662EA884750}">
      <dgm:prSet phldrT="[Text]" custT="1"/>
      <dgm:spPr/>
      <dgm:t>
        <a:bodyPr/>
        <a:lstStyle/>
        <a:p>
          <a:r>
            <a:rPr lang="en-US" sz="2000" b="1" dirty="0" err="1"/>
            <a:t>Train_Test_Split</a:t>
          </a:r>
          <a:endParaRPr lang="en-US" sz="2000" b="1" dirty="0"/>
        </a:p>
        <a:p>
          <a:r>
            <a:rPr lang="en-US" sz="1300" dirty="0"/>
            <a:t>Stratified to keep class balance</a:t>
          </a:r>
        </a:p>
      </dgm:t>
    </dgm:pt>
    <dgm:pt modelId="{0BD3A159-6321-4B01-AA18-40CB3EAF8008}" type="parTrans" cxnId="{1BE99126-85E5-4E4E-B1C6-3039330511A6}">
      <dgm:prSet/>
      <dgm:spPr/>
      <dgm:t>
        <a:bodyPr/>
        <a:lstStyle/>
        <a:p>
          <a:endParaRPr lang="en-US"/>
        </a:p>
      </dgm:t>
    </dgm:pt>
    <dgm:pt modelId="{B7AAB76C-183E-4E75-9AF1-0A683B524E9B}" type="sibTrans" cxnId="{1BE99126-85E5-4E4E-B1C6-3039330511A6}">
      <dgm:prSet/>
      <dgm:spPr/>
      <dgm:t>
        <a:bodyPr/>
        <a:lstStyle/>
        <a:p>
          <a:endParaRPr lang="en-US"/>
        </a:p>
      </dgm:t>
    </dgm:pt>
    <dgm:pt modelId="{209A49FE-451C-445C-8F05-D47FF8FE2AD0}">
      <dgm:prSet phldrT="[Text]" custT="1"/>
      <dgm:spPr/>
      <dgm:t>
        <a:bodyPr/>
        <a:lstStyle/>
        <a:p>
          <a:r>
            <a:rPr lang="en-US" sz="2000" b="1" dirty="0" err="1"/>
            <a:t>Custome</a:t>
          </a:r>
          <a:r>
            <a:rPr lang="en-US" sz="2000" b="1" dirty="0"/>
            <a:t> Transformer</a:t>
          </a:r>
        </a:p>
        <a:p>
          <a:r>
            <a:rPr lang="en-US" sz="1300" dirty="0"/>
            <a:t>Create new meaning features</a:t>
          </a:r>
        </a:p>
      </dgm:t>
    </dgm:pt>
    <dgm:pt modelId="{2F729C28-8002-4AED-B4BF-0D5A26AB8F97}" type="parTrans" cxnId="{F8B39ECD-4234-4026-B262-C7F832460AE8}">
      <dgm:prSet/>
      <dgm:spPr/>
      <dgm:t>
        <a:bodyPr/>
        <a:lstStyle/>
        <a:p>
          <a:endParaRPr lang="en-US"/>
        </a:p>
      </dgm:t>
    </dgm:pt>
    <dgm:pt modelId="{D5137312-DB52-45BE-80EB-7C5D6D4EF16F}" type="sibTrans" cxnId="{F8B39ECD-4234-4026-B262-C7F832460AE8}">
      <dgm:prSet/>
      <dgm:spPr/>
      <dgm:t>
        <a:bodyPr/>
        <a:lstStyle/>
        <a:p>
          <a:endParaRPr lang="en-US"/>
        </a:p>
      </dgm:t>
    </dgm:pt>
    <dgm:pt modelId="{6F50F614-A664-429C-AB29-78DE1F58856C}">
      <dgm:prSet phldrT="[Text]" custT="1"/>
      <dgm:spPr/>
      <dgm:t>
        <a:bodyPr/>
        <a:lstStyle/>
        <a:p>
          <a:r>
            <a:rPr lang="en-US" sz="2000" b="1" dirty="0"/>
            <a:t>Feature Scaling and Encoding</a:t>
          </a:r>
        </a:p>
        <a:p>
          <a:r>
            <a:rPr lang="en-US" sz="1300" dirty="0"/>
            <a:t>Standardization for numerical and categorical features</a:t>
          </a:r>
        </a:p>
      </dgm:t>
    </dgm:pt>
    <dgm:pt modelId="{2C7FD478-BC2E-444A-81E5-41A7C024C03E}" type="parTrans" cxnId="{ADB44383-D1C0-47C9-81E0-342E7D53637E}">
      <dgm:prSet/>
      <dgm:spPr/>
      <dgm:t>
        <a:bodyPr/>
        <a:lstStyle/>
        <a:p>
          <a:endParaRPr lang="en-US"/>
        </a:p>
      </dgm:t>
    </dgm:pt>
    <dgm:pt modelId="{2CE9D5EB-F911-414D-8C59-DC769D6587E1}" type="sibTrans" cxnId="{ADB44383-D1C0-47C9-81E0-342E7D53637E}">
      <dgm:prSet/>
      <dgm:spPr/>
      <dgm:t>
        <a:bodyPr/>
        <a:lstStyle/>
        <a:p>
          <a:endParaRPr lang="en-US"/>
        </a:p>
      </dgm:t>
    </dgm:pt>
    <dgm:pt modelId="{851B0249-3319-4D44-BEC0-53A76F0B747C}" type="pres">
      <dgm:prSet presAssocID="{972243DE-D39F-458F-8DB4-ECF137D41265}" presName="linearFlow" presStyleCnt="0">
        <dgm:presLayoutVars>
          <dgm:resizeHandles val="exact"/>
        </dgm:presLayoutVars>
      </dgm:prSet>
      <dgm:spPr/>
    </dgm:pt>
    <dgm:pt modelId="{7421D0ED-2157-43F3-801F-0397DE3AEA36}" type="pres">
      <dgm:prSet presAssocID="{E4DED011-F78E-403F-873E-D662EA884750}" presName="node" presStyleLbl="node1" presStyleIdx="0" presStyleCnt="3" custScaleX="451358">
        <dgm:presLayoutVars>
          <dgm:bulletEnabled val="1"/>
        </dgm:presLayoutVars>
      </dgm:prSet>
      <dgm:spPr/>
    </dgm:pt>
    <dgm:pt modelId="{176B4B2F-FBA9-4203-AEFD-4FFEC4DD3DD6}" type="pres">
      <dgm:prSet presAssocID="{B7AAB76C-183E-4E75-9AF1-0A683B524E9B}" presName="sibTrans" presStyleLbl="sibTrans2D1" presStyleIdx="0" presStyleCnt="2"/>
      <dgm:spPr/>
    </dgm:pt>
    <dgm:pt modelId="{B306E3A1-59CD-4E61-87BC-610F58A6AD7C}" type="pres">
      <dgm:prSet presAssocID="{B7AAB76C-183E-4E75-9AF1-0A683B524E9B}" presName="connectorText" presStyleLbl="sibTrans2D1" presStyleIdx="0" presStyleCnt="2"/>
      <dgm:spPr/>
    </dgm:pt>
    <dgm:pt modelId="{61A3DCEE-F13C-4899-913B-D240D39EF716}" type="pres">
      <dgm:prSet presAssocID="{209A49FE-451C-445C-8F05-D47FF8FE2AD0}" presName="node" presStyleLbl="node1" presStyleIdx="1" presStyleCnt="3" custScaleX="451358" custLinFactNeighborY="0">
        <dgm:presLayoutVars>
          <dgm:bulletEnabled val="1"/>
        </dgm:presLayoutVars>
      </dgm:prSet>
      <dgm:spPr/>
    </dgm:pt>
    <dgm:pt modelId="{316AD60D-DA7F-4BBA-8CB7-895CD384BC7F}" type="pres">
      <dgm:prSet presAssocID="{D5137312-DB52-45BE-80EB-7C5D6D4EF16F}" presName="sibTrans" presStyleLbl="sibTrans2D1" presStyleIdx="1" presStyleCnt="2"/>
      <dgm:spPr/>
    </dgm:pt>
    <dgm:pt modelId="{58A8EDB7-74E4-42A9-9F2C-8C8FC384BCC2}" type="pres">
      <dgm:prSet presAssocID="{D5137312-DB52-45BE-80EB-7C5D6D4EF16F}" presName="connectorText" presStyleLbl="sibTrans2D1" presStyleIdx="1" presStyleCnt="2"/>
      <dgm:spPr/>
    </dgm:pt>
    <dgm:pt modelId="{355E6D2D-93E6-4EE9-B10A-17CCEA3FD324}" type="pres">
      <dgm:prSet presAssocID="{6F50F614-A664-429C-AB29-78DE1F58856C}" presName="node" presStyleLbl="node1" presStyleIdx="2" presStyleCnt="3" custScaleX="450918" custLinFactNeighborY="-1381">
        <dgm:presLayoutVars>
          <dgm:bulletEnabled val="1"/>
        </dgm:presLayoutVars>
      </dgm:prSet>
      <dgm:spPr/>
    </dgm:pt>
  </dgm:ptLst>
  <dgm:cxnLst>
    <dgm:cxn modelId="{51552110-E5AC-48BE-B367-372E641E14A9}" type="presOf" srcId="{E4DED011-F78E-403F-873E-D662EA884750}" destId="{7421D0ED-2157-43F3-801F-0397DE3AEA36}" srcOrd="0" destOrd="0" presId="urn:microsoft.com/office/officeart/2005/8/layout/process2"/>
    <dgm:cxn modelId="{1BE99126-85E5-4E4E-B1C6-3039330511A6}" srcId="{972243DE-D39F-458F-8DB4-ECF137D41265}" destId="{E4DED011-F78E-403F-873E-D662EA884750}" srcOrd="0" destOrd="0" parTransId="{0BD3A159-6321-4B01-AA18-40CB3EAF8008}" sibTransId="{B7AAB76C-183E-4E75-9AF1-0A683B524E9B}"/>
    <dgm:cxn modelId="{4337F071-86AC-40D2-B135-9382645318A7}" type="presOf" srcId="{D5137312-DB52-45BE-80EB-7C5D6D4EF16F}" destId="{316AD60D-DA7F-4BBA-8CB7-895CD384BC7F}" srcOrd="0" destOrd="0" presId="urn:microsoft.com/office/officeart/2005/8/layout/process2"/>
    <dgm:cxn modelId="{8A3D2374-2FB5-4FA6-986A-50B344E10B25}" type="presOf" srcId="{B7AAB76C-183E-4E75-9AF1-0A683B524E9B}" destId="{B306E3A1-59CD-4E61-87BC-610F58A6AD7C}" srcOrd="1" destOrd="0" presId="urn:microsoft.com/office/officeart/2005/8/layout/process2"/>
    <dgm:cxn modelId="{FFF1A17A-D109-41FB-BF2B-A1BCEC585607}" type="presOf" srcId="{209A49FE-451C-445C-8F05-D47FF8FE2AD0}" destId="{61A3DCEE-F13C-4899-913B-D240D39EF716}" srcOrd="0" destOrd="0" presId="urn:microsoft.com/office/officeart/2005/8/layout/process2"/>
    <dgm:cxn modelId="{ADB44383-D1C0-47C9-81E0-342E7D53637E}" srcId="{972243DE-D39F-458F-8DB4-ECF137D41265}" destId="{6F50F614-A664-429C-AB29-78DE1F58856C}" srcOrd="2" destOrd="0" parTransId="{2C7FD478-BC2E-444A-81E5-41A7C024C03E}" sibTransId="{2CE9D5EB-F911-414D-8C59-DC769D6587E1}"/>
    <dgm:cxn modelId="{4280ACAD-0631-4796-9B52-86F72AF3D1A3}" type="presOf" srcId="{972243DE-D39F-458F-8DB4-ECF137D41265}" destId="{851B0249-3319-4D44-BEC0-53A76F0B747C}" srcOrd="0" destOrd="0" presId="urn:microsoft.com/office/officeart/2005/8/layout/process2"/>
    <dgm:cxn modelId="{F8B39ECD-4234-4026-B262-C7F832460AE8}" srcId="{972243DE-D39F-458F-8DB4-ECF137D41265}" destId="{209A49FE-451C-445C-8F05-D47FF8FE2AD0}" srcOrd="1" destOrd="0" parTransId="{2F729C28-8002-4AED-B4BF-0D5A26AB8F97}" sibTransId="{D5137312-DB52-45BE-80EB-7C5D6D4EF16F}"/>
    <dgm:cxn modelId="{825ECCDA-FD86-4695-9F27-7261F2A56B15}" type="presOf" srcId="{B7AAB76C-183E-4E75-9AF1-0A683B524E9B}" destId="{176B4B2F-FBA9-4203-AEFD-4FFEC4DD3DD6}" srcOrd="0" destOrd="0" presId="urn:microsoft.com/office/officeart/2005/8/layout/process2"/>
    <dgm:cxn modelId="{5BD8C2DE-A703-41F5-BDBF-817E45A56B1F}" type="presOf" srcId="{D5137312-DB52-45BE-80EB-7C5D6D4EF16F}" destId="{58A8EDB7-74E4-42A9-9F2C-8C8FC384BCC2}" srcOrd="1" destOrd="0" presId="urn:microsoft.com/office/officeart/2005/8/layout/process2"/>
    <dgm:cxn modelId="{2A1E7FF2-937C-4527-A318-BB0C0F28B635}" type="presOf" srcId="{6F50F614-A664-429C-AB29-78DE1F58856C}" destId="{355E6D2D-93E6-4EE9-B10A-17CCEA3FD324}" srcOrd="0" destOrd="0" presId="urn:microsoft.com/office/officeart/2005/8/layout/process2"/>
    <dgm:cxn modelId="{B6ABBBD3-71F6-4827-8A63-23B9420D6A75}" type="presParOf" srcId="{851B0249-3319-4D44-BEC0-53A76F0B747C}" destId="{7421D0ED-2157-43F3-801F-0397DE3AEA36}" srcOrd="0" destOrd="0" presId="urn:microsoft.com/office/officeart/2005/8/layout/process2"/>
    <dgm:cxn modelId="{144A9D34-B1DD-4D9C-8A4E-4C6185B65E40}" type="presParOf" srcId="{851B0249-3319-4D44-BEC0-53A76F0B747C}" destId="{176B4B2F-FBA9-4203-AEFD-4FFEC4DD3DD6}" srcOrd="1" destOrd="0" presId="urn:microsoft.com/office/officeart/2005/8/layout/process2"/>
    <dgm:cxn modelId="{DEC3403B-2681-43EF-B1D9-E8368B9866FD}" type="presParOf" srcId="{176B4B2F-FBA9-4203-AEFD-4FFEC4DD3DD6}" destId="{B306E3A1-59CD-4E61-87BC-610F58A6AD7C}" srcOrd="0" destOrd="0" presId="urn:microsoft.com/office/officeart/2005/8/layout/process2"/>
    <dgm:cxn modelId="{C6EC2518-2A13-4A20-8142-DE57B588E6EA}" type="presParOf" srcId="{851B0249-3319-4D44-BEC0-53A76F0B747C}" destId="{61A3DCEE-F13C-4899-913B-D240D39EF716}" srcOrd="2" destOrd="0" presId="urn:microsoft.com/office/officeart/2005/8/layout/process2"/>
    <dgm:cxn modelId="{B05EC2A1-C667-4DC5-8107-076B6D8FC351}" type="presParOf" srcId="{851B0249-3319-4D44-BEC0-53A76F0B747C}" destId="{316AD60D-DA7F-4BBA-8CB7-895CD384BC7F}" srcOrd="3" destOrd="0" presId="urn:microsoft.com/office/officeart/2005/8/layout/process2"/>
    <dgm:cxn modelId="{3204A5AD-A79B-4A66-95B0-59B2AEF95B2D}" type="presParOf" srcId="{316AD60D-DA7F-4BBA-8CB7-895CD384BC7F}" destId="{58A8EDB7-74E4-42A9-9F2C-8C8FC384BCC2}" srcOrd="0" destOrd="0" presId="urn:microsoft.com/office/officeart/2005/8/layout/process2"/>
    <dgm:cxn modelId="{EC486AF9-531F-4561-9384-DCAF904C866E}" type="presParOf" srcId="{851B0249-3319-4D44-BEC0-53A76F0B747C}" destId="{355E6D2D-93E6-4EE9-B10A-17CCEA3FD32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1CDD73-BB88-42D4-AD14-0CCD9D4C168C}" type="doc">
      <dgm:prSet loTypeId="urn:microsoft.com/office/officeart/2005/8/layout/arrow2" loCatId="process" qsTypeId="urn:microsoft.com/office/officeart/2005/8/quickstyle/simple1" qsCatId="simple" csTypeId="urn:microsoft.com/office/officeart/2005/8/colors/accent6_4" csCatId="accent6" phldr="1"/>
      <dgm:spPr/>
    </dgm:pt>
    <dgm:pt modelId="{F0B94540-1EFD-4473-8E09-D187042B82B2}">
      <dgm:prSet phldrT="[Text]" custT="1"/>
      <dgm:spPr/>
      <dgm:t>
        <a:bodyPr/>
        <a:lstStyle/>
        <a:p>
          <a:r>
            <a:rPr lang="en-US" sz="1500" b="1" dirty="0"/>
            <a:t>Build</a:t>
          </a:r>
        </a:p>
      </dgm:t>
    </dgm:pt>
    <dgm:pt modelId="{98F34E58-7248-4DBD-8FEA-69D2B24D6046}" type="parTrans" cxnId="{24F82125-E3AB-4FBB-A9ED-7CE9CADB7207}">
      <dgm:prSet/>
      <dgm:spPr/>
      <dgm:t>
        <a:bodyPr/>
        <a:lstStyle/>
        <a:p>
          <a:endParaRPr lang="en-US"/>
        </a:p>
      </dgm:t>
    </dgm:pt>
    <dgm:pt modelId="{8A548057-1CD2-40C5-9DBB-0B75080D6C9F}" type="sibTrans" cxnId="{24F82125-E3AB-4FBB-A9ED-7CE9CADB7207}">
      <dgm:prSet/>
      <dgm:spPr/>
      <dgm:t>
        <a:bodyPr/>
        <a:lstStyle/>
        <a:p>
          <a:endParaRPr lang="en-US"/>
        </a:p>
      </dgm:t>
    </dgm:pt>
    <dgm:pt modelId="{51FDCDBE-BF3D-4A49-B1CE-5F7F7BE55F1C}">
      <dgm:prSet phldrT="[Text]" custT="1"/>
      <dgm:spPr/>
      <dgm:t>
        <a:bodyPr/>
        <a:lstStyle/>
        <a:p>
          <a:r>
            <a:rPr lang="en-US" sz="1500" b="1" dirty="0"/>
            <a:t>Tune</a:t>
          </a:r>
        </a:p>
      </dgm:t>
    </dgm:pt>
    <dgm:pt modelId="{92DA4DC2-DC55-493F-9067-9F37CC739FF2}" type="parTrans" cxnId="{E6DDED3B-AF5E-46D3-8BA9-9B5704B9DA3F}">
      <dgm:prSet/>
      <dgm:spPr/>
      <dgm:t>
        <a:bodyPr/>
        <a:lstStyle/>
        <a:p>
          <a:endParaRPr lang="en-US"/>
        </a:p>
      </dgm:t>
    </dgm:pt>
    <dgm:pt modelId="{E250C692-02A5-41C6-870B-6E7BF2F17115}" type="sibTrans" cxnId="{E6DDED3B-AF5E-46D3-8BA9-9B5704B9DA3F}">
      <dgm:prSet/>
      <dgm:spPr/>
      <dgm:t>
        <a:bodyPr/>
        <a:lstStyle/>
        <a:p>
          <a:endParaRPr lang="en-US"/>
        </a:p>
      </dgm:t>
    </dgm:pt>
    <dgm:pt modelId="{96499A53-2FFF-4197-8002-DB01B4A292B0}">
      <dgm:prSet phldrT="[Text]" custT="1"/>
      <dgm:spPr/>
      <dgm:t>
        <a:bodyPr/>
        <a:lstStyle/>
        <a:p>
          <a:r>
            <a:rPr lang="en-US" sz="1500" b="1" dirty="0"/>
            <a:t>Evaluate</a:t>
          </a:r>
        </a:p>
      </dgm:t>
    </dgm:pt>
    <dgm:pt modelId="{AE2DFDE2-1E49-460F-82DD-DBA1A5D0ACA8}" type="parTrans" cxnId="{304CB667-A2AA-45FE-BE4A-54B3AFD59786}">
      <dgm:prSet/>
      <dgm:spPr/>
      <dgm:t>
        <a:bodyPr/>
        <a:lstStyle/>
        <a:p>
          <a:endParaRPr lang="en-US"/>
        </a:p>
      </dgm:t>
    </dgm:pt>
    <dgm:pt modelId="{2027AAA1-2335-444B-A61D-59EA88D26A68}" type="sibTrans" cxnId="{304CB667-A2AA-45FE-BE4A-54B3AFD59786}">
      <dgm:prSet/>
      <dgm:spPr/>
      <dgm:t>
        <a:bodyPr/>
        <a:lstStyle/>
        <a:p>
          <a:endParaRPr lang="en-US"/>
        </a:p>
      </dgm:t>
    </dgm:pt>
    <dgm:pt modelId="{909D6860-DD78-4CB4-8BFF-34D09106C5D2}" type="pres">
      <dgm:prSet presAssocID="{251CDD73-BB88-42D4-AD14-0CCD9D4C168C}" presName="arrowDiagram" presStyleCnt="0">
        <dgm:presLayoutVars>
          <dgm:chMax val="5"/>
          <dgm:dir/>
          <dgm:resizeHandles val="exact"/>
        </dgm:presLayoutVars>
      </dgm:prSet>
      <dgm:spPr/>
    </dgm:pt>
    <dgm:pt modelId="{A81316B4-E84B-48E5-9FA7-85E0DB786D88}" type="pres">
      <dgm:prSet presAssocID="{251CDD73-BB88-42D4-AD14-0CCD9D4C168C}" presName="arrow" presStyleLbl="bgShp" presStyleIdx="0" presStyleCnt="1"/>
      <dgm:spPr/>
    </dgm:pt>
    <dgm:pt modelId="{8B9B93F9-92B3-47DA-87AD-257F0BE57923}" type="pres">
      <dgm:prSet presAssocID="{251CDD73-BB88-42D4-AD14-0CCD9D4C168C}" presName="arrowDiagram3" presStyleCnt="0"/>
      <dgm:spPr/>
    </dgm:pt>
    <dgm:pt modelId="{7CA7CF91-9E7B-499A-99E2-B79BA6C18C69}" type="pres">
      <dgm:prSet presAssocID="{F0B94540-1EFD-4473-8E09-D187042B82B2}" presName="bullet3a" presStyleLbl="node1" presStyleIdx="0" presStyleCnt="3"/>
      <dgm:spPr/>
    </dgm:pt>
    <dgm:pt modelId="{33E0EE01-F447-4781-96F1-A944D1DDDD04}" type="pres">
      <dgm:prSet presAssocID="{F0B94540-1EFD-4473-8E09-D187042B82B2}" presName="textBox3a" presStyleLbl="revTx" presStyleIdx="0" presStyleCnt="3">
        <dgm:presLayoutVars>
          <dgm:bulletEnabled val="1"/>
        </dgm:presLayoutVars>
      </dgm:prSet>
      <dgm:spPr/>
    </dgm:pt>
    <dgm:pt modelId="{FBB5DF4A-8559-4FF6-9F77-A6E531CC89DD}" type="pres">
      <dgm:prSet presAssocID="{51FDCDBE-BF3D-4A49-B1CE-5F7F7BE55F1C}" presName="bullet3b" presStyleLbl="node1" presStyleIdx="1" presStyleCnt="3"/>
      <dgm:spPr/>
    </dgm:pt>
    <dgm:pt modelId="{FA0AF3C4-B0C9-4589-9D58-52FCD1D1BB44}" type="pres">
      <dgm:prSet presAssocID="{51FDCDBE-BF3D-4A49-B1CE-5F7F7BE55F1C}" presName="textBox3b" presStyleLbl="revTx" presStyleIdx="1" presStyleCnt="3">
        <dgm:presLayoutVars>
          <dgm:bulletEnabled val="1"/>
        </dgm:presLayoutVars>
      </dgm:prSet>
      <dgm:spPr/>
    </dgm:pt>
    <dgm:pt modelId="{451E7295-1CA4-4383-8D57-538692702724}" type="pres">
      <dgm:prSet presAssocID="{96499A53-2FFF-4197-8002-DB01B4A292B0}" presName="bullet3c" presStyleLbl="node1" presStyleIdx="2" presStyleCnt="3"/>
      <dgm:spPr/>
    </dgm:pt>
    <dgm:pt modelId="{F019BD86-4A3A-46C5-B97C-E881721182B6}" type="pres">
      <dgm:prSet presAssocID="{96499A53-2FFF-4197-8002-DB01B4A292B0}" presName="textBox3c" presStyleLbl="revTx" presStyleIdx="2" presStyleCnt="3" custScaleX="149608" custScaleY="60230" custLinFactNeighborX="14779" custLinFactNeighborY="-14133">
        <dgm:presLayoutVars>
          <dgm:bulletEnabled val="1"/>
        </dgm:presLayoutVars>
      </dgm:prSet>
      <dgm:spPr/>
    </dgm:pt>
  </dgm:ptLst>
  <dgm:cxnLst>
    <dgm:cxn modelId="{24F82125-E3AB-4FBB-A9ED-7CE9CADB7207}" srcId="{251CDD73-BB88-42D4-AD14-0CCD9D4C168C}" destId="{F0B94540-1EFD-4473-8E09-D187042B82B2}" srcOrd="0" destOrd="0" parTransId="{98F34E58-7248-4DBD-8FEA-69D2B24D6046}" sibTransId="{8A548057-1CD2-40C5-9DBB-0B75080D6C9F}"/>
    <dgm:cxn modelId="{C4AA0E28-B5FA-4C0B-9C85-7F863EC58E39}" type="presOf" srcId="{51FDCDBE-BF3D-4A49-B1CE-5F7F7BE55F1C}" destId="{FA0AF3C4-B0C9-4589-9D58-52FCD1D1BB44}" srcOrd="0" destOrd="0" presId="urn:microsoft.com/office/officeart/2005/8/layout/arrow2"/>
    <dgm:cxn modelId="{E6DDED3B-AF5E-46D3-8BA9-9B5704B9DA3F}" srcId="{251CDD73-BB88-42D4-AD14-0CCD9D4C168C}" destId="{51FDCDBE-BF3D-4A49-B1CE-5F7F7BE55F1C}" srcOrd="1" destOrd="0" parTransId="{92DA4DC2-DC55-493F-9067-9F37CC739FF2}" sibTransId="{E250C692-02A5-41C6-870B-6E7BF2F17115}"/>
    <dgm:cxn modelId="{304CB667-A2AA-45FE-BE4A-54B3AFD59786}" srcId="{251CDD73-BB88-42D4-AD14-0CCD9D4C168C}" destId="{96499A53-2FFF-4197-8002-DB01B4A292B0}" srcOrd="2" destOrd="0" parTransId="{AE2DFDE2-1E49-460F-82DD-DBA1A5D0ACA8}" sibTransId="{2027AAA1-2335-444B-A61D-59EA88D26A68}"/>
    <dgm:cxn modelId="{2D56CE76-7D50-48C0-8698-D462E6EF4D32}" type="presOf" srcId="{F0B94540-1EFD-4473-8E09-D187042B82B2}" destId="{33E0EE01-F447-4781-96F1-A944D1DDDD04}" srcOrd="0" destOrd="0" presId="urn:microsoft.com/office/officeart/2005/8/layout/arrow2"/>
    <dgm:cxn modelId="{AADB4B77-37B4-4938-B366-8CD861160B27}" type="presOf" srcId="{251CDD73-BB88-42D4-AD14-0CCD9D4C168C}" destId="{909D6860-DD78-4CB4-8BFF-34D09106C5D2}" srcOrd="0" destOrd="0" presId="urn:microsoft.com/office/officeart/2005/8/layout/arrow2"/>
    <dgm:cxn modelId="{A084EEB7-E1CF-43FA-A986-06D92303BF03}" type="presOf" srcId="{96499A53-2FFF-4197-8002-DB01B4A292B0}" destId="{F019BD86-4A3A-46C5-B97C-E881721182B6}" srcOrd="0" destOrd="0" presId="urn:microsoft.com/office/officeart/2005/8/layout/arrow2"/>
    <dgm:cxn modelId="{55DFDA03-C11C-4E3D-BD9D-75B82B6F3297}" type="presParOf" srcId="{909D6860-DD78-4CB4-8BFF-34D09106C5D2}" destId="{A81316B4-E84B-48E5-9FA7-85E0DB786D88}" srcOrd="0" destOrd="0" presId="urn:microsoft.com/office/officeart/2005/8/layout/arrow2"/>
    <dgm:cxn modelId="{D574AD9D-3A82-4C28-8316-65C3D7482792}" type="presParOf" srcId="{909D6860-DD78-4CB4-8BFF-34D09106C5D2}" destId="{8B9B93F9-92B3-47DA-87AD-257F0BE57923}" srcOrd="1" destOrd="0" presId="urn:microsoft.com/office/officeart/2005/8/layout/arrow2"/>
    <dgm:cxn modelId="{D0243E52-C20D-4227-9299-3116149671F2}" type="presParOf" srcId="{8B9B93F9-92B3-47DA-87AD-257F0BE57923}" destId="{7CA7CF91-9E7B-499A-99E2-B79BA6C18C69}" srcOrd="0" destOrd="0" presId="urn:microsoft.com/office/officeart/2005/8/layout/arrow2"/>
    <dgm:cxn modelId="{668786B4-94AA-48E0-BB21-B3D9FD029EBE}" type="presParOf" srcId="{8B9B93F9-92B3-47DA-87AD-257F0BE57923}" destId="{33E0EE01-F447-4781-96F1-A944D1DDDD04}" srcOrd="1" destOrd="0" presId="urn:microsoft.com/office/officeart/2005/8/layout/arrow2"/>
    <dgm:cxn modelId="{138EBB03-A4E1-4716-B582-4309647AFB80}" type="presParOf" srcId="{8B9B93F9-92B3-47DA-87AD-257F0BE57923}" destId="{FBB5DF4A-8559-4FF6-9F77-A6E531CC89DD}" srcOrd="2" destOrd="0" presId="urn:microsoft.com/office/officeart/2005/8/layout/arrow2"/>
    <dgm:cxn modelId="{47AC96CE-9F58-4ACB-AD4D-A766CE16AC9B}" type="presParOf" srcId="{8B9B93F9-92B3-47DA-87AD-257F0BE57923}" destId="{FA0AF3C4-B0C9-4589-9D58-52FCD1D1BB44}" srcOrd="3" destOrd="0" presId="urn:microsoft.com/office/officeart/2005/8/layout/arrow2"/>
    <dgm:cxn modelId="{7969668F-3A84-4F00-BAF9-1DAE7FB42812}" type="presParOf" srcId="{8B9B93F9-92B3-47DA-87AD-257F0BE57923}" destId="{451E7295-1CA4-4383-8D57-538692702724}" srcOrd="4" destOrd="0" presId="urn:microsoft.com/office/officeart/2005/8/layout/arrow2"/>
    <dgm:cxn modelId="{309DC035-7BE9-48D3-AC70-758C1C3B5D5D}" type="presParOf" srcId="{8B9B93F9-92B3-47DA-87AD-257F0BE57923}" destId="{F019BD86-4A3A-46C5-B97C-E881721182B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64054F-A8A4-49BE-9FEC-014B192C01B1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A3E43C3-26B2-4DD3-8A54-97B93D327CEE}">
      <dgm:prSet phldrT="[Text]"/>
      <dgm:spPr/>
      <dgm:t>
        <a:bodyPr/>
        <a:lstStyle/>
        <a:p>
          <a:r>
            <a:rPr lang="en-US" dirty="0"/>
            <a:t>Hyperparameter Tuning</a:t>
          </a:r>
        </a:p>
      </dgm:t>
    </dgm:pt>
    <dgm:pt modelId="{55EBE428-6544-4FA0-86EA-1EE60A52C70D}" type="parTrans" cxnId="{807B6028-FAD9-47DF-B13C-EB037AD54A2C}">
      <dgm:prSet/>
      <dgm:spPr/>
      <dgm:t>
        <a:bodyPr/>
        <a:lstStyle/>
        <a:p>
          <a:endParaRPr lang="en-US"/>
        </a:p>
      </dgm:t>
    </dgm:pt>
    <dgm:pt modelId="{3A6A04C3-8FC8-4B81-A0D8-5B787CDC2E86}" type="sibTrans" cxnId="{807B6028-FAD9-47DF-B13C-EB037AD54A2C}">
      <dgm:prSet/>
      <dgm:spPr/>
      <dgm:t>
        <a:bodyPr/>
        <a:lstStyle/>
        <a:p>
          <a:pPr algn="ctr"/>
          <a:endParaRPr lang="en-US" dirty="0"/>
        </a:p>
      </dgm:t>
    </dgm:pt>
    <dgm:pt modelId="{0CB2E7FF-DDB2-433C-8C3F-F903E7E1F76D}">
      <dgm:prSet phldrT="[Text]"/>
      <dgm:spPr/>
      <dgm:t>
        <a:bodyPr/>
        <a:lstStyle/>
        <a:p>
          <a:r>
            <a:rPr lang="en-US" dirty="0"/>
            <a:t>Best Model Selection</a:t>
          </a:r>
        </a:p>
      </dgm:t>
    </dgm:pt>
    <dgm:pt modelId="{AED18319-098F-47C8-B9CD-DFC51C7B6B6C}" type="parTrans" cxnId="{C17D9B2A-CA83-42F8-971F-9FE42CBEBE93}">
      <dgm:prSet/>
      <dgm:spPr/>
      <dgm:t>
        <a:bodyPr/>
        <a:lstStyle/>
        <a:p>
          <a:endParaRPr lang="en-US"/>
        </a:p>
      </dgm:t>
    </dgm:pt>
    <dgm:pt modelId="{380B7608-E5EF-49D5-B6E8-2DB2B7643AE7}" type="sibTrans" cxnId="{C17D9B2A-CA83-42F8-971F-9FE42CBEBE93}">
      <dgm:prSet/>
      <dgm:spPr/>
      <dgm:t>
        <a:bodyPr/>
        <a:lstStyle/>
        <a:p>
          <a:pPr algn="ctr"/>
          <a:r>
            <a:rPr lang="en-US" dirty="0"/>
            <a:t>Logistic Regression</a:t>
          </a:r>
        </a:p>
      </dgm:t>
    </dgm:pt>
    <dgm:pt modelId="{CC115FF1-71ED-4A8D-B340-599767C8B7FC}">
      <dgm:prSet phldrT="[Text]"/>
      <dgm:spPr/>
      <dgm:t>
        <a:bodyPr/>
        <a:lstStyle/>
        <a:p>
          <a:r>
            <a:rPr lang="en-US" dirty="0"/>
            <a:t>Evaluation on Unseen Data</a:t>
          </a:r>
        </a:p>
      </dgm:t>
    </dgm:pt>
    <dgm:pt modelId="{61557FA0-A3F7-40C3-9994-DDBE7C898947}" type="parTrans" cxnId="{8E0DBB52-1D42-4B09-A8C1-C62B0B095400}">
      <dgm:prSet/>
      <dgm:spPr/>
      <dgm:t>
        <a:bodyPr/>
        <a:lstStyle/>
        <a:p>
          <a:endParaRPr lang="en-US"/>
        </a:p>
      </dgm:t>
    </dgm:pt>
    <dgm:pt modelId="{2D78E014-CA61-4287-9466-504F32956361}" type="sibTrans" cxnId="{8E0DBB52-1D42-4B09-A8C1-C62B0B095400}">
      <dgm:prSet/>
      <dgm:spPr/>
      <dgm:t>
        <a:bodyPr/>
        <a:lstStyle/>
        <a:p>
          <a:endParaRPr lang="en-US"/>
        </a:p>
      </dgm:t>
    </dgm:pt>
    <dgm:pt modelId="{1C2DB1DE-4591-40B5-9C53-85B9D479288C}">
      <dgm:prSet phldrT="[Text]"/>
      <dgm:spPr/>
      <dgm:t>
        <a:bodyPr/>
        <a:lstStyle/>
        <a:p>
          <a:r>
            <a:rPr lang="en-US" dirty="0"/>
            <a:t>Threshold Optimization</a:t>
          </a:r>
        </a:p>
      </dgm:t>
    </dgm:pt>
    <dgm:pt modelId="{331CA18B-AC94-4038-AA43-DB9BA71B9D45}" type="parTrans" cxnId="{08CC647E-72B4-4D8D-9A1D-5A957E46C262}">
      <dgm:prSet/>
      <dgm:spPr/>
      <dgm:t>
        <a:bodyPr/>
        <a:lstStyle/>
        <a:p>
          <a:endParaRPr lang="en-US"/>
        </a:p>
      </dgm:t>
    </dgm:pt>
    <dgm:pt modelId="{64EA8606-1C19-4624-951A-E97E3B34B3CA}" type="sibTrans" cxnId="{08CC647E-72B4-4D8D-9A1D-5A957E46C262}">
      <dgm:prSet/>
      <dgm:spPr/>
      <dgm:t>
        <a:bodyPr/>
        <a:lstStyle/>
        <a:p>
          <a:endParaRPr lang="en-US"/>
        </a:p>
      </dgm:t>
    </dgm:pt>
    <dgm:pt modelId="{C3C70A2D-53E8-44E6-A1C0-9E7E2E1873B6}">
      <dgm:prSet phldrT="[Text]"/>
      <dgm:spPr/>
      <dgm:t>
        <a:bodyPr/>
        <a:lstStyle/>
        <a:p>
          <a:r>
            <a:rPr lang="en-US" dirty="0"/>
            <a:t>Evaluation on Test Data</a:t>
          </a:r>
        </a:p>
      </dgm:t>
    </dgm:pt>
    <dgm:pt modelId="{B0F1834C-FEB7-4FBB-A400-D06D5CD6C0D2}" type="parTrans" cxnId="{3C8A5111-A057-4E94-BA89-36965F9ABA7C}">
      <dgm:prSet/>
      <dgm:spPr/>
      <dgm:t>
        <a:bodyPr/>
        <a:lstStyle/>
        <a:p>
          <a:endParaRPr lang="en-US"/>
        </a:p>
      </dgm:t>
    </dgm:pt>
    <dgm:pt modelId="{3F49D3CB-F45D-4236-BC22-2DA1367D6EF3}" type="sibTrans" cxnId="{3C8A5111-A057-4E94-BA89-36965F9ABA7C}">
      <dgm:prSet/>
      <dgm:spPr/>
      <dgm:t>
        <a:bodyPr/>
        <a:lstStyle/>
        <a:p>
          <a:endParaRPr lang="en-US"/>
        </a:p>
      </dgm:t>
    </dgm:pt>
    <dgm:pt modelId="{69358183-9B94-4D98-9201-94E06EDA33F1}">
      <dgm:prSet phldrT="[Text]"/>
      <dgm:spPr/>
      <dgm:t>
        <a:bodyPr/>
        <a:lstStyle/>
        <a:p>
          <a:r>
            <a:rPr lang="en-US" dirty="0"/>
            <a:t>Probability Calibration</a:t>
          </a:r>
        </a:p>
      </dgm:t>
    </dgm:pt>
    <dgm:pt modelId="{21107167-252D-489C-82B1-9247BBCA3E3E}" type="parTrans" cxnId="{898F14FC-AA08-4E71-A57A-26C6F3972F02}">
      <dgm:prSet/>
      <dgm:spPr/>
      <dgm:t>
        <a:bodyPr/>
        <a:lstStyle/>
        <a:p>
          <a:endParaRPr lang="en-US"/>
        </a:p>
      </dgm:t>
    </dgm:pt>
    <dgm:pt modelId="{87EBED0F-250E-4E39-8DDD-3E0A2A2AB70D}" type="sibTrans" cxnId="{898F14FC-AA08-4E71-A57A-26C6F3972F02}">
      <dgm:prSet/>
      <dgm:spPr/>
      <dgm:t>
        <a:bodyPr/>
        <a:lstStyle/>
        <a:p>
          <a:endParaRPr lang="en-US"/>
        </a:p>
      </dgm:t>
    </dgm:pt>
    <dgm:pt modelId="{F678D159-FC32-4C71-A2F0-E8F305046750}" type="pres">
      <dgm:prSet presAssocID="{DD64054F-A8A4-49BE-9FEC-014B192C01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40542-ABF4-4228-B71F-23FB73CE8462}" type="pres">
      <dgm:prSet presAssocID="{FA3E43C3-26B2-4DD3-8A54-97B93D327CEE}" presName="hierRoot1" presStyleCnt="0">
        <dgm:presLayoutVars>
          <dgm:hierBranch val="init"/>
        </dgm:presLayoutVars>
      </dgm:prSet>
      <dgm:spPr/>
    </dgm:pt>
    <dgm:pt modelId="{BD3A6019-99CA-4096-85AC-28A77352D159}" type="pres">
      <dgm:prSet presAssocID="{FA3E43C3-26B2-4DD3-8A54-97B93D327CEE}" presName="rootComposite1" presStyleCnt="0"/>
      <dgm:spPr/>
    </dgm:pt>
    <dgm:pt modelId="{682F8EAB-BA19-485F-9ED4-A16F64CAA8D6}" type="pres">
      <dgm:prSet presAssocID="{FA3E43C3-26B2-4DD3-8A54-97B93D327CEE}" presName="rootText1" presStyleLbl="node0" presStyleIdx="0" presStyleCnt="1">
        <dgm:presLayoutVars>
          <dgm:chMax/>
          <dgm:chPref val="3"/>
        </dgm:presLayoutVars>
      </dgm:prSet>
      <dgm:spPr/>
    </dgm:pt>
    <dgm:pt modelId="{936A8D0D-E018-461C-B606-A8F959EA47D9}" type="pres">
      <dgm:prSet presAssocID="{FA3E43C3-26B2-4DD3-8A54-97B93D327CEE}" presName="titleText1" presStyleLbl="fgAcc0" presStyleIdx="0" presStyleCnt="1">
        <dgm:presLayoutVars>
          <dgm:chMax val="0"/>
          <dgm:chPref val="0"/>
        </dgm:presLayoutVars>
      </dgm:prSet>
      <dgm:spPr/>
    </dgm:pt>
    <dgm:pt modelId="{EAD3136B-75C1-4141-9C7B-77BC5342F0E1}" type="pres">
      <dgm:prSet presAssocID="{FA3E43C3-26B2-4DD3-8A54-97B93D327CEE}" presName="rootConnector1" presStyleLbl="node1" presStyleIdx="0" presStyleCnt="5"/>
      <dgm:spPr/>
    </dgm:pt>
    <dgm:pt modelId="{3C1F84BA-156D-41CC-A72C-2979DC0155C7}" type="pres">
      <dgm:prSet presAssocID="{FA3E43C3-26B2-4DD3-8A54-97B93D327CEE}" presName="hierChild2" presStyleCnt="0"/>
      <dgm:spPr/>
    </dgm:pt>
    <dgm:pt modelId="{E7386F0C-41D0-43AD-8ACD-87A6DE2607D3}" type="pres">
      <dgm:prSet presAssocID="{AED18319-098F-47C8-B9CD-DFC51C7B6B6C}" presName="Name37" presStyleLbl="parChTrans1D2" presStyleIdx="0" presStyleCnt="2"/>
      <dgm:spPr/>
    </dgm:pt>
    <dgm:pt modelId="{7C70D737-810A-4F37-AE10-4DFE42D15479}" type="pres">
      <dgm:prSet presAssocID="{0CB2E7FF-DDB2-433C-8C3F-F903E7E1F76D}" presName="hierRoot2" presStyleCnt="0">
        <dgm:presLayoutVars>
          <dgm:hierBranch val="init"/>
        </dgm:presLayoutVars>
      </dgm:prSet>
      <dgm:spPr/>
    </dgm:pt>
    <dgm:pt modelId="{45D011D1-B6C9-4670-A7A5-E37C755E81E6}" type="pres">
      <dgm:prSet presAssocID="{0CB2E7FF-DDB2-433C-8C3F-F903E7E1F76D}" presName="rootComposite" presStyleCnt="0"/>
      <dgm:spPr/>
    </dgm:pt>
    <dgm:pt modelId="{0AEBC966-48B8-4293-8EAC-807770D7DE30}" type="pres">
      <dgm:prSet presAssocID="{0CB2E7FF-DDB2-433C-8C3F-F903E7E1F76D}" presName="rootText" presStyleLbl="node1" presStyleIdx="0" presStyleCnt="5">
        <dgm:presLayoutVars>
          <dgm:chMax/>
          <dgm:chPref val="3"/>
        </dgm:presLayoutVars>
      </dgm:prSet>
      <dgm:spPr/>
    </dgm:pt>
    <dgm:pt modelId="{D25A7536-86BD-49F2-AAA7-F3AAA5A9BDD1}" type="pres">
      <dgm:prSet presAssocID="{0CB2E7FF-DDB2-433C-8C3F-F903E7E1F76D}" presName="titleText2" presStyleLbl="fgAcc1" presStyleIdx="0" presStyleCnt="5">
        <dgm:presLayoutVars>
          <dgm:chMax val="0"/>
          <dgm:chPref val="0"/>
        </dgm:presLayoutVars>
      </dgm:prSet>
      <dgm:spPr/>
    </dgm:pt>
    <dgm:pt modelId="{45709A6A-89AC-4F7D-910F-24F6A0807EC4}" type="pres">
      <dgm:prSet presAssocID="{0CB2E7FF-DDB2-433C-8C3F-F903E7E1F76D}" presName="rootConnector" presStyleLbl="node2" presStyleIdx="0" presStyleCnt="0"/>
      <dgm:spPr/>
    </dgm:pt>
    <dgm:pt modelId="{0701F395-6298-403D-B14E-7F299F7D50A1}" type="pres">
      <dgm:prSet presAssocID="{0CB2E7FF-DDB2-433C-8C3F-F903E7E1F76D}" presName="hierChild4" presStyleCnt="0"/>
      <dgm:spPr/>
    </dgm:pt>
    <dgm:pt modelId="{521EC3C5-BC8C-48A6-A23B-BF1F6E81FBBE}" type="pres">
      <dgm:prSet presAssocID="{61557FA0-A3F7-40C3-9994-DDBE7C898947}" presName="Name37" presStyleLbl="parChTrans1D3" presStyleIdx="0" presStyleCnt="3"/>
      <dgm:spPr/>
    </dgm:pt>
    <dgm:pt modelId="{1B8D4F50-891C-40F8-A19F-CB55F8F1AF17}" type="pres">
      <dgm:prSet presAssocID="{CC115FF1-71ED-4A8D-B340-599767C8B7FC}" presName="hierRoot2" presStyleCnt="0">
        <dgm:presLayoutVars>
          <dgm:hierBranch val="init"/>
        </dgm:presLayoutVars>
      </dgm:prSet>
      <dgm:spPr/>
    </dgm:pt>
    <dgm:pt modelId="{02FE0EE4-9C7B-4849-9ADF-237620E1E24B}" type="pres">
      <dgm:prSet presAssocID="{CC115FF1-71ED-4A8D-B340-599767C8B7FC}" presName="rootComposite" presStyleCnt="0"/>
      <dgm:spPr/>
    </dgm:pt>
    <dgm:pt modelId="{2F9E7BA4-26B3-42D0-973B-A709CA8AF348}" type="pres">
      <dgm:prSet presAssocID="{CC115FF1-71ED-4A8D-B340-599767C8B7FC}" presName="rootText" presStyleLbl="node1" presStyleIdx="1" presStyleCnt="5">
        <dgm:presLayoutVars>
          <dgm:chMax/>
          <dgm:chPref val="3"/>
        </dgm:presLayoutVars>
      </dgm:prSet>
      <dgm:spPr/>
    </dgm:pt>
    <dgm:pt modelId="{01C8F68D-7443-47A7-A8DC-C2EA476B569C}" type="pres">
      <dgm:prSet presAssocID="{CC115FF1-71ED-4A8D-B340-599767C8B7FC}" presName="titleText2" presStyleLbl="fgAcc1" presStyleIdx="1" presStyleCnt="5">
        <dgm:presLayoutVars>
          <dgm:chMax val="0"/>
          <dgm:chPref val="0"/>
        </dgm:presLayoutVars>
      </dgm:prSet>
      <dgm:spPr/>
    </dgm:pt>
    <dgm:pt modelId="{0C860CD2-80A8-41E6-A349-DE30970D94D8}" type="pres">
      <dgm:prSet presAssocID="{CC115FF1-71ED-4A8D-B340-599767C8B7FC}" presName="rootConnector" presStyleLbl="node3" presStyleIdx="0" presStyleCnt="0"/>
      <dgm:spPr/>
    </dgm:pt>
    <dgm:pt modelId="{A1BF454A-66F3-4418-8EEA-D454CA285B43}" type="pres">
      <dgm:prSet presAssocID="{CC115FF1-71ED-4A8D-B340-599767C8B7FC}" presName="hierChild4" presStyleCnt="0"/>
      <dgm:spPr/>
    </dgm:pt>
    <dgm:pt modelId="{299CEEC1-0396-430C-A883-0A838B84EBBB}" type="pres">
      <dgm:prSet presAssocID="{CC115FF1-71ED-4A8D-B340-599767C8B7FC}" presName="hierChild5" presStyleCnt="0"/>
      <dgm:spPr/>
    </dgm:pt>
    <dgm:pt modelId="{37405787-7AD0-4C11-9B32-995ABC012BBF}" type="pres">
      <dgm:prSet presAssocID="{331CA18B-AC94-4038-AA43-DB9BA71B9D45}" presName="Name37" presStyleLbl="parChTrans1D3" presStyleIdx="1" presStyleCnt="3"/>
      <dgm:spPr/>
    </dgm:pt>
    <dgm:pt modelId="{34CE079A-36C1-4F5F-A0AC-B817CD8EA6B6}" type="pres">
      <dgm:prSet presAssocID="{1C2DB1DE-4591-40B5-9C53-85B9D479288C}" presName="hierRoot2" presStyleCnt="0">
        <dgm:presLayoutVars>
          <dgm:hierBranch val="init"/>
        </dgm:presLayoutVars>
      </dgm:prSet>
      <dgm:spPr/>
    </dgm:pt>
    <dgm:pt modelId="{D219F1D4-313F-4938-8937-A657C76750DA}" type="pres">
      <dgm:prSet presAssocID="{1C2DB1DE-4591-40B5-9C53-85B9D479288C}" presName="rootComposite" presStyleCnt="0"/>
      <dgm:spPr/>
    </dgm:pt>
    <dgm:pt modelId="{DD65A393-34FA-4215-88A2-2ADADB93421C}" type="pres">
      <dgm:prSet presAssocID="{1C2DB1DE-4591-40B5-9C53-85B9D479288C}" presName="rootText" presStyleLbl="node1" presStyleIdx="2" presStyleCnt="5">
        <dgm:presLayoutVars>
          <dgm:chMax/>
          <dgm:chPref val="3"/>
        </dgm:presLayoutVars>
      </dgm:prSet>
      <dgm:spPr/>
    </dgm:pt>
    <dgm:pt modelId="{E89625B5-2C59-42E0-89F6-3B51700FD537}" type="pres">
      <dgm:prSet presAssocID="{1C2DB1DE-4591-40B5-9C53-85B9D479288C}" presName="titleText2" presStyleLbl="fgAcc1" presStyleIdx="2" presStyleCnt="5">
        <dgm:presLayoutVars>
          <dgm:chMax val="0"/>
          <dgm:chPref val="0"/>
        </dgm:presLayoutVars>
      </dgm:prSet>
      <dgm:spPr/>
    </dgm:pt>
    <dgm:pt modelId="{2F86F7C7-88E6-4286-94D5-335FE9ACA066}" type="pres">
      <dgm:prSet presAssocID="{1C2DB1DE-4591-40B5-9C53-85B9D479288C}" presName="rootConnector" presStyleLbl="node3" presStyleIdx="0" presStyleCnt="0"/>
      <dgm:spPr/>
    </dgm:pt>
    <dgm:pt modelId="{3458A263-CF7B-4110-ADE7-7E16461C363A}" type="pres">
      <dgm:prSet presAssocID="{1C2DB1DE-4591-40B5-9C53-85B9D479288C}" presName="hierChild4" presStyleCnt="0"/>
      <dgm:spPr/>
    </dgm:pt>
    <dgm:pt modelId="{0F07DF02-9FAE-4630-931E-F7ED15DD1D0D}" type="pres">
      <dgm:prSet presAssocID="{1C2DB1DE-4591-40B5-9C53-85B9D479288C}" presName="hierChild5" presStyleCnt="0"/>
      <dgm:spPr/>
    </dgm:pt>
    <dgm:pt modelId="{48806519-3135-4DB7-85BA-B4960F3B2CAB}" type="pres">
      <dgm:prSet presAssocID="{0CB2E7FF-DDB2-433C-8C3F-F903E7E1F76D}" presName="hierChild5" presStyleCnt="0"/>
      <dgm:spPr/>
    </dgm:pt>
    <dgm:pt modelId="{1631C26D-076D-4278-AB2D-7DBE7A240D5D}" type="pres">
      <dgm:prSet presAssocID="{B0F1834C-FEB7-4FBB-A400-D06D5CD6C0D2}" presName="Name37" presStyleLbl="parChTrans1D2" presStyleIdx="1" presStyleCnt="2"/>
      <dgm:spPr/>
    </dgm:pt>
    <dgm:pt modelId="{AB3355FF-79AC-4FC3-BEE4-5D94B0F10C49}" type="pres">
      <dgm:prSet presAssocID="{C3C70A2D-53E8-44E6-A1C0-9E7E2E1873B6}" presName="hierRoot2" presStyleCnt="0">
        <dgm:presLayoutVars>
          <dgm:hierBranch val="init"/>
        </dgm:presLayoutVars>
      </dgm:prSet>
      <dgm:spPr/>
    </dgm:pt>
    <dgm:pt modelId="{81EA61F5-C135-4195-B5DD-77F1B50B13F1}" type="pres">
      <dgm:prSet presAssocID="{C3C70A2D-53E8-44E6-A1C0-9E7E2E1873B6}" presName="rootComposite" presStyleCnt="0"/>
      <dgm:spPr/>
    </dgm:pt>
    <dgm:pt modelId="{10FED7AD-AB6F-4988-ACB0-C4C205EF1737}" type="pres">
      <dgm:prSet presAssocID="{C3C70A2D-53E8-44E6-A1C0-9E7E2E1873B6}" presName="rootText" presStyleLbl="node1" presStyleIdx="3" presStyleCnt="5">
        <dgm:presLayoutVars>
          <dgm:chMax/>
          <dgm:chPref val="3"/>
        </dgm:presLayoutVars>
      </dgm:prSet>
      <dgm:spPr/>
    </dgm:pt>
    <dgm:pt modelId="{57932130-4243-444B-A9BC-0F23B4CE9103}" type="pres">
      <dgm:prSet presAssocID="{C3C70A2D-53E8-44E6-A1C0-9E7E2E1873B6}" presName="titleText2" presStyleLbl="fgAcc1" presStyleIdx="3" presStyleCnt="5">
        <dgm:presLayoutVars>
          <dgm:chMax val="0"/>
          <dgm:chPref val="0"/>
        </dgm:presLayoutVars>
      </dgm:prSet>
      <dgm:spPr/>
    </dgm:pt>
    <dgm:pt modelId="{A4B4853A-AE77-491B-85B2-547482C610FC}" type="pres">
      <dgm:prSet presAssocID="{C3C70A2D-53E8-44E6-A1C0-9E7E2E1873B6}" presName="rootConnector" presStyleLbl="node2" presStyleIdx="0" presStyleCnt="0"/>
      <dgm:spPr/>
    </dgm:pt>
    <dgm:pt modelId="{4CDC7AE8-40A9-4276-8E20-B28357B1AC27}" type="pres">
      <dgm:prSet presAssocID="{C3C70A2D-53E8-44E6-A1C0-9E7E2E1873B6}" presName="hierChild4" presStyleCnt="0"/>
      <dgm:spPr/>
    </dgm:pt>
    <dgm:pt modelId="{AC1DD40C-23B6-44AC-86D9-723235E367D1}" type="pres">
      <dgm:prSet presAssocID="{21107167-252D-489C-82B1-9247BBCA3E3E}" presName="Name37" presStyleLbl="parChTrans1D3" presStyleIdx="2" presStyleCnt="3"/>
      <dgm:spPr/>
    </dgm:pt>
    <dgm:pt modelId="{71219472-8D0B-4F04-B1BD-A127407E36A6}" type="pres">
      <dgm:prSet presAssocID="{69358183-9B94-4D98-9201-94E06EDA33F1}" presName="hierRoot2" presStyleCnt="0">
        <dgm:presLayoutVars>
          <dgm:hierBranch val="init"/>
        </dgm:presLayoutVars>
      </dgm:prSet>
      <dgm:spPr/>
    </dgm:pt>
    <dgm:pt modelId="{D94596DD-19D8-437F-BB50-7FD3F6EF3924}" type="pres">
      <dgm:prSet presAssocID="{69358183-9B94-4D98-9201-94E06EDA33F1}" presName="rootComposite" presStyleCnt="0"/>
      <dgm:spPr/>
    </dgm:pt>
    <dgm:pt modelId="{D5024BCA-35E9-4131-B9D1-F9E522273752}" type="pres">
      <dgm:prSet presAssocID="{69358183-9B94-4D98-9201-94E06EDA33F1}" presName="rootText" presStyleLbl="node1" presStyleIdx="4" presStyleCnt="5">
        <dgm:presLayoutVars>
          <dgm:chMax/>
          <dgm:chPref val="3"/>
        </dgm:presLayoutVars>
      </dgm:prSet>
      <dgm:spPr/>
    </dgm:pt>
    <dgm:pt modelId="{AFDB5D04-36FE-48AA-8C87-75B92BDC8D36}" type="pres">
      <dgm:prSet presAssocID="{69358183-9B94-4D98-9201-94E06EDA33F1}" presName="titleText2" presStyleLbl="fgAcc1" presStyleIdx="4" presStyleCnt="5">
        <dgm:presLayoutVars>
          <dgm:chMax val="0"/>
          <dgm:chPref val="0"/>
        </dgm:presLayoutVars>
      </dgm:prSet>
      <dgm:spPr/>
    </dgm:pt>
    <dgm:pt modelId="{F5797628-45F6-43E9-B6E6-EF1239AB35C7}" type="pres">
      <dgm:prSet presAssocID="{69358183-9B94-4D98-9201-94E06EDA33F1}" presName="rootConnector" presStyleLbl="node3" presStyleIdx="0" presStyleCnt="0"/>
      <dgm:spPr/>
    </dgm:pt>
    <dgm:pt modelId="{EFFBB468-6966-4237-B748-ACBF57F8A554}" type="pres">
      <dgm:prSet presAssocID="{69358183-9B94-4D98-9201-94E06EDA33F1}" presName="hierChild4" presStyleCnt="0"/>
      <dgm:spPr/>
    </dgm:pt>
    <dgm:pt modelId="{3F9F6C07-D37E-4FD2-AD56-4DC508D9B83A}" type="pres">
      <dgm:prSet presAssocID="{69358183-9B94-4D98-9201-94E06EDA33F1}" presName="hierChild5" presStyleCnt="0"/>
      <dgm:spPr/>
    </dgm:pt>
    <dgm:pt modelId="{43FF7B12-D9FE-46CB-8B3E-C84715A5DB1F}" type="pres">
      <dgm:prSet presAssocID="{C3C70A2D-53E8-44E6-A1C0-9E7E2E1873B6}" presName="hierChild5" presStyleCnt="0"/>
      <dgm:spPr/>
    </dgm:pt>
    <dgm:pt modelId="{BFC2A12D-DA77-483B-BA82-1EFF8D3E2A6E}" type="pres">
      <dgm:prSet presAssocID="{FA3E43C3-26B2-4DD3-8A54-97B93D327CEE}" presName="hierChild3" presStyleCnt="0"/>
      <dgm:spPr/>
    </dgm:pt>
  </dgm:ptLst>
  <dgm:cxnLst>
    <dgm:cxn modelId="{23F0EC01-2072-4F2A-8C2A-5EAEF6625247}" type="presOf" srcId="{331CA18B-AC94-4038-AA43-DB9BA71B9D45}" destId="{37405787-7AD0-4C11-9B32-995ABC012BBF}" srcOrd="0" destOrd="0" presId="urn:microsoft.com/office/officeart/2008/layout/NameandTitleOrganizationalChart"/>
    <dgm:cxn modelId="{CCF1430E-C9F7-43A7-B6BB-E9416B8F253B}" type="presOf" srcId="{21107167-252D-489C-82B1-9247BBCA3E3E}" destId="{AC1DD40C-23B6-44AC-86D9-723235E367D1}" srcOrd="0" destOrd="0" presId="urn:microsoft.com/office/officeart/2008/layout/NameandTitleOrganizationalChart"/>
    <dgm:cxn modelId="{4E3C5F11-72C1-46C5-AA33-B28BC0138517}" type="presOf" srcId="{AED18319-098F-47C8-B9CD-DFC51C7B6B6C}" destId="{E7386F0C-41D0-43AD-8ACD-87A6DE2607D3}" srcOrd="0" destOrd="0" presId="urn:microsoft.com/office/officeart/2008/layout/NameandTitleOrganizationalChart"/>
    <dgm:cxn modelId="{3C8A5111-A057-4E94-BA89-36965F9ABA7C}" srcId="{FA3E43C3-26B2-4DD3-8A54-97B93D327CEE}" destId="{C3C70A2D-53E8-44E6-A1C0-9E7E2E1873B6}" srcOrd="1" destOrd="0" parTransId="{B0F1834C-FEB7-4FBB-A400-D06D5CD6C0D2}" sibTransId="{3F49D3CB-F45D-4236-BC22-2DA1367D6EF3}"/>
    <dgm:cxn modelId="{18A77319-BD2C-48B9-97FD-8A11A4058F42}" type="presOf" srcId="{64EA8606-1C19-4624-951A-E97E3B34B3CA}" destId="{E89625B5-2C59-42E0-89F6-3B51700FD537}" srcOrd="0" destOrd="0" presId="urn:microsoft.com/office/officeart/2008/layout/NameandTitleOrganizationalChart"/>
    <dgm:cxn modelId="{AB09BE1B-863F-4146-97A1-1E9562FBB6BF}" type="presOf" srcId="{CC115FF1-71ED-4A8D-B340-599767C8B7FC}" destId="{2F9E7BA4-26B3-42D0-973B-A709CA8AF348}" srcOrd="0" destOrd="0" presId="urn:microsoft.com/office/officeart/2008/layout/NameandTitleOrganizationalChart"/>
    <dgm:cxn modelId="{807B6028-FAD9-47DF-B13C-EB037AD54A2C}" srcId="{DD64054F-A8A4-49BE-9FEC-014B192C01B1}" destId="{FA3E43C3-26B2-4DD3-8A54-97B93D327CEE}" srcOrd="0" destOrd="0" parTransId="{55EBE428-6544-4FA0-86EA-1EE60A52C70D}" sibTransId="{3A6A04C3-8FC8-4B81-A0D8-5B787CDC2E86}"/>
    <dgm:cxn modelId="{C17D9B2A-CA83-42F8-971F-9FE42CBEBE93}" srcId="{FA3E43C3-26B2-4DD3-8A54-97B93D327CEE}" destId="{0CB2E7FF-DDB2-433C-8C3F-F903E7E1F76D}" srcOrd="0" destOrd="0" parTransId="{AED18319-098F-47C8-B9CD-DFC51C7B6B6C}" sibTransId="{380B7608-E5EF-49D5-B6E8-2DB2B7643AE7}"/>
    <dgm:cxn modelId="{D73ADF2A-D529-414A-912A-9174C83F417B}" type="presOf" srcId="{1C2DB1DE-4591-40B5-9C53-85B9D479288C}" destId="{DD65A393-34FA-4215-88A2-2ADADB93421C}" srcOrd="0" destOrd="0" presId="urn:microsoft.com/office/officeart/2008/layout/NameandTitleOrganizationalChart"/>
    <dgm:cxn modelId="{6BADC639-E255-4BC3-9927-DECA080A572C}" type="presOf" srcId="{61557FA0-A3F7-40C3-9994-DDBE7C898947}" destId="{521EC3C5-BC8C-48A6-A23B-BF1F6E81FBBE}" srcOrd="0" destOrd="0" presId="urn:microsoft.com/office/officeart/2008/layout/NameandTitleOrganizationalChart"/>
    <dgm:cxn modelId="{F51B185B-FEF1-4A02-AD3F-5E45244F1335}" type="presOf" srcId="{FA3E43C3-26B2-4DD3-8A54-97B93D327CEE}" destId="{682F8EAB-BA19-485F-9ED4-A16F64CAA8D6}" srcOrd="0" destOrd="0" presId="urn:microsoft.com/office/officeart/2008/layout/NameandTitleOrganizationalChart"/>
    <dgm:cxn modelId="{387E1F4D-4D64-4096-9425-5F02C714B1D9}" type="presOf" srcId="{380B7608-E5EF-49D5-B6E8-2DB2B7643AE7}" destId="{D25A7536-86BD-49F2-AAA7-F3AAA5A9BDD1}" srcOrd="0" destOrd="0" presId="urn:microsoft.com/office/officeart/2008/layout/NameandTitleOrganizationalChart"/>
    <dgm:cxn modelId="{8E0DBB52-1D42-4B09-A8C1-C62B0B095400}" srcId="{0CB2E7FF-DDB2-433C-8C3F-F903E7E1F76D}" destId="{CC115FF1-71ED-4A8D-B340-599767C8B7FC}" srcOrd="0" destOrd="0" parTransId="{61557FA0-A3F7-40C3-9994-DDBE7C898947}" sibTransId="{2D78E014-CA61-4287-9466-504F32956361}"/>
    <dgm:cxn modelId="{6E902A79-3055-40BD-A6F0-64A048EB8194}" type="presOf" srcId="{1C2DB1DE-4591-40B5-9C53-85B9D479288C}" destId="{2F86F7C7-88E6-4286-94D5-335FE9ACA066}" srcOrd="1" destOrd="0" presId="urn:microsoft.com/office/officeart/2008/layout/NameandTitleOrganizationalChart"/>
    <dgm:cxn modelId="{08CC647E-72B4-4D8D-9A1D-5A957E46C262}" srcId="{0CB2E7FF-DDB2-433C-8C3F-F903E7E1F76D}" destId="{1C2DB1DE-4591-40B5-9C53-85B9D479288C}" srcOrd="1" destOrd="0" parTransId="{331CA18B-AC94-4038-AA43-DB9BA71B9D45}" sibTransId="{64EA8606-1C19-4624-951A-E97E3B34B3CA}"/>
    <dgm:cxn modelId="{D38BA484-9057-481D-8497-8D596EA22FB0}" type="presOf" srcId="{C3C70A2D-53E8-44E6-A1C0-9E7E2E1873B6}" destId="{A4B4853A-AE77-491B-85B2-547482C610FC}" srcOrd="1" destOrd="0" presId="urn:microsoft.com/office/officeart/2008/layout/NameandTitleOrganizationalChart"/>
    <dgm:cxn modelId="{8C799DA7-84EF-433F-A75E-32DDD789D043}" type="presOf" srcId="{69358183-9B94-4D98-9201-94E06EDA33F1}" destId="{D5024BCA-35E9-4131-B9D1-F9E522273752}" srcOrd="0" destOrd="0" presId="urn:microsoft.com/office/officeart/2008/layout/NameandTitleOrganizationalChart"/>
    <dgm:cxn modelId="{AF8DD9B5-C835-451D-B5DF-382AF321C175}" type="presOf" srcId="{C3C70A2D-53E8-44E6-A1C0-9E7E2E1873B6}" destId="{10FED7AD-AB6F-4988-ACB0-C4C205EF1737}" srcOrd="0" destOrd="0" presId="urn:microsoft.com/office/officeart/2008/layout/NameandTitleOrganizationalChart"/>
    <dgm:cxn modelId="{1498E9BE-8A7E-4C09-B7A7-3DA518187836}" type="presOf" srcId="{B0F1834C-FEB7-4FBB-A400-D06D5CD6C0D2}" destId="{1631C26D-076D-4278-AB2D-7DBE7A240D5D}" srcOrd="0" destOrd="0" presId="urn:microsoft.com/office/officeart/2008/layout/NameandTitleOrganizationalChart"/>
    <dgm:cxn modelId="{3EDE56C0-9D1B-432D-8645-7E4A76842368}" type="presOf" srcId="{3F49D3CB-F45D-4236-BC22-2DA1367D6EF3}" destId="{57932130-4243-444B-A9BC-0F23B4CE9103}" srcOrd="0" destOrd="0" presId="urn:microsoft.com/office/officeart/2008/layout/NameandTitleOrganizationalChart"/>
    <dgm:cxn modelId="{FB0B26C6-38B0-43EC-AD64-4613BBB51BC0}" type="presOf" srcId="{3A6A04C3-8FC8-4B81-A0D8-5B787CDC2E86}" destId="{936A8D0D-E018-461C-B606-A8F959EA47D9}" srcOrd="0" destOrd="0" presId="urn:microsoft.com/office/officeart/2008/layout/NameandTitleOrganizationalChart"/>
    <dgm:cxn modelId="{55F965D1-9720-4D99-8F93-AB8C32A6983D}" type="presOf" srcId="{DD64054F-A8A4-49BE-9FEC-014B192C01B1}" destId="{F678D159-FC32-4C71-A2F0-E8F305046750}" srcOrd="0" destOrd="0" presId="urn:microsoft.com/office/officeart/2008/layout/NameandTitleOrganizationalChart"/>
    <dgm:cxn modelId="{2DEDF8D3-D02A-4143-BDC3-0593F04BC020}" type="presOf" srcId="{2D78E014-CA61-4287-9466-504F32956361}" destId="{01C8F68D-7443-47A7-A8DC-C2EA476B569C}" srcOrd="0" destOrd="0" presId="urn:microsoft.com/office/officeart/2008/layout/NameandTitleOrganizationalChart"/>
    <dgm:cxn modelId="{30BA54E1-3B34-492B-8B4B-A22C2271F64D}" type="presOf" srcId="{FA3E43C3-26B2-4DD3-8A54-97B93D327CEE}" destId="{EAD3136B-75C1-4141-9C7B-77BC5342F0E1}" srcOrd="1" destOrd="0" presId="urn:microsoft.com/office/officeart/2008/layout/NameandTitleOrganizationalChart"/>
    <dgm:cxn modelId="{E8D5BAE4-D400-46AE-90AA-EB1D36ACB293}" type="presOf" srcId="{CC115FF1-71ED-4A8D-B340-599767C8B7FC}" destId="{0C860CD2-80A8-41E6-A349-DE30970D94D8}" srcOrd="1" destOrd="0" presId="urn:microsoft.com/office/officeart/2008/layout/NameandTitleOrganizationalChart"/>
    <dgm:cxn modelId="{535C47E5-D53C-4DCC-B6B4-4C349C2FBC18}" type="presOf" srcId="{0CB2E7FF-DDB2-433C-8C3F-F903E7E1F76D}" destId="{0AEBC966-48B8-4293-8EAC-807770D7DE30}" srcOrd="0" destOrd="0" presId="urn:microsoft.com/office/officeart/2008/layout/NameandTitleOrganizationalChart"/>
    <dgm:cxn modelId="{008333E6-C8A3-4005-8B38-7F94A36A7FF2}" type="presOf" srcId="{69358183-9B94-4D98-9201-94E06EDA33F1}" destId="{F5797628-45F6-43E9-B6E6-EF1239AB35C7}" srcOrd="1" destOrd="0" presId="urn:microsoft.com/office/officeart/2008/layout/NameandTitleOrganizationalChart"/>
    <dgm:cxn modelId="{5A30CCF1-F0FE-49A0-A263-537278C93535}" type="presOf" srcId="{0CB2E7FF-DDB2-433C-8C3F-F903E7E1F76D}" destId="{45709A6A-89AC-4F7D-910F-24F6A0807EC4}" srcOrd="1" destOrd="0" presId="urn:microsoft.com/office/officeart/2008/layout/NameandTitleOrganizationalChart"/>
    <dgm:cxn modelId="{824809F3-114C-4F95-B164-4291F555E94D}" type="presOf" srcId="{87EBED0F-250E-4E39-8DDD-3E0A2A2AB70D}" destId="{AFDB5D04-36FE-48AA-8C87-75B92BDC8D36}" srcOrd="0" destOrd="0" presId="urn:microsoft.com/office/officeart/2008/layout/NameandTitleOrganizationalChart"/>
    <dgm:cxn modelId="{898F14FC-AA08-4E71-A57A-26C6F3972F02}" srcId="{C3C70A2D-53E8-44E6-A1C0-9E7E2E1873B6}" destId="{69358183-9B94-4D98-9201-94E06EDA33F1}" srcOrd="0" destOrd="0" parTransId="{21107167-252D-489C-82B1-9247BBCA3E3E}" sibTransId="{87EBED0F-250E-4E39-8DDD-3E0A2A2AB70D}"/>
    <dgm:cxn modelId="{821E1824-AE9A-4018-8200-45C0559EC977}" type="presParOf" srcId="{F678D159-FC32-4C71-A2F0-E8F305046750}" destId="{1BD40542-ABF4-4228-B71F-23FB73CE8462}" srcOrd="0" destOrd="0" presId="urn:microsoft.com/office/officeart/2008/layout/NameandTitleOrganizationalChart"/>
    <dgm:cxn modelId="{8983B6F8-4F96-4011-B08B-9038AF7A062D}" type="presParOf" srcId="{1BD40542-ABF4-4228-B71F-23FB73CE8462}" destId="{BD3A6019-99CA-4096-85AC-28A77352D159}" srcOrd="0" destOrd="0" presId="urn:microsoft.com/office/officeart/2008/layout/NameandTitleOrganizationalChart"/>
    <dgm:cxn modelId="{DA2D9D2E-F126-4704-B429-D33ABFF1B765}" type="presParOf" srcId="{BD3A6019-99CA-4096-85AC-28A77352D159}" destId="{682F8EAB-BA19-485F-9ED4-A16F64CAA8D6}" srcOrd="0" destOrd="0" presId="urn:microsoft.com/office/officeart/2008/layout/NameandTitleOrganizationalChart"/>
    <dgm:cxn modelId="{75F2C12D-3C8E-43D0-A6F4-B89B371C84F8}" type="presParOf" srcId="{BD3A6019-99CA-4096-85AC-28A77352D159}" destId="{936A8D0D-E018-461C-B606-A8F959EA47D9}" srcOrd="1" destOrd="0" presId="urn:microsoft.com/office/officeart/2008/layout/NameandTitleOrganizationalChart"/>
    <dgm:cxn modelId="{8E8C0C96-4398-41AF-991D-3A780A2A909D}" type="presParOf" srcId="{BD3A6019-99CA-4096-85AC-28A77352D159}" destId="{EAD3136B-75C1-4141-9C7B-77BC5342F0E1}" srcOrd="2" destOrd="0" presId="urn:microsoft.com/office/officeart/2008/layout/NameandTitleOrganizationalChart"/>
    <dgm:cxn modelId="{4C3B44C0-424E-4293-8447-B6DCA066C85F}" type="presParOf" srcId="{1BD40542-ABF4-4228-B71F-23FB73CE8462}" destId="{3C1F84BA-156D-41CC-A72C-2979DC0155C7}" srcOrd="1" destOrd="0" presId="urn:microsoft.com/office/officeart/2008/layout/NameandTitleOrganizationalChart"/>
    <dgm:cxn modelId="{0EA217C9-9DC7-476F-9E6C-53A9B569AD77}" type="presParOf" srcId="{3C1F84BA-156D-41CC-A72C-2979DC0155C7}" destId="{E7386F0C-41D0-43AD-8ACD-87A6DE2607D3}" srcOrd="0" destOrd="0" presId="urn:microsoft.com/office/officeart/2008/layout/NameandTitleOrganizationalChart"/>
    <dgm:cxn modelId="{003D0A3E-8ACC-4219-8E9D-C951B45D253E}" type="presParOf" srcId="{3C1F84BA-156D-41CC-A72C-2979DC0155C7}" destId="{7C70D737-810A-4F37-AE10-4DFE42D15479}" srcOrd="1" destOrd="0" presId="urn:microsoft.com/office/officeart/2008/layout/NameandTitleOrganizationalChart"/>
    <dgm:cxn modelId="{DE76C4E0-F14A-4480-B7E8-51540F613115}" type="presParOf" srcId="{7C70D737-810A-4F37-AE10-4DFE42D15479}" destId="{45D011D1-B6C9-4670-A7A5-E37C755E81E6}" srcOrd="0" destOrd="0" presId="urn:microsoft.com/office/officeart/2008/layout/NameandTitleOrganizationalChart"/>
    <dgm:cxn modelId="{513E0549-2877-4B31-B20C-1D1BD7E48C85}" type="presParOf" srcId="{45D011D1-B6C9-4670-A7A5-E37C755E81E6}" destId="{0AEBC966-48B8-4293-8EAC-807770D7DE30}" srcOrd="0" destOrd="0" presId="urn:microsoft.com/office/officeart/2008/layout/NameandTitleOrganizationalChart"/>
    <dgm:cxn modelId="{AE2F34C2-447F-462E-B178-FEB3AC3DB55C}" type="presParOf" srcId="{45D011D1-B6C9-4670-A7A5-E37C755E81E6}" destId="{D25A7536-86BD-49F2-AAA7-F3AAA5A9BDD1}" srcOrd="1" destOrd="0" presId="urn:microsoft.com/office/officeart/2008/layout/NameandTitleOrganizationalChart"/>
    <dgm:cxn modelId="{7C94E5AC-D288-4128-95A9-208EB2D506E1}" type="presParOf" srcId="{45D011D1-B6C9-4670-A7A5-E37C755E81E6}" destId="{45709A6A-89AC-4F7D-910F-24F6A0807EC4}" srcOrd="2" destOrd="0" presId="urn:microsoft.com/office/officeart/2008/layout/NameandTitleOrganizationalChart"/>
    <dgm:cxn modelId="{16A0409D-79F7-43FC-A79E-656D02A3C882}" type="presParOf" srcId="{7C70D737-810A-4F37-AE10-4DFE42D15479}" destId="{0701F395-6298-403D-B14E-7F299F7D50A1}" srcOrd="1" destOrd="0" presId="urn:microsoft.com/office/officeart/2008/layout/NameandTitleOrganizationalChart"/>
    <dgm:cxn modelId="{6C0117F1-8BDC-47DE-B568-0B4704FF74AD}" type="presParOf" srcId="{0701F395-6298-403D-B14E-7F299F7D50A1}" destId="{521EC3C5-BC8C-48A6-A23B-BF1F6E81FBBE}" srcOrd="0" destOrd="0" presId="urn:microsoft.com/office/officeart/2008/layout/NameandTitleOrganizationalChart"/>
    <dgm:cxn modelId="{9D36E30D-9BEF-464F-822E-E291E2887919}" type="presParOf" srcId="{0701F395-6298-403D-B14E-7F299F7D50A1}" destId="{1B8D4F50-891C-40F8-A19F-CB55F8F1AF17}" srcOrd="1" destOrd="0" presId="urn:microsoft.com/office/officeart/2008/layout/NameandTitleOrganizationalChart"/>
    <dgm:cxn modelId="{5A59A82B-DDB9-409D-8253-9450E2A205C9}" type="presParOf" srcId="{1B8D4F50-891C-40F8-A19F-CB55F8F1AF17}" destId="{02FE0EE4-9C7B-4849-9ADF-237620E1E24B}" srcOrd="0" destOrd="0" presId="urn:microsoft.com/office/officeart/2008/layout/NameandTitleOrganizationalChart"/>
    <dgm:cxn modelId="{660D588F-9FAF-4176-A8E9-A00E5B9F659E}" type="presParOf" srcId="{02FE0EE4-9C7B-4849-9ADF-237620E1E24B}" destId="{2F9E7BA4-26B3-42D0-973B-A709CA8AF348}" srcOrd="0" destOrd="0" presId="urn:microsoft.com/office/officeart/2008/layout/NameandTitleOrganizationalChart"/>
    <dgm:cxn modelId="{4D5D0474-FC35-4B77-AF8F-5C3CAB16B035}" type="presParOf" srcId="{02FE0EE4-9C7B-4849-9ADF-237620E1E24B}" destId="{01C8F68D-7443-47A7-A8DC-C2EA476B569C}" srcOrd="1" destOrd="0" presId="urn:microsoft.com/office/officeart/2008/layout/NameandTitleOrganizationalChart"/>
    <dgm:cxn modelId="{AE3A0CDF-BCE2-48F2-B9CE-AF23BF5B3281}" type="presParOf" srcId="{02FE0EE4-9C7B-4849-9ADF-237620E1E24B}" destId="{0C860CD2-80A8-41E6-A349-DE30970D94D8}" srcOrd="2" destOrd="0" presId="urn:microsoft.com/office/officeart/2008/layout/NameandTitleOrganizationalChart"/>
    <dgm:cxn modelId="{2137500F-5274-4A28-B462-417F6DAD9234}" type="presParOf" srcId="{1B8D4F50-891C-40F8-A19F-CB55F8F1AF17}" destId="{A1BF454A-66F3-4418-8EEA-D454CA285B43}" srcOrd="1" destOrd="0" presId="urn:microsoft.com/office/officeart/2008/layout/NameandTitleOrganizationalChart"/>
    <dgm:cxn modelId="{6D24734B-70FB-4374-95FA-FF4DA275DE3E}" type="presParOf" srcId="{1B8D4F50-891C-40F8-A19F-CB55F8F1AF17}" destId="{299CEEC1-0396-430C-A883-0A838B84EBBB}" srcOrd="2" destOrd="0" presId="urn:microsoft.com/office/officeart/2008/layout/NameandTitleOrganizationalChart"/>
    <dgm:cxn modelId="{B608FBA1-B10B-4DA4-BAB8-1105DF59CA5D}" type="presParOf" srcId="{0701F395-6298-403D-B14E-7F299F7D50A1}" destId="{37405787-7AD0-4C11-9B32-995ABC012BBF}" srcOrd="2" destOrd="0" presId="urn:microsoft.com/office/officeart/2008/layout/NameandTitleOrganizationalChart"/>
    <dgm:cxn modelId="{52E0F555-5207-4821-9A1F-673C3C08CCEA}" type="presParOf" srcId="{0701F395-6298-403D-B14E-7F299F7D50A1}" destId="{34CE079A-36C1-4F5F-A0AC-B817CD8EA6B6}" srcOrd="3" destOrd="0" presId="urn:microsoft.com/office/officeart/2008/layout/NameandTitleOrganizationalChart"/>
    <dgm:cxn modelId="{DDDE8A1B-5394-4C2E-B5A6-E6BD689D6D48}" type="presParOf" srcId="{34CE079A-36C1-4F5F-A0AC-B817CD8EA6B6}" destId="{D219F1D4-313F-4938-8937-A657C76750DA}" srcOrd="0" destOrd="0" presId="urn:microsoft.com/office/officeart/2008/layout/NameandTitleOrganizationalChart"/>
    <dgm:cxn modelId="{1AC3EF76-10A3-4DEE-B1E8-6E9CCE6A9ACF}" type="presParOf" srcId="{D219F1D4-313F-4938-8937-A657C76750DA}" destId="{DD65A393-34FA-4215-88A2-2ADADB93421C}" srcOrd="0" destOrd="0" presId="urn:microsoft.com/office/officeart/2008/layout/NameandTitleOrganizationalChart"/>
    <dgm:cxn modelId="{84AAFB8F-16E3-4F93-A468-820EA3F27038}" type="presParOf" srcId="{D219F1D4-313F-4938-8937-A657C76750DA}" destId="{E89625B5-2C59-42E0-89F6-3B51700FD537}" srcOrd="1" destOrd="0" presId="urn:microsoft.com/office/officeart/2008/layout/NameandTitleOrganizationalChart"/>
    <dgm:cxn modelId="{0F6756CF-67EA-4CFB-A995-817D89022CDB}" type="presParOf" srcId="{D219F1D4-313F-4938-8937-A657C76750DA}" destId="{2F86F7C7-88E6-4286-94D5-335FE9ACA066}" srcOrd="2" destOrd="0" presId="urn:microsoft.com/office/officeart/2008/layout/NameandTitleOrganizationalChart"/>
    <dgm:cxn modelId="{1269B8CC-887F-4851-9CF6-3B0FC07A92AA}" type="presParOf" srcId="{34CE079A-36C1-4F5F-A0AC-B817CD8EA6B6}" destId="{3458A263-CF7B-4110-ADE7-7E16461C363A}" srcOrd="1" destOrd="0" presId="urn:microsoft.com/office/officeart/2008/layout/NameandTitleOrganizationalChart"/>
    <dgm:cxn modelId="{C862BDEE-06D5-4298-97BE-5A6DCE7C5C7E}" type="presParOf" srcId="{34CE079A-36C1-4F5F-A0AC-B817CD8EA6B6}" destId="{0F07DF02-9FAE-4630-931E-F7ED15DD1D0D}" srcOrd="2" destOrd="0" presId="urn:microsoft.com/office/officeart/2008/layout/NameandTitleOrganizationalChart"/>
    <dgm:cxn modelId="{D8C55147-95F4-4DAF-9564-20F93EB25DD5}" type="presParOf" srcId="{7C70D737-810A-4F37-AE10-4DFE42D15479}" destId="{48806519-3135-4DB7-85BA-B4960F3B2CAB}" srcOrd="2" destOrd="0" presId="urn:microsoft.com/office/officeart/2008/layout/NameandTitleOrganizationalChart"/>
    <dgm:cxn modelId="{D2381BB2-7D8B-4A8C-9306-70E9B78E9BCE}" type="presParOf" srcId="{3C1F84BA-156D-41CC-A72C-2979DC0155C7}" destId="{1631C26D-076D-4278-AB2D-7DBE7A240D5D}" srcOrd="2" destOrd="0" presId="urn:microsoft.com/office/officeart/2008/layout/NameandTitleOrganizationalChart"/>
    <dgm:cxn modelId="{F9C11D2B-9ED1-4017-9927-97A46E4B98C8}" type="presParOf" srcId="{3C1F84BA-156D-41CC-A72C-2979DC0155C7}" destId="{AB3355FF-79AC-4FC3-BEE4-5D94B0F10C49}" srcOrd="3" destOrd="0" presId="urn:microsoft.com/office/officeart/2008/layout/NameandTitleOrganizationalChart"/>
    <dgm:cxn modelId="{D654B469-32CE-4A3B-A242-1E2523FFECB5}" type="presParOf" srcId="{AB3355FF-79AC-4FC3-BEE4-5D94B0F10C49}" destId="{81EA61F5-C135-4195-B5DD-77F1B50B13F1}" srcOrd="0" destOrd="0" presId="urn:microsoft.com/office/officeart/2008/layout/NameandTitleOrganizationalChart"/>
    <dgm:cxn modelId="{F8A9CB59-63AE-4EFF-91B6-E9D12A092B53}" type="presParOf" srcId="{81EA61F5-C135-4195-B5DD-77F1B50B13F1}" destId="{10FED7AD-AB6F-4988-ACB0-C4C205EF1737}" srcOrd="0" destOrd="0" presId="urn:microsoft.com/office/officeart/2008/layout/NameandTitleOrganizationalChart"/>
    <dgm:cxn modelId="{42ABDDEE-7DF4-4A93-B180-4E9796B7D1E5}" type="presParOf" srcId="{81EA61F5-C135-4195-B5DD-77F1B50B13F1}" destId="{57932130-4243-444B-A9BC-0F23B4CE9103}" srcOrd="1" destOrd="0" presId="urn:microsoft.com/office/officeart/2008/layout/NameandTitleOrganizationalChart"/>
    <dgm:cxn modelId="{482D5F66-C6E7-4D75-89D8-61C4A29B7C09}" type="presParOf" srcId="{81EA61F5-C135-4195-B5DD-77F1B50B13F1}" destId="{A4B4853A-AE77-491B-85B2-547482C610FC}" srcOrd="2" destOrd="0" presId="urn:microsoft.com/office/officeart/2008/layout/NameandTitleOrganizationalChart"/>
    <dgm:cxn modelId="{F0EBD05F-4AB8-4975-B4E5-2BF99F55C94C}" type="presParOf" srcId="{AB3355FF-79AC-4FC3-BEE4-5D94B0F10C49}" destId="{4CDC7AE8-40A9-4276-8E20-B28357B1AC27}" srcOrd="1" destOrd="0" presId="urn:microsoft.com/office/officeart/2008/layout/NameandTitleOrganizationalChart"/>
    <dgm:cxn modelId="{8C52A761-915A-4DC7-8127-FD860672B5FB}" type="presParOf" srcId="{4CDC7AE8-40A9-4276-8E20-B28357B1AC27}" destId="{AC1DD40C-23B6-44AC-86D9-723235E367D1}" srcOrd="0" destOrd="0" presId="urn:microsoft.com/office/officeart/2008/layout/NameandTitleOrganizationalChart"/>
    <dgm:cxn modelId="{1C943398-99F9-4C7D-A77D-BE09DDDCA558}" type="presParOf" srcId="{4CDC7AE8-40A9-4276-8E20-B28357B1AC27}" destId="{71219472-8D0B-4F04-B1BD-A127407E36A6}" srcOrd="1" destOrd="0" presId="urn:microsoft.com/office/officeart/2008/layout/NameandTitleOrganizationalChart"/>
    <dgm:cxn modelId="{3B891A2A-DF00-4238-87AC-EB944B53C790}" type="presParOf" srcId="{71219472-8D0B-4F04-B1BD-A127407E36A6}" destId="{D94596DD-19D8-437F-BB50-7FD3F6EF3924}" srcOrd="0" destOrd="0" presId="urn:microsoft.com/office/officeart/2008/layout/NameandTitleOrganizationalChart"/>
    <dgm:cxn modelId="{CFD9AF4B-0AB7-4167-BC2F-47E6C4A7D39F}" type="presParOf" srcId="{D94596DD-19D8-437F-BB50-7FD3F6EF3924}" destId="{D5024BCA-35E9-4131-B9D1-F9E522273752}" srcOrd="0" destOrd="0" presId="urn:microsoft.com/office/officeart/2008/layout/NameandTitleOrganizationalChart"/>
    <dgm:cxn modelId="{697704A5-0359-421C-9704-6124F172FB61}" type="presParOf" srcId="{D94596DD-19D8-437F-BB50-7FD3F6EF3924}" destId="{AFDB5D04-36FE-48AA-8C87-75B92BDC8D36}" srcOrd="1" destOrd="0" presId="urn:microsoft.com/office/officeart/2008/layout/NameandTitleOrganizationalChart"/>
    <dgm:cxn modelId="{87F4E510-EB8C-400C-882C-2B5953811BD7}" type="presParOf" srcId="{D94596DD-19D8-437F-BB50-7FD3F6EF3924}" destId="{F5797628-45F6-43E9-B6E6-EF1239AB35C7}" srcOrd="2" destOrd="0" presId="urn:microsoft.com/office/officeart/2008/layout/NameandTitleOrganizationalChart"/>
    <dgm:cxn modelId="{2549CB8C-94BF-4A03-81CE-BF6275D874F8}" type="presParOf" srcId="{71219472-8D0B-4F04-B1BD-A127407E36A6}" destId="{EFFBB468-6966-4237-B748-ACBF57F8A554}" srcOrd="1" destOrd="0" presId="urn:microsoft.com/office/officeart/2008/layout/NameandTitleOrganizationalChart"/>
    <dgm:cxn modelId="{D98EF193-E1D2-404D-ACFC-4FEDD4A8E16B}" type="presParOf" srcId="{71219472-8D0B-4F04-B1BD-A127407E36A6}" destId="{3F9F6C07-D37E-4FD2-AD56-4DC508D9B83A}" srcOrd="2" destOrd="0" presId="urn:microsoft.com/office/officeart/2008/layout/NameandTitleOrganizationalChart"/>
    <dgm:cxn modelId="{DC3588DF-2FE4-40DB-925A-56EBC2032E83}" type="presParOf" srcId="{AB3355FF-79AC-4FC3-BEE4-5D94B0F10C49}" destId="{43FF7B12-D9FE-46CB-8B3E-C84715A5DB1F}" srcOrd="2" destOrd="0" presId="urn:microsoft.com/office/officeart/2008/layout/NameandTitleOrganizationalChart"/>
    <dgm:cxn modelId="{017D54CC-D771-4F70-9A1D-7A33AB2D4B3E}" type="presParOf" srcId="{1BD40542-ABF4-4228-B71F-23FB73CE8462}" destId="{BFC2A12D-DA77-483B-BA82-1EFF8D3E2A6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CA270-E2FF-4672-8760-511D0F62091A}">
      <dsp:nvSpPr>
        <dsp:cNvPr id="0" name=""/>
        <dsp:cNvSpPr/>
      </dsp:nvSpPr>
      <dsp:spPr>
        <a:xfrm>
          <a:off x="2224522" y="3499"/>
          <a:ext cx="2694835" cy="13474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 1. Introduction: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Background and Problem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Project Goals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Expected Benefits</a:t>
          </a:r>
        </a:p>
      </dsp:txBody>
      <dsp:txXfrm>
        <a:off x="2263986" y="42963"/>
        <a:ext cx="2615907" cy="1268489"/>
      </dsp:txXfrm>
    </dsp:sp>
    <dsp:sp modelId="{50938CDF-24B0-4A55-B878-877C13341BDF}">
      <dsp:nvSpPr>
        <dsp:cNvPr id="0" name=""/>
        <dsp:cNvSpPr/>
      </dsp:nvSpPr>
      <dsp:spPr>
        <a:xfrm>
          <a:off x="2494006" y="1350917"/>
          <a:ext cx="269483" cy="1010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563"/>
              </a:lnTo>
              <a:lnTo>
                <a:pt x="269483" y="10105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4ADDA-12DC-4BFC-A22B-561F94F71BC7}">
      <dsp:nvSpPr>
        <dsp:cNvPr id="0" name=""/>
        <dsp:cNvSpPr/>
      </dsp:nvSpPr>
      <dsp:spPr>
        <a:xfrm>
          <a:off x="2763489" y="1687772"/>
          <a:ext cx="2155868" cy="134741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3. Data Preparation: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Feature Engineering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Preprocessing</a:t>
          </a:r>
        </a:p>
      </dsp:txBody>
      <dsp:txXfrm>
        <a:off x="2802953" y="1727236"/>
        <a:ext cx="2076940" cy="1268489"/>
      </dsp:txXfrm>
    </dsp:sp>
    <dsp:sp modelId="{7DAFD230-B697-46F5-A62B-E0CBB843D812}">
      <dsp:nvSpPr>
        <dsp:cNvPr id="0" name=""/>
        <dsp:cNvSpPr/>
      </dsp:nvSpPr>
      <dsp:spPr>
        <a:xfrm>
          <a:off x="2494006" y="1350917"/>
          <a:ext cx="269483" cy="269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4835"/>
              </a:lnTo>
              <a:lnTo>
                <a:pt x="269483" y="2694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B0656-389D-415E-A1A0-535EEDEAA222}">
      <dsp:nvSpPr>
        <dsp:cNvPr id="0" name=""/>
        <dsp:cNvSpPr/>
      </dsp:nvSpPr>
      <dsp:spPr>
        <a:xfrm>
          <a:off x="2763489" y="3372044"/>
          <a:ext cx="2155868" cy="134741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5. Business Impact: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Business Metrics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Feature Interpretation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Reason For the Chosen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  Model</a:t>
          </a:r>
        </a:p>
      </dsp:txBody>
      <dsp:txXfrm>
        <a:off x="2802953" y="3411508"/>
        <a:ext cx="2076940" cy="1268489"/>
      </dsp:txXfrm>
    </dsp:sp>
    <dsp:sp modelId="{8B858B3D-CF3A-4BAA-812E-8884D6C0CA65}">
      <dsp:nvSpPr>
        <dsp:cNvPr id="0" name=""/>
        <dsp:cNvSpPr/>
      </dsp:nvSpPr>
      <dsp:spPr>
        <a:xfrm>
          <a:off x="5539466" y="0"/>
          <a:ext cx="2694835" cy="13474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 Data Understanding: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Data Source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Feature Description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Initial Insight (EDA)</a:t>
          </a:r>
        </a:p>
      </dsp:txBody>
      <dsp:txXfrm>
        <a:off x="5578930" y="39464"/>
        <a:ext cx="2615907" cy="1268489"/>
      </dsp:txXfrm>
    </dsp:sp>
    <dsp:sp modelId="{66A0F6DC-EBF2-496C-A874-C1243E41802A}">
      <dsp:nvSpPr>
        <dsp:cNvPr id="0" name=""/>
        <dsp:cNvSpPr/>
      </dsp:nvSpPr>
      <dsp:spPr>
        <a:xfrm>
          <a:off x="5808950" y="1347417"/>
          <a:ext cx="323083" cy="1014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063"/>
              </a:lnTo>
              <a:lnTo>
                <a:pt x="323083" y="10140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36AF6-383C-4847-9424-939A31B5FB84}">
      <dsp:nvSpPr>
        <dsp:cNvPr id="0" name=""/>
        <dsp:cNvSpPr/>
      </dsp:nvSpPr>
      <dsp:spPr>
        <a:xfrm>
          <a:off x="6132034" y="1687772"/>
          <a:ext cx="2155868" cy="134741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4. Modelling: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Tested Algorithm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Hyperparameter Tuning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Model Evaluation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Selection Best Model</a:t>
          </a:r>
        </a:p>
      </dsp:txBody>
      <dsp:txXfrm>
        <a:off x="6171498" y="1727236"/>
        <a:ext cx="2076940" cy="1268489"/>
      </dsp:txXfrm>
    </dsp:sp>
    <dsp:sp modelId="{09A51033-69B1-4351-B480-EA00C300DCF7}">
      <dsp:nvSpPr>
        <dsp:cNvPr id="0" name=""/>
        <dsp:cNvSpPr/>
      </dsp:nvSpPr>
      <dsp:spPr>
        <a:xfrm>
          <a:off x="5808950" y="1347417"/>
          <a:ext cx="323083" cy="269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335"/>
              </a:lnTo>
              <a:lnTo>
                <a:pt x="323083" y="26983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B31C3-8E06-4993-9612-A28ED903E77F}">
      <dsp:nvSpPr>
        <dsp:cNvPr id="0" name=""/>
        <dsp:cNvSpPr/>
      </dsp:nvSpPr>
      <dsp:spPr>
        <a:xfrm>
          <a:off x="6132034" y="3372044"/>
          <a:ext cx="2155868" cy="134741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6. Summary: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- Problem Solving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kern="1200" dirty="0"/>
            <a:t>- Limitation &amp; Challenge</a:t>
          </a:r>
        </a:p>
      </dsp:txBody>
      <dsp:txXfrm>
        <a:off x="6171498" y="3411508"/>
        <a:ext cx="2076940" cy="1268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ABC9F-A056-47E4-A59B-2FFC75029F56}">
      <dsp:nvSpPr>
        <dsp:cNvPr id="0" name=""/>
        <dsp:cNvSpPr/>
      </dsp:nvSpPr>
      <dsp:spPr>
        <a:xfrm>
          <a:off x="0" y="0"/>
          <a:ext cx="4213524" cy="3744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tint val="70000"/>
                <a:shade val="63000"/>
              </a:schemeClr>
              <a:schemeClr val="accent6"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Numerical</a:t>
          </a:r>
        </a:p>
      </dsp:txBody>
      <dsp:txXfrm>
        <a:off x="18277" y="18277"/>
        <a:ext cx="4176970" cy="337846"/>
      </dsp:txXfrm>
    </dsp:sp>
    <dsp:sp modelId="{00B633D9-B985-43BE-88DD-8D566D668E49}">
      <dsp:nvSpPr>
        <dsp:cNvPr id="0" name=""/>
        <dsp:cNvSpPr/>
      </dsp:nvSpPr>
      <dsp:spPr>
        <a:xfrm>
          <a:off x="0" y="432964"/>
          <a:ext cx="4213524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7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Balance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Campaign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Pdays</a:t>
          </a:r>
          <a:endParaRPr lang="en-US" sz="1200" kern="1200" dirty="0"/>
        </a:p>
      </dsp:txBody>
      <dsp:txXfrm>
        <a:off x="0" y="432964"/>
        <a:ext cx="4213524" cy="794880"/>
      </dsp:txXfrm>
    </dsp:sp>
    <dsp:sp modelId="{4424CCD9-C302-4CFE-87DC-E0B04AC9B9C0}">
      <dsp:nvSpPr>
        <dsp:cNvPr id="0" name=""/>
        <dsp:cNvSpPr/>
      </dsp:nvSpPr>
      <dsp:spPr>
        <a:xfrm>
          <a:off x="0" y="1234736"/>
          <a:ext cx="4213524" cy="37440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tint val="70000"/>
                <a:shade val="63000"/>
              </a:schemeClr>
              <a:schemeClr val="accent6">
                <a:tint val="10000"/>
                <a:satMod val="150000"/>
              </a:schemeClr>
            </a:duotone>
          </a:blip>
          <a:tile tx="0" ty="0" sx="60000" sy="59000" flip="none" algn="tl"/>
        </a:blipFill>
        <a:ln w="635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Categorica</a:t>
          </a:r>
          <a:r>
            <a:rPr lang="en-US" sz="1600" kern="1200" dirty="0"/>
            <a:t>l</a:t>
          </a:r>
        </a:p>
      </dsp:txBody>
      <dsp:txXfrm>
        <a:off x="18277" y="1253013"/>
        <a:ext cx="4176970" cy="337846"/>
      </dsp:txXfrm>
    </dsp:sp>
    <dsp:sp modelId="{89D9B459-3434-4B54-B139-D106E4B8B5B2}">
      <dsp:nvSpPr>
        <dsp:cNvPr id="0" name=""/>
        <dsp:cNvSpPr/>
      </dsp:nvSpPr>
      <dsp:spPr>
        <a:xfrm>
          <a:off x="0" y="1602244"/>
          <a:ext cx="4213524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779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Job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Housing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Loan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Contact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Month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 err="1"/>
            <a:t>Poutcome</a:t>
          </a:r>
          <a:endParaRPr lang="en-US" sz="1200" kern="1200" dirty="0"/>
        </a:p>
      </dsp:txBody>
      <dsp:txXfrm>
        <a:off x="0" y="1602244"/>
        <a:ext cx="4213524" cy="1192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06C20-1C17-494E-8A4B-C1E5F36CB942}">
      <dsp:nvSpPr>
        <dsp:cNvPr id="0" name=""/>
        <dsp:cNvSpPr/>
      </dsp:nvSpPr>
      <dsp:spPr>
        <a:xfrm>
          <a:off x="4393071" y="2018516"/>
          <a:ext cx="2565622" cy="221936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EDA Overview</a:t>
          </a:r>
        </a:p>
      </dsp:txBody>
      <dsp:txXfrm>
        <a:off x="4818231" y="2386296"/>
        <a:ext cx="1715302" cy="1483807"/>
      </dsp:txXfrm>
    </dsp:sp>
    <dsp:sp modelId="{495B0DC7-D43F-4BB5-909B-69B0FD806FD1}">
      <dsp:nvSpPr>
        <dsp:cNvPr id="0" name=""/>
        <dsp:cNvSpPr/>
      </dsp:nvSpPr>
      <dsp:spPr>
        <a:xfrm>
          <a:off x="5999643" y="956699"/>
          <a:ext cx="968001" cy="834061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9DC30-F44C-4C10-BD35-1BA52A1D9419}">
      <dsp:nvSpPr>
        <dsp:cNvPr id="0" name=""/>
        <dsp:cNvSpPr/>
      </dsp:nvSpPr>
      <dsp:spPr>
        <a:xfrm>
          <a:off x="4629402" y="0"/>
          <a:ext cx="2102509" cy="181891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Unique Value</a:t>
          </a:r>
        </a:p>
      </dsp:txBody>
      <dsp:txXfrm>
        <a:off x="4977833" y="301433"/>
        <a:ext cx="1405647" cy="1216051"/>
      </dsp:txXfrm>
    </dsp:sp>
    <dsp:sp modelId="{856ADED3-EF7B-4169-934A-E1016617E06E}">
      <dsp:nvSpPr>
        <dsp:cNvPr id="0" name=""/>
        <dsp:cNvSpPr/>
      </dsp:nvSpPr>
      <dsp:spPr>
        <a:xfrm>
          <a:off x="7129377" y="2515950"/>
          <a:ext cx="968001" cy="834061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E2C8A-BC30-4126-8272-F3E4C14BF702}">
      <dsp:nvSpPr>
        <dsp:cNvPr id="0" name=""/>
        <dsp:cNvSpPr/>
      </dsp:nvSpPr>
      <dsp:spPr>
        <a:xfrm>
          <a:off x="6557647" y="1118756"/>
          <a:ext cx="2102509" cy="181891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Outliers</a:t>
          </a:r>
        </a:p>
      </dsp:txBody>
      <dsp:txXfrm>
        <a:off x="6906078" y="1420189"/>
        <a:ext cx="1405647" cy="1216051"/>
      </dsp:txXfrm>
    </dsp:sp>
    <dsp:sp modelId="{48A29F1B-9780-4734-A07F-06DB51349C1D}">
      <dsp:nvSpPr>
        <dsp:cNvPr id="0" name=""/>
        <dsp:cNvSpPr/>
      </dsp:nvSpPr>
      <dsp:spPr>
        <a:xfrm>
          <a:off x="6344591" y="4276051"/>
          <a:ext cx="968001" cy="834061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66F7A-6D1A-431A-A28E-9890AB1E71F8}">
      <dsp:nvSpPr>
        <dsp:cNvPr id="0" name=""/>
        <dsp:cNvSpPr/>
      </dsp:nvSpPr>
      <dsp:spPr>
        <a:xfrm>
          <a:off x="6557647" y="3318100"/>
          <a:ext cx="2102509" cy="181891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Proportion by Category</a:t>
          </a:r>
        </a:p>
      </dsp:txBody>
      <dsp:txXfrm>
        <a:off x="6906078" y="3619533"/>
        <a:ext cx="1405647" cy="1216051"/>
      </dsp:txXfrm>
    </dsp:sp>
    <dsp:sp modelId="{8703A457-4EAB-4FBD-BD4E-9A4BAF2D3E11}">
      <dsp:nvSpPr>
        <dsp:cNvPr id="0" name=""/>
        <dsp:cNvSpPr/>
      </dsp:nvSpPr>
      <dsp:spPr>
        <a:xfrm>
          <a:off x="4397845" y="4458756"/>
          <a:ext cx="968001" cy="834061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FC908-02B8-47F0-AC62-9ABFDED1C0B7}">
      <dsp:nvSpPr>
        <dsp:cNvPr id="0" name=""/>
        <dsp:cNvSpPr/>
      </dsp:nvSpPr>
      <dsp:spPr>
        <a:xfrm>
          <a:off x="4629402" y="4438108"/>
          <a:ext cx="2102509" cy="181891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Correlation &amp; VIF</a:t>
          </a:r>
        </a:p>
      </dsp:txBody>
      <dsp:txXfrm>
        <a:off x="4977833" y="4739541"/>
        <a:ext cx="1405647" cy="1216051"/>
      </dsp:txXfrm>
    </dsp:sp>
    <dsp:sp modelId="{596AFEAB-0D3A-4782-B923-6844E06A2648}">
      <dsp:nvSpPr>
        <dsp:cNvPr id="0" name=""/>
        <dsp:cNvSpPr/>
      </dsp:nvSpPr>
      <dsp:spPr>
        <a:xfrm>
          <a:off x="3249611" y="2900131"/>
          <a:ext cx="968001" cy="834061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67889-5C91-4686-A2FD-9770F5C773EE}">
      <dsp:nvSpPr>
        <dsp:cNvPr id="0" name=""/>
        <dsp:cNvSpPr/>
      </dsp:nvSpPr>
      <dsp:spPr>
        <a:xfrm>
          <a:off x="2692205" y="3319352"/>
          <a:ext cx="2102509" cy="181891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Duplicated Data</a:t>
          </a:r>
        </a:p>
      </dsp:txBody>
      <dsp:txXfrm>
        <a:off x="3040636" y="3620785"/>
        <a:ext cx="1405647" cy="1216051"/>
      </dsp:txXfrm>
    </dsp:sp>
    <dsp:sp modelId="{9DF64DDC-17D0-4B80-8AE8-CD8950FB954A}">
      <dsp:nvSpPr>
        <dsp:cNvPr id="0" name=""/>
        <dsp:cNvSpPr/>
      </dsp:nvSpPr>
      <dsp:spPr>
        <a:xfrm>
          <a:off x="2692205" y="1116253"/>
          <a:ext cx="2102509" cy="181891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Missing Value</a:t>
          </a:r>
        </a:p>
      </dsp:txBody>
      <dsp:txXfrm>
        <a:off x="3040636" y="1417686"/>
        <a:ext cx="1405647" cy="12160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3DCEE-F13C-4899-913B-D240D39EF716}">
      <dsp:nvSpPr>
        <dsp:cNvPr id="0" name=""/>
        <dsp:cNvSpPr/>
      </dsp:nvSpPr>
      <dsp:spPr>
        <a:xfrm>
          <a:off x="0" y="199"/>
          <a:ext cx="5274574" cy="6531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alpha val="90000"/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6">
                <a:alpha val="90000"/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Preprocessing</a:t>
          </a:r>
        </a:p>
      </dsp:txBody>
      <dsp:txXfrm>
        <a:off x="19130" y="19329"/>
        <a:ext cx="5236314" cy="614888"/>
      </dsp:txXfrm>
    </dsp:sp>
    <dsp:sp modelId="{316AD60D-DA7F-4BBA-8CB7-895CD384BC7F}">
      <dsp:nvSpPr>
        <dsp:cNvPr id="0" name=""/>
        <dsp:cNvSpPr/>
      </dsp:nvSpPr>
      <dsp:spPr>
        <a:xfrm rot="5379923">
          <a:off x="2517680" y="669676"/>
          <a:ext cx="244935" cy="293917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90000"/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6">
                <a:shade val="90000"/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551757" y="694168"/>
        <a:ext cx="176351" cy="171455"/>
      </dsp:txXfrm>
    </dsp:sp>
    <dsp:sp modelId="{355E6D2D-93E6-4EE9-B10A-17CCEA3FD324}">
      <dsp:nvSpPr>
        <dsp:cNvPr id="0" name=""/>
        <dsp:cNvSpPr/>
      </dsp:nvSpPr>
      <dsp:spPr>
        <a:xfrm>
          <a:off x="11443" y="979922"/>
          <a:ext cx="5263130" cy="6531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alpha val="90000"/>
                <a:hueOff val="0"/>
                <a:satOff val="0"/>
                <a:lumOff val="0"/>
                <a:alphaOff val="-40000"/>
                <a:tint val="70000"/>
                <a:shade val="63000"/>
              </a:schemeClr>
              <a:schemeClr val="accent6">
                <a:alpha val="90000"/>
                <a:hueOff val="0"/>
                <a:satOff val="0"/>
                <a:lumOff val="0"/>
                <a:alphaOff val="-4000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Model-Ready dataset</a:t>
          </a:r>
        </a:p>
      </dsp:txBody>
      <dsp:txXfrm>
        <a:off x="30573" y="999052"/>
        <a:ext cx="5224870" cy="614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1D0ED-2157-43F3-801F-0397DE3AEA36}">
      <dsp:nvSpPr>
        <dsp:cNvPr id="0" name=""/>
        <dsp:cNvSpPr/>
      </dsp:nvSpPr>
      <dsp:spPr>
        <a:xfrm>
          <a:off x="-2573" y="1269"/>
          <a:ext cx="5279719" cy="6492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50000"/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6">
                <a:shade val="50000"/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Train_Test_Split</a:t>
          </a: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Stratified to keep class balance</a:t>
          </a:r>
        </a:p>
      </dsp:txBody>
      <dsp:txXfrm>
        <a:off x="16442" y="20284"/>
        <a:ext cx="5241689" cy="611192"/>
      </dsp:txXfrm>
    </dsp:sp>
    <dsp:sp modelId="{176B4B2F-FBA9-4203-AEFD-4FFEC4DD3DD6}">
      <dsp:nvSpPr>
        <dsp:cNvPr id="0" name=""/>
        <dsp:cNvSpPr/>
      </dsp:nvSpPr>
      <dsp:spPr>
        <a:xfrm rot="5400000">
          <a:off x="2515557" y="666721"/>
          <a:ext cx="243458" cy="292149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90000"/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accent6">
                <a:shade val="90000"/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549642" y="691067"/>
        <a:ext cx="175289" cy="170421"/>
      </dsp:txXfrm>
    </dsp:sp>
    <dsp:sp modelId="{61A3DCEE-F13C-4899-913B-D240D39EF716}">
      <dsp:nvSpPr>
        <dsp:cNvPr id="0" name=""/>
        <dsp:cNvSpPr/>
      </dsp:nvSpPr>
      <dsp:spPr>
        <a:xfrm>
          <a:off x="-2573" y="975102"/>
          <a:ext cx="5279719" cy="6492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50000"/>
                <a:hueOff val="0"/>
                <a:satOff val="-54"/>
                <a:lumOff val="25937"/>
                <a:alphaOff val="0"/>
                <a:tint val="70000"/>
                <a:shade val="63000"/>
              </a:schemeClr>
              <a:schemeClr val="accent6">
                <a:shade val="50000"/>
                <a:hueOff val="0"/>
                <a:satOff val="-54"/>
                <a:lumOff val="25937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Custome</a:t>
          </a:r>
          <a:r>
            <a:rPr lang="en-US" sz="2000" b="1" kern="1200" dirty="0"/>
            <a:t> Transformer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new meaning features</a:t>
          </a:r>
        </a:p>
      </dsp:txBody>
      <dsp:txXfrm>
        <a:off x="16442" y="994117"/>
        <a:ext cx="5241689" cy="611192"/>
      </dsp:txXfrm>
    </dsp:sp>
    <dsp:sp modelId="{316AD60D-DA7F-4BBA-8CB7-895CD384BC7F}">
      <dsp:nvSpPr>
        <dsp:cNvPr id="0" name=""/>
        <dsp:cNvSpPr/>
      </dsp:nvSpPr>
      <dsp:spPr>
        <a:xfrm rot="5400000">
          <a:off x="2517238" y="1638313"/>
          <a:ext cx="240096" cy="292149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90000"/>
                <a:hueOff val="0"/>
                <a:satOff val="-677"/>
                <a:lumOff val="28013"/>
                <a:alphaOff val="0"/>
                <a:tint val="70000"/>
                <a:shade val="63000"/>
              </a:schemeClr>
              <a:schemeClr val="accent6">
                <a:shade val="90000"/>
                <a:hueOff val="0"/>
                <a:satOff val="-677"/>
                <a:lumOff val="28013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549642" y="1664340"/>
        <a:ext cx="175289" cy="168067"/>
      </dsp:txXfrm>
    </dsp:sp>
    <dsp:sp modelId="{355E6D2D-93E6-4EE9-B10A-17CCEA3FD324}">
      <dsp:nvSpPr>
        <dsp:cNvPr id="0" name=""/>
        <dsp:cNvSpPr/>
      </dsp:nvSpPr>
      <dsp:spPr>
        <a:xfrm>
          <a:off x="0" y="1944452"/>
          <a:ext cx="5274573" cy="6492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6">
                <a:shade val="50000"/>
                <a:hueOff val="0"/>
                <a:satOff val="-54"/>
                <a:lumOff val="25937"/>
                <a:alphaOff val="0"/>
                <a:tint val="70000"/>
                <a:shade val="63000"/>
              </a:schemeClr>
              <a:schemeClr val="accent6">
                <a:shade val="50000"/>
                <a:hueOff val="0"/>
                <a:satOff val="-54"/>
                <a:lumOff val="25937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Feature Scaling and Encoding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Standardization for numerical and categorical features</a:t>
          </a:r>
        </a:p>
      </dsp:txBody>
      <dsp:txXfrm>
        <a:off x="19015" y="1963467"/>
        <a:ext cx="5236543" cy="6111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316B4-E84B-48E5-9FA7-85E0DB786D88}">
      <dsp:nvSpPr>
        <dsp:cNvPr id="0" name=""/>
        <dsp:cNvSpPr/>
      </dsp:nvSpPr>
      <dsp:spPr>
        <a:xfrm>
          <a:off x="0" y="424371"/>
          <a:ext cx="2810294" cy="175643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7CF91-9E7B-499A-99E2-B79BA6C18C69}">
      <dsp:nvSpPr>
        <dsp:cNvPr id="0" name=""/>
        <dsp:cNvSpPr/>
      </dsp:nvSpPr>
      <dsp:spPr>
        <a:xfrm>
          <a:off x="356907" y="1636662"/>
          <a:ext cx="73067" cy="73067"/>
        </a:xfrm>
        <a:prstGeom prst="ellips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0EE01-F447-4781-96F1-A944D1DDDD04}">
      <dsp:nvSpPr>
        <dsp:cNvPr id="0" name=""/>
        <dsp:cNvSpPr/>
      </dsp:nvSpPr>
      <dsp:spPr>
        <a:xfrm>
          <a:off x="393441" y="1673196"/>
          <a:ext cx="654798" cy="507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17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Build</a:t>
          </a:r>
        </a:p>
      </dsp:txBody>
      <dsp:txXfrm>
        <a:off x="393441" y="1673196"/>
        <a:ext cx="654798" cy="507609"/>
      </dsp:txXfrm>
    </dsp:sp>
    <dsp:sp modelId="{FBB5DF4A-8559-4FF6-9F77-A6E531CC89DD}">
      <dsp:nvSpPr>
        <dsp:cNvPr id="0" name=""/>
        <dsp:cNvSpPr/>
      </dsp:nvSpPr>
      <dsp:spPr>
        <a:xfrm>
          <a:off x="1001869" y="1159263"/>
          <a:ext cx="132083" cy="132083"/>
        </a:xfrm>
        <a:prstGeom prst="ellipse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AF3C4-B0C9-4589-9D58-52FCD1D1BB44}">
      <dsp:nvSpPr>
        <dsp:cNvPr id="0" name=""/>
        <dsp:cNvSpPr/>
      </dsp:nvSpPr>
      <dsp:spPr>
        <a:xfrm>
          <a:off x="1067911" y="1225305"/>
          <a:ext cx="674470" cy="9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88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Tune</a:t>
          </a:r>
        </a:p>
      </dsp:txBody>
      <dsp:txXfrm>
        <a:off x="1067911" y="1225305"/>
        <a:ext cx="674470" cy="955499"/>
      </dsp:txXfrm>
    </dsp:sp>
    <dsp:sp modelId="{451E7295-1CA4-4383-8D57-538692702724}">
      <dsp:nvSpPr>
        <dsp:cNvPr id="0" name=""/>
        <dsp:cNvSpPr/>
      </dsp:nvSpPr>
      <dsp:spPr>
        <a:xfrm>
          <a:off x="1777510" y="868749"/>
          <a:ext cx="182669" cy="182669"/>
        </a:xfrm>
        <a:prstGeom prst="ellipse">
          <a:avLst/>
        </a:prstGeom>
        <a:solidFill>
          <a:schemeClr val="accent6">
            <a:shade val="50000"/>
            <a:hueOff val="0"/>
            <a:satOff val="-54"/>
            <a:lumOff val="259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9BD86-4A3A-46C5-B97C-E881721182B6}">
      <dsp:nvSpPr>
        <dsp:cNvPr id="0" name=""/>
        <dsp:cNvSpPr/>
      </dsp:nvSpPr>
      <dsp:spPr>
        <a:xfrm>
          <a:off x="1801229" y="1030299"/>
          <a:ext cx="1009061" cy="73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93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Evaluate</a:t>
          </a:r>
        </a:p>
      </dsp:txBody>
      <dsp:txXfrm>
        <a:off x="1801229" y="1030299"/>
        <a:ext cx="1009061" cy="735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DD40C-23B6-44AC-86D9-723235E367D1}">
      <dsp:nvSpPr>
        <dsp:cNvPr id="0" name=""/>
        <dsp:cNvSpPr/>
      </dsp:nvSpPr>
      <dsp:spPr>
        <a:xfrm>
          <a:off x="5761182" y="2398427"/>
          <a:ext cx="91440" cy="537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7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1C26D-076D-4278-AB2D-7DBE7A240D5D}">
      <dsp:nvSpPr>
        <dsp:cNvPr id="0" name=""/>
        <dsp:cNvSpPr/>
      </dsp:nvSpPr>
      <dsp:spPr>
        <a:xfrm>
          <a:off x="3999612" y="931163"/>
          <a:ext cx="1807290" cy="537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18"/>
              </a:lnTo>
              <a:lnTo>
                <a:pt x="1807290" y="320318"/>
              </a:lnTo>
              <a:lnTo>
                <a:pt x="1807290" y="5373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05787-7AD0-4C11-9B32-995ABC012BBF}">
      <dsp:nvSpPr>
        <dsp:cNvPr id="0" name=""/>
        <dsp:cNvSpPr/>
      </dsp:nvSpPr>
      <dsp:spPr>
        <a:xfrm>
          <a:off x="2192321" y="2398427"/>
          <a:ext cx="1204860" cy="537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318"/>
              </a:lnTo>
              <a:lnTo>
                <a:pt x="1204860" y="320318"/>
              </a:lnTo>
              <a:lnTo>
                <a:pt x="1204860" y="537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C3C5-BC8C-48A6-A23B-BF1F6E81FBBE}">
      <dsp:nvSpPr>
        <dsp:cNvPr id="0" name=""/>
        <dsp:cNvSpPr/>
      </dsp:nvSpPr>
      <dsp:spPr>
        <a:xfrm>
          <a:off x="987461" y="2398427"/>
          <a:ext cx="1204860" cy="537307"/>
        </a:xfrm>
        <a:custGeom>
          <a:avLst/>
          <a:gdLst/>
          <a:ahLst/>
          <a:cxnLst/>
          <a:rect l="0" t="0" r="0" b="0"/>
          <a:pathLst>
            <a:path>
              <a:moveTo>
                <a:pt x="1204860" y="0"/>
              </a:moveTo>
              <a:lnTo>
                <a:pt x="1204860" y="320318"/>
              </a:lnTo>
              <a:lnTo>
                <a:pt x="0" y="320318"/>
              </a:lnTo>
              <a:lnTo>
                <a:pt x="0" y="537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6F0C-41D0-43AD-8ACD-87A6DE2607D3}">
      <dsp:nvSpPr>
        <dsp:cNvPr id="0" name=""/>
        <dsp:cNvSpPr/>
      </dsp:nvSpPr>
      <dsp:spPr>
        <a:xfrm>
          <a:off x="2192321" y="931163"/>
          <a:ext cx="1807290" cy="537307"/>
        </a:xfrm>
        <a:custGeom>
          <a:avLst/>
          <a:gdLst/>
          <a:ahLst/>
          <a:cxnLst/>
          <a:rect l="0" t="0" r="0" b="0"/>
          <a:pathLst>
            <a:path>
              <a:moveTo>
                <a:pt x="1807290" y="0"/>
              </a:moveTo>
              <a:lnTo>
                <a:pt x="1807290" y="320318"/>
              </a:lnTo>
              <a:lnTo>
                <a:pt x="0" y="320318"/>
              </a:lnTo>
              <a:lnTo>
                <a:pt x="0" y="5373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F8EAB-BA19-485F-9ED4-A16F64CAA8D6}">
      <dsp:nvSpPr>
        <dsp:cNvPr id="0" name=""/>
        <dsp:cNvSpPr/>
      </dsp:nvSpPr>
      <dsp:spPr>
        <a:xfrm>
          <a:off x="3101547" y="1207"/>
          <a:ext cx="1796128" cy="9299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31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Hyperparameter Tuning</a:t>
          </a:r>
        </a:p>
      </dsp:txBody>
      <dsp:txXfrm>
        <a:off x="3101547" y="1207"/>
        <a:ext cx="1796128" cy="929955"/>
      </dsp:txXfrm>
    </dsp:sp>
    <dsp:sp modelId="{936A8D0D-E018-461C-B606-A8F959EA47D9}">
      <dsp:nvSpPr>
        <dsp:cNvPr id="0" name=""/>
        <dsp:cNvSpPr/>
      </dsp:nvSpPr>
      <dsp:spPr>
        <a:xfrm>
          <a:off x="3460773" y="724506"/>
          <a:ext cx="1616515" cy="30998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460773" y="724506"/>
        <a:ext cx="1616515" cy="309985"/>
      </dsp:txXfrm>
    </dsp:sp>
    <dsp:sp modelId="{0AEBC966-48B8-4293-8EAC-807770D7DE30}">
      <dsp:nvSpPr>
        <dsp:cNvPr id="0" name=""/>
        <dsp:cNvSpPr/>
      </dsp:nvSpPr>
      <dsp:spPr>
        <a:xfrm>
          <a:off x="1294257" y="1468471"/>
          <a:ext cx="1796128" cy="9299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31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Model Selection</a:t>
          </a:r>
        </a:p>
      </dsp:txBody>
      <dsp:txXfrm>
        <a:off x="1294257" y="1468471"/>
        <a:ext cx="1796128" cy="929955"/>
      </dsp:txXfrm>
    </dsp:sp>
    <dsp:sp modelId="{D25A7536-86BD-49F2-AAA7-F3AAA5A9BDD1}">
      <dsp:nvSpPr>
        <dsp:cNvPr id="0" name=""/>
        <dsp:cNvSpPr/>
      </dsp:nvSpPr>
      <dsp:spPr>
        <a:xfrm>
          <a:off x="1653483" y="2191770"/>
          <a:ext cx="1616515" cy="30998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</a:t>
          </a:r>
        </a:p>
      </dsp:txBody>
      <dsp:txXfrm>
        <a:off x="1653483" y="2191770"/>
        <a:ext cx="1616515" cy="309985"/>
      </dsp:txXfrm>
    </dsp:sp>
    <dsp:sp modelId="{2F9E7BA4-26B3-42D0-973B-A709CA8AF348}">
      <dsp:nvSpPr>
        <dsp:cNvPr id="0" name=""/>
        <dsp:cNvSpPr/>
      </dsp:nvSpPr>
      <dsp:spPr>
        <a:xfrm>
          <a:off x="89396" y="2935735"/>
          <a:ext cx="1796128" cy="9299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31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Evaluation on Unseen Data</a:t>
          </a:r>
        </a:p>
      </dsp:txBody>
      <dsp:txXfrm>
        <a:off x="89396" y="2935735"/>
        <a:ext cx="1796128" cy="929955"/>
      </dsp:txXfrm>
    </dsp:sp>
    <dsp:sp modelId="{01C8F68D-7443-47A7-A8DC-C2EA476B569C}">
      <dsp:nvSpPr>
        <dsp:cNvPr id="0" name=""/>
        <dsp:cNvSpPr/>
      </dsp:nvSpPr>
      <dsp:spPr>
        <a:xfrm>
          <a:off x="448622" y="3659033"/>
          <a:ext cx="1616515" cy="30998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48622" y="3659033"/>
        <a:ext cx="1616515" cy="309985"/>
      </dsp:txXfrm>
    </dsp:sp>
    <dsp:sp modelId="{DD65A393-34FA-4215-88A2-2ADADB93421C}">
      <dsp:nvSpPr>
        <dsp:cNvPr id="0" name=""/>
        <dsp:cNvSpPr/>
      </dsp:nvSpPr>
      <dsp:spPr>
        <a:xfrm>
          <a:off x="2499117" y="2935735"/>
          <a:ext cx="1796128" cy="9299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31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Threshold Optimization</a:t>
          </a:r>
        </a:p>
      </dsp:txBody>
      <dsp:txXfrm>
        <a:off x="2499117" y="2935735"/>
        <a:ext cx="1796128" cy="929955"/>
      </dsp:txXfrm>
    </dsp:sp>
    <dsp:sp modelId="{E89625B5-2C59-42E0-89F6-3B51700FD537}">
      <dsp:nvSpPr>
        <dsp:cNvPr id="0" name=""/>
        <dsp:cNvSpPr/>
      </dsp:nvSpPr>
      <dsp:spPr>
        <a:xfrm>
          <a:off x="2858343" y="3659033"/>
          <a:ext cx="1616515" cy="30998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858343" y="3659033"/>
        <a:ext cx="1616515" cy="309985"/>
      </dsp:txXfrm>
    </dsp:sp>
    <dsp:sp modelId="{10FED7AD-AB6F-4988-ACB0-C4C205EF1737}">
      <dsp:nvSpPr>
        <dsp:cNvPr id="0" name=""/>
        <dsp:cNvSpPr/>
      </dsp:nvSpPr>
      <dsp:spPr>
        <a:xfrm>
          <a:off x="4908838" y="1468471"/>
          <a:ext cx="1796128" cy="9299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31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Evaluation on Test Data</a:t>
          </a:r>
        </a:p>
      </dsp:txBody>
      <dsp:txXfrm>
        <a:off x="4908838" y="1468471"/>
        <a:ext cx="1796128" cy="929955"/>
      </dsp:txXfrm>
    </dsp:sp>
    <dsp:sp modelId="{57932130-4243-444B-A9BC-0F23B4CE9103}">
      <dsp:nvSpPr>
        <dsp:cNvPr id="0" name=""/>
        <dsp:cNvSpPr/>
      </dsp:nvSpPr>
      <dsp:spPr>
        <a:xfrm>
          <a:off x="5268064" y="2191770"/>
          <a:ext cx="1616515" cy="30998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68064" y="2191770"/>
        <a:ext cx="1616515" cy="309985"/>
      </dsp:txXfrm>
    </dsp:sp>
    <dsp:sp modelId="{D5024BCA-35E9-4131-B9D1-F9E522273752}">
      <dsp:nvSpPr>
        <dsp:cNvPr id="0" name=""/>
        <dsp:cNvSpPr/>
      </dsp:nvSpPr>
      <dsp:spPr>
        <a:xfrm>
          <a:off x="4908838" y="2935735"/>
          <a:ext cx="1796128" cy="92995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70000"/>
                <a:shade val="63000"/>
              </a:schemeClr>
              <a:schemeClr val="lt1">
                <a:hueOff val="0"/>
                <a:satOff val="0"/>
                <a:lumOff val="0"/>
                <a:alphaOff val="0"/>
                <a:tint val="10000"/>
                <a:satMod val="150000"/>
              </a:schemeClr>
            </a:duotone>
          </a:blip>
          <a:tile tx="0" ty="0" sx="60000" sy="59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312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Probability Calibration</a:t>
          </a:r>
        </a:p>
      </dsp:txBody>
      <dsp:txXfrm>
        <a:off x="4908838" y="2935735"/>
        <a:ext cx="1796128" cy="929955"/>
      </dsp:txXfrm>
    </dsp:sp>
    <dsp:sp modelId="{AFDB5D04-36FE-48AA-8C87-75B92BDC8D36}">
      <dsp:nvSpPr>
        <dsp:cNvPr id="0" name=""/>
        <dsp:cNvSpPr/>
      </dsp:nvSpPr>
      <dsp:spPr>
        <a:xfrm>
          <a:off x="5268064" y="3659033"/>
          <a:ext cx="1616515" cy="30998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68064" y="3659033"/>
        <a:ext cx="1616515" cy="30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586-4443-435F-9901-D4E6B34ACC1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5D99E-30E1-4E51-94EE-718857DE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8/12/2025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8373-C5C6-7426-1426-D6487BD6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Deposit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394D7-98A9-1575-9EF2-E822C2047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model in the case of predicting customer campaigns for opening new deposits</a:t>
            </a:r>
          </a:p>
        </p:txBody>
      </p:sp>
    </p:spTree>
    <p:extLst>
      <p:ext uri="{BB962C8B-B14F-4D97-AF65-F5344CB8AC3E}">
        <p14:creationId xmlns:p14="http://schemas.microsoft.com/office/powerpoint/2010/main" val="318092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610366-45A6-5453-4137-0DA89B16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8132"/>
            <a:ext cx="10058400" cy="1609344"/>
          </a:xfrm>
        </p:spPr>
        <p:txBody>
          <a:bodyPr/>
          <a:lstStyle/>
          <a:p>
            <a:r>
              <a:rPr lang="en-US" dirty="0"/>
              <a:t>Why Logistic Regression?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4515F-C81B-302A-4332-C05A2AB34D15}"/>
              </a:ext>
            </a:extLst>
          </p:cNvPr>
          <p:cNvSpPr txBox="1"/>
          <p:nvPr/>
        </p:nvSpPr>
        <p:spPr>
          <a:xfrm>
            <a:off x="1828800" y="2459504"/>
            <a:ext cx="853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coefficients indicate feature direction &amp; importance.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and imbalanced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class_weight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='balanced’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probability calibration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easy to integrate in business workflows.</a:t>
            </a:r>
          </a:p>
        </p:txBody>
      </p:sp>
    </p:spTree>
    <p:extLst>
      <p:ext uri="{BB962C8B-B14F-4D97-AF65-F5344CB8AC3E}">
        <p14:creationId xmlns:p14="http://schemas.microsoft.com/office/powerpoint/2010/main" val="265140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B6C-F82F-CA16-1C37-3BC5C504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2218"/>
          </a:xfrm>
        </p:spPr>
        <p:txBody>
          <a:bodyPr/>
          <a:lstStyle/>
          <a:p>
            <a:r>
              <a:rPr lang="en-US" dirty="0"/>
              <a:t>Comparison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9463E7-C6C1-05AE-7521-9F2B41627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67484"/>
              </p:ext>
            </p:extLst>
          </p:nvPr>
        </p:nvGraphicFramePr>
        <p:xfrm>
          <a:off x="1004824" y="2224616"/>
          <a:ext cx="10182352" cy="25823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4062">
                  <a:extLst>
                    <a:ext uri="{9D8B030D-6E8A-4147-A177-3AD203B41FA5}">
                      <a16:colId xmlns:a16="http://schemas.microsoft.com/office/drawing/2014/main" val="169038304"/>
                    </a:ext>
                  </a:extLst>
                </a:gridCol>
                <a:gridCol w="2047114">
                  <a:extLst>
                    <a:ext uri="{9D8B030D-6E8A-4147-A177-3AD203B41FA5}">
                      <a16:colId xmlns:a16="http://schemas.microsoft.com/office/drawing/2014/main" val="2088888660"/>
                    </a:ext>
                  </a:extLst>
                </a:gridCol>
                <a:gridCol w="2545588">
                  <a:extLst>
                    <a:ext uri="{9D8B030D-6E8A-4147-A177-3AD203B41FA5}">
                      <a16:colId xmlns:a16="http://schemas.microsoft.com/office/drawing/2014/main" val="1553356026"/>
                    </a:ext>
                  </a:extLst>
                </a:gridCol>
                <a:gridCol w="2545588">
                  <a:extLst>
                    <a:ext uri="{9D8B030D-6E8A-4147-A177-3AD203B41FA5}">
                      <a16:colId xmlns:a16="http://schemas.microsoft.com/office/drawing/2014/main" val="1242281009"/>
                    </a:ext>
                  </a:extLst>
                </a:gridCol>
              </a:tblGrid>
              <a:tr h="43038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39849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r>
                        <a:rPr lang="en-US" dirty="0" err="1"/>
                        <a:t>Logistic_Regression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50352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r>
                        <a:rPr lang="en-US" dirty="0" err="1"/>
                        <a:t>Decision_Tree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52985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r>
                        <a:rPr lang="en-US" dirty="0" err="1"/>
                        <a:t>Gradient_Boosting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5679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r>
                        <a:rPr lang="en-US" dirty="0" err="1"/>
                        <a:t>Random_Forest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60606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502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D4244E-CFC5-3B3B-2AE1-4E1E92848A20}"/>
              </a:ext>
            </a:extLst>
          </p:cNvPr>
          <p:cNvSpPr/>
          <p:nvPr/>
        </p:nvSpPr>
        <p:spPr>
          <a:xfrm>
            <a:off x="1069848" y="5264150"/>
            <a:ext cx="6042152" cy="121285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Nb: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“combined” = (1 - w) × Performance Score + w × Interpretability Score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 Unicode MS" panose="020B0604020202020204" pitchFamily="34" charset="-128"/>
              </a:rPr>
              <a:t>w</a:t>
            </a:r>
            <a:r>
              <a:rPr lang="en-US" altLang="en-US" sz="1400" dirty="0">
                <a:solidFill>
                  <a:schemeClr val="bg1"/>
                </a:solidFill>
              </a:rPr>
              <a:t> = </a:t>
            </a:r>
            <a:r>
              <a:rPr lang="en-US" altLang="en-US" sz="1400" dirty="0" err="1">
                <a:solidFill>
                  <a:schemeClr val="bg1"/>
                </a:solidFill>
              </a:rPr>
              <a:t>interpretability_weight</a:t>
            </a:r>
            <a:r>
              <a:rPr lang="en-US" altLang="en-US" sz="1400" dirty="0">
                <a:solidFill>
                  <a:schemeClr val="bg1"/>
                </a:solidFill>
              </a:rPr>
              <a:t> (default = 0.3 </a:t>
            </a:r>
            <a:r>
              <a:rPr lang="en-US" altLang="en-US" sz="1400" dirty="0" err="1">
                <a:solidFill>
                  <a:schemeClr val="bg1"/>
                </a:solidFill>
              </a:rPr>
              <a:t>atau</a:t>
            </a:r>
            <a:r>
              <a:rPr lang="en-US" altLang="en-US" sz="1400" dirty="0">
                <a:solidFill>
                  <a:schemeClr val="bg1"/>
                </a:solidFill>
              </a:rPr>
              <a:t> 30%)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 Unicode MS" panose="020B0604020202020204" pitchFamily="34" charset="-128"/>
              </a:rPr>
              <a:t>(1 - w)</a:t>
            </a:r>
            <a:r>
              <a:rPr lang="en-US" altLang="en-US" sz="1400" dirty="0">
                <a:solidFill>
                  <a:schemeClr val="bg1"/>
                </a:solidFill>
              </a:rPr>
              <a:t> = </a:t>
            </a:r>
            <a:r>
              <a:rPr lang="en-US" altLang="en-US" sz="1400" dirty="0" err="1">
                <a:solidFill>
                  <a:schemeClr val="bg1"/>
                </a:solidFill>
              </a:rPr>
              <a:t>performance_weight</a:t>
            </a:r>
            <a:r>
              <a:rPr lang="en-US" altLang="en-US" sz="1400" dirty="0">
                <a:solidFill>
                  <a:schemeClr val="bg1"/>
                </a:solidFill>
              </a:rPr>
              <a:t> (default = 0.7 </a:t>
            </a:r>
            <a:r>
              <a:rPr lang="en-US" altLang="en-US" sz="1400" dirty="0" err="1">
                <a:solidFill>
                  <a:schemeClr val="bg1"/>
                </a:solidFill>
              </a:rPr>
              <a:t>atau</a:t>
            </a:r>
            <a:r>
              <a:rPr lang="en-US" altLang="en-US" sz="1400" dirty="0">
                <a:solidFill>
                  <a:schemeClr val="bg1"/>
                </a:solidFill>
              </a:rPr>
              <a:t> 70%)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Interpretability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didasari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secara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subjektif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8D367DB0-D00E-C4F8-9CAE-3D25C0C1D05D}"/>
              </a:ext>
            </a:extLst>
          </p:cNvPr>
          <p:cNvSpPr/>
          <p:nvPr/>
        </p:nvSpPr>
        <p:spPr>
          <a:xfrm>
            <a:off x="1004824" y="1714500"/>
            <a:ext cx="2398776" cy="393700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F1-score </a:t>
            </a:r>
            <a:r>
              <a:rPr lang="en-US" dirty="0" err="1"/>
              <a:t>metrix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2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F9FFA669-2821-3AA4-4597-7AF23E156925}"/>
              </a:ext>
            </a:extLst>
          </p:cNvPr>
          <p:cNvSpPr/>
          <p:nvPr/>
        </p:nvSpPr>
        <p:spPr>
          <a:xfrm>
            <a:off x="1355725" y="1169514"/>
            <a:ext cx="2695575" cy="1298575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Cost Saving: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Threshold 0.11 → Rp -5M (because of the project implementation costs)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Top 10% → Rp -5M (implementation costs are the same, but call volume is much lower)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4119C45-0F96-DE0B-1470-776A2E510DCD}"/>
              </a:ext>
            </a:extLst>
          </p:cNvPr>
          <p:cNvSpPr/>
          <p:nvPr/>
        </p:nvSpPr>
        <p:spPr>
          <a:xfrm>
            <a:off x="4667250" y="1148758"/>
            <a:ext cx="2489200" cy="1276350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Revenue Uplift</a:t>
            </a:r>
            <a:r>
              <a:rPr lang="en-US" sz="1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Threshold 0.11 → Rp 10.5M compared to the baseline random.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Top 10% → Rp 100.5M compared to the baseline random.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FA9B7B3-D8CC-DFFE-B6F9-43983610445F}"/>
              </a:ext>
            </a:extLst>
          </p:cNvPr>
          <p:cNvSpPr/>
          <p:nvPr/>
        </p:nvSpPr>
        <p:spPr>
          <a:xfrm>
            <a:off x="7772400" y="1148758"/>
            <a:ext cx="2489200" cy="1276350"/>
          </a:xfrm>
          <a:prstGeom prst="round2Diag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ROI Project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Threshold 0.11 → 1.1x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Top 10% → 19.1x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30038-FB3E-6BB2-8904-29A7B63A0C00}"/>
              </a:ext>
            </a:extLst>
          </p:cNvPr>
          <p:cNvSpPr/>
          <p:nvPr/>
        </p:nvSpPr>
        <p:spPr>
          <a:xfrm>
            <a:off x="4949046" y="321736"/>
            <a:ext cx="1848569" cy="3972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Metrix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847F4F-AD1E-983C-3AAF-A7157D02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26" y="2866452"/>
            <a:ext cx="983986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Interpretation: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Fitur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positif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poutcome_success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bulan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tertentu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oct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→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meningkatkan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peluang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deposit.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Fitur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negatif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contact_unknown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housing_yes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loan_yes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campaign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tinggi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tanpa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interaksi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tertentu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→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menurunkan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peluang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deposit.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Kombinasi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poutcome_success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pdays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rendah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menjadi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sinyal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konversi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sangat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kuat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819D0-F59C-F19B-E574-1B7E0726D57F}"/>
              </a:ext>
            </a:extLst>
          </p:cNvPr>
          <p:cNvSpPr txBox="1"/>
          <p:nvPr/>
        </p:nvSpPr>
        <p:spPr>
          <a:xfrm>
            <a:off x="1569887" y="4482254"/>
            <a:ext cx="8683925" cy="1938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/>
              <a:t>Reason For The Chosen Model:</a:t>
            </a:r>
            <a:endParaRPr lang="en-US" sz="1500" dirty="0"/>
          </a:p>
          <a:p>
            <a:r>
              <a:rPr lang="en-US" sz="1500" b="1" dirty="0"/>
              <a:t>1. Logistic Regression</a:t>
            </a:r>
            <a:r>
              <a:rPr lang="en-US" sz="1500" dirty="0"/>
              <a:t> </a:t>
            </a:r>
            <a:r>
              <a:rPr lang="en-US" sz="1500" dirty="0" err="1"/>
              <a:t>dipilih</a:t>
            </a:r>
            <a:r>
              <a:rPr lang="en-US" sz="1500" dirty="0"/>
              <a:t> </a:t>
            </a:r>
            <a:r>
              <a:rPr lang="en-US" sz="1500" dirty="0" err="1"/>
              <a:t>karena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Interpretability</a:t>
            </a:r>
            <a:r>
              <a:rPr lang="en-US" sz="1500" dirty="0"/>
              <a:t>: </a:t>
            </a:r>
            <a:r>
              <a:rPr lang="en-US" sz="1500" dirty="0" err="1"/>
              <a:t>mudah</a:t>
            </a:r>
            <a:r>
              <a:rPr lang="en-US" sz="1500" dirty="0"/>
              <a:t> </a:t>
            </a:r>
            <a:r>
              <a:rPr lang="en-US" sz="1500" dirty="0" err="1"/>
              <a:t>menjelaskan</a:t>
            </a:r>
            <a:r>
              <a:rPr lang="en-US" sz="1500" dirty="0"/>
              <a:t> </a:t>
            </a:r>
            <a:r>
              <a:rPr lang="en-US" sz="1500" dirty="0" err="1"/>
              <a:t>arah</a:t>
            </a:r>
            <a:r>
              <a:rPr lang="en-US" sz="1500" dirty="0"/>
              <a:t> dan </a:t>
            </a:r>
            <a:r>
              <a:rPr lang="en-US" sz="1500" dirty="0" err="1"/>
              <a:t>kekuatan</a:t>
            </a:r>
            <a:r>
              <a:rPr lang="en-US" sz="1500" dirty="0"/>
              <a:t> </a:t>
            </a:r>
            <a:r>
              <a:rPr lang="en-US" sz="1500" dirty="0" err="1"/>
              <a:t>pengaruh</a:t>
            </a:r>
            <a:r>
              <a:rPr lang="en-US" sz="1500" dirty="0"/>
              <a:t> </a:t>
            </a:r>
            <a:r>
              <a:rPr lang="en-US" sz="1500" dirty="0" err="1"/>
              <a:t>tiap</a:t>
            </a:r>
            <a:r>
              <a:rPr lang="en-US" sz="1500" dirty="0"/>
              <a:t> </a:t>
            </a:r>
            <a:r>
              <a:rPr lang="en-US" sz="1500" dirty="0" err="1"/>
              <a:t>fitur</a:t>
            </a:r>
            <a:r>
              <a:rPr lang="en-US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Stabil pada data unseen (AUC ~0.768, Top-Decile Lift ~1.92).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/>
              <a:t>Kompatibel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probability calibration → </a:t>
            </a:r>
            <a:r>
              <a:rPr lang="en-US" sz="1500" dirty="0" err="1"/>
              <a:t>penting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strategi top-K dan threshold.</a:t>
            </a:r>
          </a:p>
          <a:p>
            <a:r>
              <a:rPr lang="en-US" sz="1500" dirty="0"/>
              <a:t>2. Dua strategi targeting yang </a:t>
            </a:r>
            <a:r>
              <a:rPr lang="en-US" sz="1500" dirty="0" err="1"/>
              <a:t>dihasilkan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Threshold 0.11</a:t>
            </a:r>
            <a:r>
              <a:rPr lang="en-US" sz="1500" dirty="0"/>
              <a:t> → recall </a:t>
            </a:r>
            <a:r>
              <a:rPr lang="en-US" sz="1500" dirty="0" err="1"/>
              <a:t>tinggi</a:t>
            </a:r>
            <a:r>
              <a:rPr lang="en-US" sz="1500" dirty="0"/>
              <a:t>, </a:t>
            </a:r>
            <a:r>
              <a:rPr lang="en-US" sz="1500" dirty="0" err="1"/>
              <a:t>cocok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coverage </a:t>
            </a:r>
            <a:r>
              <a:rPr lang="en-US" sz="1500" dirty="0" err="1"/>
              <a:t>luas</a:t>
            </a:r>
            <a:r>
              <a:rPr lang="en-US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Top 10%</a:t>
            </a:r>
            <a:r>
              <a:rPr lang="en-US" sz="1500" dirty="0"/>
              <a:t> → ROI </a:t>
            </a:r>
            <a:r>
              <a:rPr lang="en-US" sz="1500" dirty="0" err="1"/>
              <a:t>tinggi</a:t>
            </a:r>
            <a:r>
              <a:rPr lang="en-US" sz="1500" dirty="0"/>
              <a:t>, </a:t>
            </a:r>
            <a:r>
              <a:rPr lang="en-US" sz="1500" dirty="0" err="1"/>
              <a:t>cocok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resource </a:t>
            </a:r>
            <a:r>
              <a:rPr lang="en-US" sz="1500" dirty="0" err="1"/>
              <a:t>terbatas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70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F65A-4242-181A-0800-700760A8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11989"/>
            <a:ext cx="10049256" cy="1056736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F617-6F0C-ACC6-FA7E-37B20BAB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742536"/>
            <a:ext cx="4754880" cy="4429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Problem Solving</a:t>
            </a:r>
            <a:endParaRPr lang="en-US" sz="1600" dirty="0"/>
          </a:p>
          <a:p>
            <a:r>
              <a:rPr lang="en-US" sz="1300" dirty="0"/>
              <a:t>The goal from the </a:t>
            </a:r>
            <a:r>
              <a:rPr lang="en-US" sz="1300" i="1" dirty="0"/>
              <a:t>Business Understanding</a:t>
            </a:r>
            <a:r>
              <a:rPr lang="en-US" sz="1300" dirty="0"/>
              <a:t> phase was to improve deposit campaign efficiency by </a:t>
            </a:r>
            <a:r>
              <a:rPr lang="en-US" sz="1300" b="1" dirty="0"/>
              <a:t>reducing wasted calls</a:t>
            </a:r>
            <a:r>
              <a:rPr lang="en-US" sz="1300" dirty="0"/>
              <a:t> and </a:t>
            </a:r>
            <a:r>
              <a:rPr lang="en-US" sz="1300" b="1" dirty="0"/>
              <a:t>increasing conversion opportunities</a:t>
            </a:r>
            <a:r>
              <a:rPr lang="en-US" sz="1300" dirty="0"/>
              <a:t>.</a:t>
            </a:r>
          </a:p>
          <a:p>
            <a:r>
              <a:rPr lang="en-US" sz="1300" dirty="0"/>
              <a:t>The tuned and calibrated Logistic Regression model provides two measurable targeting strategies:</a:t>
            </a:r>
          </a:p>
          <a:p>
            <a:pPr lvl="1"/>
            <a:r>
              <a:rPr lang="en-US" sz="1300" b="1" dirty="0"/>
              <a:t>Threshold 0.11</a:t>
            </a:r>
            <a:r>
              <a:rPr lang="en-US" sz="1300" dirty="0"/>
              <a:t> → captures almost all potential customers (high recall) to minimize missed opportunities.</a:t>
            </a:r>
          </a:p>
          <a:p>
            <a:pPr lvl="1"/>
            <a:r>
              <a:rPr lang="en-US" sz="1300" b="1" dirty="0"/>
              <a:t>Top 10%</a:t>
            </a:r>
            <a:r>
              <a:rPr lang="en-US" sz="1300" dirty="0"/>
              <a:t> → focuses on the highest-potential prospects to maximize ROI with minimal call volume.</a:t>
            </a:r>
          </a:p>
          <a:p>
            <a:r>
              <a:rPr lang="en-US" sz="1300" dirty="0"/>
              <a:t>Evaluation shows a </a:t>
            </a:r>
            <a:r>
              <a:rPr lang="en-US" sz="1300" b="1" dirty="0"/>
              <a:t>Top-Decile Lift ~1.92</a:t>
            </a:r>
            <a:r>
              <a:rPr lang="en-US" sz="1300" dirty="0"/>
              <a:t> on unseen data, meaning targeting effectiveness is almost twice as good as random selection.</a:t>
            </a:r>
          </a:p>
          <a:p>
            <a:r>
              <a:rPr lang="en-US" sz="1300" dirty="0"/>
              <a:t>Business simulation indicates potential </a:t>
            </a:r>
            <a:r>
              <a:rPr lang="en-US" sz="1300" b="1" dirty="0"/>
              <a:t>Revenue Uplift</a:t>
            </a:r>
            <a:r>
              <a:rPr lang="en-US" sz="1300" dirty="0"/>
              <a:t> of up to Rp 100.5M with a project ROI of 19.1x for the Top 10% strategy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350715-1516-6790-E97D-02A86A64B61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67274" y="1742536"/>
            <a:ext cx="4396135" cy="413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 &amp; Challenge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Score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stable, F1 and AUC remain at a moderate level (~0.76 AUC), leaving room for improvement in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Feature Impact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historical features like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poutcome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campaign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significant influence, but other potentially high-impact variables (e.g., recent behavior or more granular transaction data) are not available, limiting prediction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Customer Behavior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Shifts in marketing strategy or economic conditions may change customer patterns, requiring regular re-training and re-calibration.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vs Recall Trade-off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Threshold selection impacts business focus — whether to maximize reach (recall) or efficiency (precision &amp; ROI).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0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CFF4-FF3B-1D86-32D7-693BB66A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6829"/>
            <a:ext cx="10058400" cy="889843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6E196B-AD78-80DC-4FAB-DEA3398E0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065048"/>
              </p:ext>
            </p:extLst>
          </p:nvPr>
        </p:nvGraphicFramePr>
        <p:xfrm>
          <a:off x="730669" y="1385978"/>
          <a:ext cx="10512425" cy="472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6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E0A3-66CD-35E1-A760-5D0D12EA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429" y="76314"/>
            <a:ext cx="4957141" cy="855338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C57849-EE4C-C260-1FE8-B254BE9B48BC}"/>
              </a:ext>
            </a:extLst>
          </p:cNvPr>
          <p:cNvSpPr/>
          <p:nvPr/>
        </p:nvSpPr>
        <p:spPr>
          <a:xfrm>
            <a:off x="603850" y="1236452"/>
            <a:ext cx="5647426" cy="26051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Problem Statement:</a:t>
            </a:r>
          </a:p>
          <a:p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Banks face challenges promoting new deposit products due to </a:t>
            </a:r>
            <a:r>
              <a:rPr lang="en-US" sz="1400" b="1" dirty="0">
                <a:solidFill>
                  <a:schemeClr val="tx1"/>
                </a:solidFill>
              </a:rPr>
              <a:t>limited marketing resources</a:t>
            </a:r>
            <a:r>
              <a:rPr lang="en-US" sz="1400" dirty="0">
                <a:solidFill>
                  <a:schemeClr val="tx1"/>
                </a:solidFill>
              </a:rPr>
              <a:t> (telemarketing, promotions)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• Current campaigns use </a:t>
            </a:r>
            <a:r>
              <a:rPr lang="en-US" sz="1400" b="1" dirty="0">
                <a:solidFill>
                  <a:schemeClr val="tx1"/>
                </a:solidFill>
              </a:rPr>
              <a:t>spray-and-pray approach</a:t>
            </a:r>
            <a:r>
              <a:rPr lang="en-US" sz="1400" dirty="0">
                <a:solidFill>
                  <a:schemeClr val="tx1"/>
                </a:solidFill>
              </a:rPr>
              <a:t> - targeting all customers without prioritization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→ Results in:</a:t>
            </a:r>
          </a:p>
          <a:p>
            <a:r>
              <a:rPr lang="en-US" sz="1400" dirty="0">
                <a:solidFill>
                  <a:schemeClr val="tx1"/>
                </a:solidFill>
              </a:rPr>
              <a:t>	- Wasted calls/promotions (up to 70% ineffective*)</a:t>
            </a:r>
          </a:p>
          <a:p>
            <a:r>
              <a:rPr lang="en-US" sz="1400" dirty="0">
                <a:solidFill>
                  <a:schemeClr val="tx1"/>
                </a:solidFill>
              </a:rPr>
              <a:t>	- Low conversion (targeting wrong customers)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C1ED3-C036-5EC3-DCCF-D8C11D645CD7}"/>
              </a:ext>
            </a:extLst>
          </p:cNvPr>
          <p:cNvSpPr/>
          <p:nvPr/>
        </p:nvSpPr>
        <p:spPr>
          <a:xfrm>
            <a:off x="7712015" y="1621766"/>
            <a:ext cx="3927894" cy="36691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Project Goals: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Identify high-propensity customers</a:t>
            </a:r>
            <a:r>
              <a:rPr lang="en-US" dirty="0">
                <a:solidFill>
                  <a:schemeClr val="tx1"/>
                </a:solidFill>
              </a:rPr>
              <a:t>: Who are most likely to open new deposits?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Validate true intent</a:t>
            </a:r>
            <a:r>
              <a:rPr lang="en-US" dirty="0">
                <a:solidFill>
                  <a:schemeClr val="tx1"/>
                </a:solidFill>
              </a:rPr>
              <a:t>: Do they actually need/want deposit products?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Build predictive model</a:t>
            </a:r>
            <a:r>
              <a:rPr lang="en-US" dirty="0">
                <a:solidFill>
                  <a:schemeClr val="tx1"/>
                </a:solidFill>
              </a:rPr>
              <a:t>: For precise targeting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78030-E6AF-2F7D-43D3-376549584F92}"/>
              </a:ext>
            </a:extLst>
          </p:cNvPr>
          <p:cNvSpPr/>
          <p:nvPr/>
        </p:nvSpPr>
        <p:spPr>
          <a:xfrm>
            <a:off x="1293963" y="4548997"/>
            <a:ext cx="5584166" cy="17425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Expected Benefits: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✓ </a:t>
            </a:r>
            <a:r>
              <a:rPr lang="en-US" sz="1400" b="1" dirty="0">
                <a:solidFill>
                  <a:schemeClr val="tx1"/>
                </a:solidFill>
              </a:rPr>
              <a:t>2-3x higher conversion rates</a:t>
            </a:r>
            <a:r>
              <a:rPr lang="en-US" sz="1400" dirty="0">
                <a:solidFill>
                  <a:schemeClr val="tx1"/>
                </a:solidFill>
              </a:rPr>
              <a:t> by focusing on right customers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✓ </a:t>
            </a:r>
            <a:r>
              <a:rPr lang="en-US" sz="1400" b="1" dirty="0">
                <a:solidFill>
                  <a:schemeClr val="tx1"/>
                </a:solidFill>
              </a:rPr>
              <a:t>30-50% cost reduction</a:t>
            </a:r>
            <a:r>
              <a:rPr lang="en-US" sz="1400" dirty="0">
                <a:solidFill>
                  <a:schemeClr val="tx1"/>
                </a:solidFill>
              </a:rPr>
              <a:t> in marketing campaigns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✓ </a:t>
            </a:r>
            <a:r>
              <a:rPr lang="en-US" sz="1400" b="1" dirty="0">
                <a:solidFill>
                  <a:schemeClr val="tx1"/>
                </a:solidFill>
              </a:rPr>
              <a:t>Better customer experience</a:t>
            </a:r>
            <a:r>
              <a:rPr lang="en-US" sz="1400" dirty="0">
                <a:solidFill>
                  <a:schemeClr val="tx1"/>
                </a:solidFill>
              </a:rPr>
              <a:t> (only relevant offers)</a:t>
            </a:r>
          </a:p>
        </p:txBody>
      </p:sp>
    </p:spTree>
    <p:extLst>
      <p:ext uri="{BB962C8B-B14F-4D97-AF65-F5344CB8AC3E}">
        <p14:creationId xmlns:p14="http://schemas.microsoft.com/office/powerpoint/2010/main" val="399205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EF738E-4272-F3D3-888F-E42D7BF6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324" y="1"/>
            <a:ext cx="7473351" cy="741872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en-US" sz="3200" dirty="0"/>
              <a:t>Data Overview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3C1EF2-C17B-6279-8CA3-0EAEA996D3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877005"/>
              </p:ext>
            </p:extLst>
          </p:nvPr>
        </p:nvGraphicFramePr>
        <p:xfrm>
          <a:off x="456242" y="3697857"/>
          <a:ext cx="4213524" cy="285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DC66005-D27A-8538-0E2B-82F3E765947D}"/>
              </a:ext>
            </a:extLst>
          </p:cNvPr>
          <p:cNvSpPr/>
          <p:nvPr/>
        </p:nvSpPr>
        <p:spPr>
          <a:xfrm>
            <a:off x="1473679" y="3257909"/>
            <a:ext cx="2178649" cy="342182"/>
          </a:xfrm>
          <a:prstGeom prst="round2DiagRect">
            <a:avLst>
              <a:gd name="adj1" fmla="val 16667"/>
              <a:gd name="adj2" fmla="val 189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5377060-F813-F5D7-F51C-7B6572156D98}"/>
              </a:ext>
            </a:extLst>
          </p:cNvPr>
          <p:cNvSpPr/>
          <p:nvPr/>
        </p:nvSpPr>
        <p:spPr>
          <a:xfrm>
            <a:off x="5463396" y="4818471"/>
            <a:ext cx="2168106" cy="6096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1C2C749-B176-4757-D6B1-B3B4EBD0C22F}"/>
              </a:ext>
            </a:extLst>
          </p:cNvPr>
          <p:cNvSpPr/>
          <p:nvPr/>
        </p:nvSpPr>
        <p:spPr>
          <a:xfrm>
            <a:off x="799381" y="1017916"/>
            <a:ext cx="4974566" cy="1975450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Data Source: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File name: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data_bank.csv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Dataset Size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7,813 rows × 11 columns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Source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Bank marketing campaign data, collected in batch mode (non-real-time)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FE58CC9-4A68-2AA4-5430-2364515AB7C3}"/>
              </a:ext>
            </a:extLst>
          </p:cNvPr>
          <p:cNvSpPr/>
          <p:nvPr/>
        </p:nvSpPr>
        <p:spPr>
          <a:xfrm>
            <a:off x="8258355" y="4599936"/>
            <a:ext cx="2858219" cy="1046672"/>
          </a:xfrm>
          <a:prstGeom prst="round2Same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630B63-E902-30B0-F35B-23B7BB0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370" y="4746245"/>
            <a:ext cx="2766204" cy="754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deposit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(yes/no) — indicates whether a customer subscribes to a term deposit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2066A-2DD4-580D-68CF-8B6BF12A349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01133" y="1211392"/>
            <a:ext cx="529086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data characteristics: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“Unknown” values occur in </a:t>
            </a:r>
            <a:r>
              <a:rPr lang="en-US" altLang="en-US" sz="1400" dirty="0">
                <a:latin typeface="Arial Unicode MS" panose="020B0604020202020204" pitchFamily="34" charset="-128"/>
              </a:rPr>
              <a:t>job</a:t>
            </a:r>
            <a:r>
              <a:rPr lang="en-US" altLang="en-US" sz="1400" dirty="0"/>
              <a:t>, </a:t>
            </a:r>
            <a:r>
              <a:rPr lang="en-US" altLang="en-US" sz="1400" dirty="0">
                <a:latin typeface="Arial Unicode MS" panose="020B0604020202020204" pitchFamily="34" charset="-128"/>
              </a:rPr>
              <a:t>contact</a:t>
            </a:r>
            <a:r>
              <a:rPr lang="en-US" altLang="en-US" sz="1400" dirty="0"/>
              <a:t>, and </a:t>
            </a:r>
            <a:r>
              <a:rPr lang="en-US" altLang="en-US" sz="1400" dirty="0" err="1">
                <a:latin typeface="Arial Unicode MS" panose="020B0604020202020204" pitchFamily="34" charset="-128"/>
              </a:rPr>
              <a:t>poutcome</a:t>
            </a:r>
            <a:r>
              <a:rPr lang="en-US" altLang="en-US" sz="1400" dirty="0"/>
              <a:t> (treated explicitly during preprocessing).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Outliers in </a:t>
            </a:r>
            <a:r>
              <a:rPr lang="en-US" altLang="en-US" sz="1400" dirty="0">
                <a:latin typeface="Arial Unicode MS" panose="020B0604020202020204" pitchFamily="34" charset="-128"/>
              </a:rPr>
              <a:t>balance</a:t>
            </a:r>
            <a:r>
              <a:rPr lang="en-US" altLang="en-US" sz="1400" dirty="0"/>
              <a:t>, </a:t>
            </a:r>
            <a:r>
              <a:rPr lang="en-US" altLang="en-US" sz="1400" dirty="0">
                <a:latin typeface="Arial Unicode MS" panose="020B0604020202020204" pitchFamily="34" charset="-128"/>
              </a:rPr>
              <a:t>campaign</a:t>
            </a:r>
            <a:r>
              <a:rPr lang="en-US" altLang="en-US" sz="1400" dirty="0"/>
              <a:t>, and </a:t>
            </a:r>
            <a:r>
              <a:rPr lang="en-US" altLang="en-US" sz="1400" dirty="0" err="1">
                <a:latin typeface="Arial Unicode MS" panose="020B0604020202020204" pitchFamily="34" charset="-128"/>
              </a:rPr>
              <a:t>pdays</a:t>
            </a:r>
            <a:r>
              <a:rPr lang="en-US" altLang="en-US" sz="1400" dirty="0"/>
              <a:t> are preserved and converted into informative features (e.g., high‑campaign flag, new‑customer flag).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9EFAAF4-C696-FDFF-F9C5-5D721B597F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4791" y="3527713"/>
            <a:ext cx="2003549" cy="140899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1B030F-5D3E-2111-0275-69D0412BD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33553"/>
              </p:ext>
            </p:extLst>
          </p:nvPr>
        </p:nvGraphicFramePr>
        <p:xfrm>
          <a:off x="1622724" y="1293962"/>
          <a:ext cx="8946551" cy="50750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271">
                  <a:extLst>
                    <a:ext uri="{9D8B030D-6E8A-4147-A177-3AD203B41FA5}">
                      <a16:colId xmlns:a16="http://schemas.microsoft.com/office/drawing/2014/main" val="2144644481"/>
                    </a:ext>
                  </a:extLst>
                </a:gridCol>
                <a:gridCol w="2750591">
                  <a:extLst>
                    <a:ext uri="{9D8B030D-6E8A-4147-A177-3AD203B41FA5}">
                      <a16:colId xmlns:a16="http://schemas.microsoft.com/office/drawing/2014/main" val="3206678416"/>
                    </a:ext>
                  </a:extLst>
                </a:gridCol>
                <a:gridCol w="4330689">
                  <a:extLst>
                    <a:ext uri="{9D8B030D-6E8A-4147-A177-3AD203B41FA5}">
                      <a16:colId xmlns:a16="http://schemas.microsoft.com/office/drawing/2014/main" val="396170358"/>
                    </a:ext>
                  </a:extLst>
                </a:gridCol>
              </a:tblGrid>
              <a:tr h="35761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Impact to Business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953441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Customer 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Benchmark in market segmentation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535579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Customer 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Product preference, risk profile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220906"/>
                  </a:ext>
                </a:extLst>
              </a:tr>
              <a:tr h="4550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Savings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Financial capacity, marketing target potential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078099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Housing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Home credit status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Financial burden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821182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Loan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Status of other loans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Financial burden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530184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Communication 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The effectiveness of communication channels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589114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Last contact month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Seasonal effects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866016"/>
                  </a:ext>
                </a:extLst>
              </a:tr>
              <a:tr h="35761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Total 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Spamming risk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18999"/>
                  </a:ext>
                </a:extLst>
              </a:tr>
              <a:tr h="35761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 err="1"/>
                        <a:t>Pdays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Days since last contact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Warm/cold customer potential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000521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 err="1"/>
                        <a:t>Poutcome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Result of previous contact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Indication of interest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77528"/>
                  </a:ext>
                </a:extLst>
              </a:tr>
              <a:tr h="4303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deposit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b="0" kern="1200" dirty="0">
                          <a:solidFill>
                            <a:schemeClr val="dk1"/>
                          </a:solidFill>
                          <a:effectLst/>
                        </a:rPr>
                        <a:t>Open a deposit or not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500" dirty="0"/>
                        <a:t>Target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1354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4056754-9B19-1042-DE8D-BAF8D65855BC}"/>
              </a:ext>
            </a:extLst>
          </p:cNvPr>
          <p:cNvSpPr txBox="1"/>
          <p:nvPr/>
        </p:nvSpPr>
        <p:spPr>
          <a:xfrm>
            <a:off x="4025660" y="437071"/>
            <a:ext cx="3962400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</a:rPr>
              <a:t>Feature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4050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16CFB41-3A11-E061-097E-50F5C606B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059344"/>
              </p:ext>
            </p:extLst>
          </p:nvPr>
        </p:nvGraphicFramePr>
        <p:xfrm>
          <a:off x="-11502" y="260230"/>
          <a:ext cx="11352362" cy="6257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FF477E6-12A3-1250-CA66-0229BFB244CA}"/>
              </a:ext>
            </a:extLst>
          </p:cNvPr>
          <p:cNvSpPr/>
          <p:nvPr/>
        </p:nvSpPr>
        <p:spPr>
          <a:xfrm>
            <a:off x="7349586" y="153598"/>
            <a:ext cx="3542581" cy="98628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All columns have sufficient variation (no single-value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columns)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job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12 categories (incl. “unknown”)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3 categories (cellular, telephone, unknown)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poutcome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4 categories (unknown, other, failure,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success)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23469-B536-956D-49F3-EBE834F69EEF}"/>
              </a:ext>
            </a:extLst>
          </p:cNvPr>
          <p:cNvSpPr/>
          <p:nvPr/>
        </p:nvSpPr>
        <p:spPr>
          <a:xfrm>
            <a:off x="9265848" y="1606191"/>
            <a:ext cx="2609850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age</a:t>
            </a:r>
            <a:r>
              <a:rPr lang="en-US" altLang="en-US" sz="1000" dirty="0">
                <a:solidFill>
                  <a:schemeClr val="tx1"/>
                </a:solidFill>
              </a:rPr>
              <a:t>: 121 outliers (very high ages)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balance</a:t>
            </a:r>
            <a:r>
              <a:rPr lang="en-US" altLang="en-US" sz="1000" dirty="0">
                <a:solidFill>
                  <a:schemeClr val="tx1"/>
                </a:solidFill>
              </a:rPr>
              <a:t>: 736 outliers (extreme positive/negative balances)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campaign</a:t>
            </a:r>
            <a:r>
              <a:rPr lang="en-US" altLang="en-US" sz="1000" dirty="0">
                <a:solidFill>
                  <a:schemeClr val="tx1"/>
                </a:solidFill>
              </a:rPr>
              <a:t>: 429 outliers (very high contact frequency)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pdays</a:t>
            </a:r>
            <a:r>
              <a:rPr lang="en-US" altLang="en-US" sz="1000" dirty="0">
                <a:solidFill>
                  <a:schemeClr val="tx1"/>
                </a:solidFill>
              </a:rPr>
              <a:t>: 1,454 outliers (dominant -1, very long gap since last contact)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8A11AC-BA55-3FBC-25B5-5E0115CA25E3}"/>
              </a:ext>
            </a:extLst>
          </p:cNvPr>
          <p:cNvSpPr/>
          <p:nvPr/>
        </p:nvSpPr>
        <p:spPr>
          <a:xfrm>
            <a:off x="488829" y="1734150"/>
            <a:ext cx="2058838" cy="9661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8"/>
              </a:rPr>
              <a:t>job</a:t>
            </a:r>
            <a:r>
              <a:rPr lang="en-US" altLang="en-US" sz="1050" dirty="0">
                <a:solidFill>
                  <a:schemeClr val="bg1">
                    <a:lumMod val="85000"/>
                  </a:schemeClr>
                </a:solidFill>
              </a:rPr>
              <a:t>: 54 “unknown”</a:t>
            </a:r>
            <a:endParaRPr lang="en-US" altLang="en-US" sz="105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8"/>
              </a:rPr>
              <a:t>contact</a:t>
            </a:r>
            <a:r>
              <a:rPr lang="en-US" altLang="en-US" sz="1050" dirty="0">
                <a:solidFill>
                  <a:schemeClr val="bg1">
                    <a:lumMod val="85000"/>
                  </a:schemeClr>
                </a:solidFill>
              </a:rPr>
              <a:t>: 1,639 “unknown”</a:t>
            </a:r>
            <a:endParaRPr lang="en-US" altLang="en-US" sz="105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50" dirty="0" err="1">
                <a:solidFill>
                  <a:schemeClr val="bg1">
                    <a:lumMod val="85000"/>
                  </a:schemeClr>
                </a:solidFill>
                <a:latin typeface="Arial Unicode MS" panose="020B0604020202020204" pitchFamily="34" charset="-128"/>
              </a:rPr>
              <a:t>poutcome</a:t>
            </a:r>
            <a:r>
              <a:rPr lang="en-US" altLang="en-US" sz="1050" dirty="0">
                <a:solidFill>
                  <a:schemeClr val="bg1">
                    <a:lumMod val="85000"/>
                  </a:schemeClr>
                </a:solidFill>
              </a:rPr>
              <a:t>: 5,819 “unknown”</a:t>
            </a:r>
            <a:endParaRPr lang="en-US" altLang="en-US" sz="105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CB26AA-BE5A-2A26-0933-5C9CDAAF8217}"/>
              </a:ext>
            </a:extLst>
          </p:cNvPr>
          <p:cNvSpPr/>
          <p:nvPr/>
        </p:nvSpPr>
        <p:spPr>
          <a:xfrm>
            <a:off x="416943" y="4011282"/>
            <a:ext cx="2058838" cy="146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Full duplicates</a:t>
            </a:r>
            <a:r>
              <a:rPr lang="en-US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: 8 rows → remove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Partial duplicates</a:t>
            </a:r>
            <a:r>
              <a:rPr lang="en-US" alt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(same features, different target): 12 rows → review/remove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8EDC8E-CBDA-6B2A-864B-AB21E4F98DB2}"/>
              </a:ext>
            </a:extLst>
          </p:cNvPr>
          <p:cNvSpPr/>
          <p:nvPr/>
        </p:nvSpPr>
        <p:spPr>
          <a:xfrm>
            <a:off x="9097992" y="3536839"/>
            <a:ext cx="2967488" cy="180986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job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Retired &amp; Student → high “yes” proportion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housing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Without mortgage → higher “yes” chance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loan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Without personal loan → higher “yes” chance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poutcome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“Success” → very high “yes” rate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month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: Mar, Oct, Sep, Dec → high conversion months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DE857F21-60CB-F6CC-2DD1-7C518D1774BC}"/>
              </a:ext>
            </a:extLst>
          </p:cNvPr>
          <p:cNvSpPr/>
          <p:nvPr/>
        </p:nvSpPr>
        <p:spPr>
          <a:xfrm>
            <a:off x="6821697" y="5887769"/>
            <a:ext cx="2421147" cy="816633"/>
          </a:xfrm>
          <a:prstGeom prst="homePlat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Low correlation between numeric features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All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VIF &lt; 5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→ no significant multicollinearity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21DA7E-D469-B7D3-8EFC-2B889C12C44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625087" y="646742"/>
            <a:ext cx="724499" cy="28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E441BD-DD3D-225F-19EF-DF26FB49CF05}"/>
              </a:ext>
            </a:extLst>
          </p:cNvPr>
          <p:cNvCxnSpPr>
            <a:cxnSpLocks/>
          </p:cNvCxnSpPr>
          <p:nvPr/>
        </p:nvCxnSpPr>
        <p:spPr>
          <a:xfrm>
            <a:off x="8701177" y="2291991"/>
            <a:ext cx="54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C93EF-6294-13CD-7037-72D7D6248E79}"/>
              </a:ext>
            </a:extLst>
          </p:cNvPr>
          <p:cNvCxnSpPr>
            <a:cxnSpLocks/>
          </p:cNvCxnSpPr>
          <p:nvPr/>
        </p:nvCxnSpPr>
        <p:spPr>
          <a:xfrm flipV="1">
            <a:off x="8392962" y="4966538"/>
            <a:ext cx="616430" cy="12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6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C22AAE-960F-80AF-8A25-95366B37C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52819"/>
              </p:ext>
            </p:extLst>
          </p:nvPr>
        </p:nvGraphicFramePr>
        <p:xfrm>
          <a:off x="2251029" y="4036361"/>
          <a:ext cx="5274574" cy="1633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02E41E-22D8-D9BA-E1E0-DB2667451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730273"/>
              </p:ext>
            </p:extLst>
          </p:nvPr>
        </p:nvGraphicFramePr>
        <p:xfrm>
          <a:off x="2270674" y="1021601"/>
          <a:ext cx="5274573" cy="2599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7C0818E-B6A3-72F7-2D03-818B805B7D28}"/>
              </a:ext>
            </a:extLst>
          </p:cNvPr>
          <p:cNvSpPr/>
          <p:nvPr/>
        </p:nvSpPr>
        <p:spPr>
          <a:xfrm rot="5400000">
            <a:off x="4769927" y="3711431"/>
            <a:ext cx="253041" cy="27029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50D24-6E1C-081C-8DAD-9301F5AC7080}"/>
              </a:ext>
            </a:extLst>
          </p:cNvPr>
          <p:cNvSpPr/>
          <p:nvPr/>
        </p:nvSpPr>
        <p:spPr>
          <a:xfrm>
            <a:off x="8764437" y="1473539"/>
            <a:ext cx="342756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25876-7996-50EE-C2DA-0AE54FE7B8DF}"/>
              </a:ext>
            </a:extLst>
          </p:cNvPr>
          <p:cNvSpPr txBox="1"/>
          <p:nvPr/>
        </p:nvSpPr>
        <p:spPr>
          <a:xfrm>
            <a:off x="8764437" y="1490792"/>
            <a:ext cx="32952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is_senior</a:t>
            </a:r>
            <a:r>
              <a:rPr lang="en-US" sz="12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= customers who are over 65 years old-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negative_balance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= customers whose balance is negative or less than 0-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high_campaign</a:t>
            </a:r>
            <a:r>
              <a:rPr lang="en-US" sz="12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= customers who have been contacted more than 10 times-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new_customer</a:t>
            </a:r>
            <a:r>
              <a:rPr lang="en-US" sz="1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= customers who have never been contacted</a:t>
            </a:r>
            <a:endParaRPr lang="en-US" sz="1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8B40AF-B80A-59AA-B548-A1F224D7554C}"/>
              </a:ext>
            </a:extLst>
          </p:cNvPr>
          <p:cNvSpPr/>
          <p:nvPr/>
        </p:nvSpPr>
        <p:spPr>
          <a:xfrm>
            <a:off x="7838536" y="2185358"/>
            <a:ext cx="655607" cy="22428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D293F5-362D-D575-185D-A854CE939769}"/>
              </a:ext>
            </a:extLst>
          </p:cNvPr>
          <p:cNvSpPr/>
          <p:nvPr/>
        </p:nvSpPr>
        <p:spPr>
          <a:xfrm>
            <a:off x="7878781" y="4295953"/>
            <a:ext cx="4180947" cy="12249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0D4F1-3D1B-9E05-1431-BB8A32ACF6DE}"/>
              </a:ext>
            </a:extLst>
          </p:cNvPr>
          <p:cNvSpPr txBox="1"/>
          <p:nvPr/>
        </p:nvSpPr>
        <p:spPr>
          <a:xfrm>
            <a:off x="8085825" y="4483664"/>
            <a:ext cx="42564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effectLst/>
                <a:latin typeface="Consolas" panose="020B0609020204030204" pitchFamily="49" charset="0"/>
              </a:rPr>
              <a:t>X_train</a:t>
            </a:r>
            <a:r>
              <a:rPr lang="en-US" sz="1400" b="1" i="0" dirty="0">
                <a:effectLst/>
                <a:latin typeface="Consolas" panose="020B0609020204030204" pitchFamily="49" charset="0"/>
              </a:rPr>
              <a:t>: (5000, 10) </a:t>
            </a:r>
            <a:r>
              <a:rPr lang="en-US" sz="1400" b="1" i="0" dirty="0" err="1">
                <a:effectLst/>
                <a:latin typeface="Consolas" panose="020B0609020204030204" pitchFamily="49" charset="0"/>
              </a:rPr>
              <a:t>y_train</a:t>
            </a:r>
            <a:r>
              <a:rPr lang="en-US" sz="1400" b="1" i="0" dirty="0">
                <a:effectLst/>
                <a:latin typeface="Consolas" panose="020B0609020204030204" pitchFamily="49" charset="0"/>
              </a:rPr>
              <a:t>: (5000,) </a:t>
            </a:r>
            <a:r>
              <a:rPr lang="en-US" sz="1400" b="1" i="0" dirty="0" err="1">
                <a:effectLst/>
                <a:latin typeface="Consolas" panose="020B0609020204030204" pitchFamily="49" charset="0"/>
              </a:rPr>
              <a:t>X_test</a:t>
            </a:r>
            <a:r>
              <a:rPr lang="en-US" sz="1400" b="1" i="0" dirty="0">
                <a:effectLst/>
                <a:latin typeface="Consolas" panose="020B0609020204030204" pitchFamily="49" charset="0"/>
              </a:rPr>
              <a:t>: (1250, 10) </a:t>
            </a:r>
            <a:r>
              <a:rPr lang="en-US" sz="1400" b="1" i="0" dirty="0" err="1">
                <a:effectLst/>
                <a:latin typeface="Consolas" panose="020B0609020204030204" pitchFamily="49" charset="0"/>
              </a:rPr>
              <a:t>y_test</a:t>
            </a:r>
            <a:r>
              <a:rPr lang="en-US" sz="1400" b="1" i="0" dirty="0">
                <a:effectLst/>
                <a:latin typeface="Consolas" panose="020B0609020204030204" pitchFamily="49" charset="0"/>
              </a:rPr>
              <a:t>: (1250,) </a:t>
            </a:r>
            <a:r>
              <a:rPr lang="en-US" sz="1400" b="1" i="0" dirty="0" err="1">
                <a:effectLst/>
                <a:latin typeface="Consolas" panose="020B0609020204030204" pitchFamily="49" charset="0"/>
              </a:rPr>
              <a:t>X_unseen</a:t>
            </a:r>
            <a:r>
              <a:rPr lang="en-US" sz="1400" b="1" i="0" dirty="0">
                <a:effectLst/>
                <a:latin typeface="Consolas" panose="020B0609020204030204" pitchFamily="49" charset="0"/>
              </a:rPr>
              <a:t>: (1563, 10) </a:t>
            </a:r>
            <a:r>
              <a:rPr lang="en-US" sz="1400" b="1" i="0" dirty="0" err="1">
                <a:effectLst/>
                <a:latin typeface="Consolas" panose="020B0609020204030204" pitchFamily="49" charset="0"/>
              </a:rPr>
              <a:t>y_unseen</a:t>
            </a:r>
            <a:r>
              <a:rPr lang="en-US" sz="1400" b="1" i="0" dirty="0">
                <a:effectLst/>
                <a:latin typeface="Consolas" panose="020B0609020204030204" pitchFamily="49" charset="0"/>
              </a:rPr>
              <a:t>: (1563,)</a:t>
            </a:r>
            <a:endParaRPr lang="en-US" sz="1400" b="1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71B48A87-6801-5622-90C0-57F8D6A5B676}"/>
              </a:ext>
            </a:extLst>
          </p:cNvPr>
          <p:cNvSpPr/>
          <p:nvPr/>
        </p:nvSpPr>
        <p:spPr>
          <a:xfrm>
            <a:off x="243846" y="115019"/>
            <a:ext cx="3333241" cy="491249"/>
          </a:xfrm>
          <a:prstGeom prst="round2DiagRect">
            <a:avLst/>
          </a:prstGeo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21402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825B-A116-367B-1478-A7DD21F47F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380891" cy="718868"/>
          </a:xfrm>
          <a:solidFill>
            <a:schemeClr val="bg1">
              <a:lumMod val="8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US" sz="3200" dirty="0"/>
              <a:t>Modelling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9D7C44F-6D88-CBD2-815C-C65D204D7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99952"/>
              </p:ext>
            </p:extLst>
          </p:nvPr>
        </p:nvGraphicFramePr>
        <p:xfrm>
          <a:off x="702050" y="1286442"/>
          <a:ext cx="2810294" cy="260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DBFF0F-81E8-52F5-BFE2-9535D3EC366B}"/>
              </a:ext>
            </a:extLst>
          </p:cNvPr>
          <p:cNvSpPr/>
          <p:nvPr/>
        </p:nvSpPr>
        <p:spPr>
          <a:xfrm>
            <a:off x="0" y="3523558"/>
            <a:ext cx="1472241" cy="36806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06108-21CC-28CA-F3C1-D480E0F0FA0C}"/>
              </a:ext>
            </a:extLst>
          </p:cNvPr>
          <p:cNvSpPr txBox="1"/>
          <p:nvPr/>
        </p:nvSpPr>
        <p:spPr>
          <a:xfrm>
            <a:off x="6469461" y="475179"/>
            <a:ext cx="1960480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Key Steps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AE6780-91C8-26B2-5DE1-F4302670F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908114"/>
              </p:ext>
            </p:extLst>
          </p:nvPr>
        </p:nvGraphicFramePr>
        <p:xfrm>
          <a:off x="3436499" y="1674325"/>
          <a:ext cx="6973977" cy="397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1465B829-7BFD-0C66-C0F9-3176AF5AE77A}"/>
              </a:ext>
            </a:extLst>
          </p:cNvPr>
          <p:cNvSpPr/>
          <p:nvPr/>
        </p:nvSpPr>
        <p:spPr>
          <a:xfrm>
            <a:off x="10334626" y="2779713"/>
            <a:ext cx="1691616" cy="908079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Metrics: Accuracy, F1, AUC, and </a:t>
            </a: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Top-Decile Lift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Confirmed strong lift over baseline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01583A53-8623-6DFA-F560-F2E1E3167B4A}"/>
              </a:ext>
            </a:extLst>
          </p:cNvPr>
          <p:cNvSpPr/>
          <p:nvPr/>
        </p:nvSpPr>
        <p:spPr>
          <a:xfrm>
            <a:off x="8412334" y="5813829"/>
            <a:ext cx="2158521" cy="657046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Applied </a:t>
            </a:r>
            <a:r>
              <a:rPr lang="en-US" sz="1000" b="1" dirty="0">
                <a:solidFill>
                  <a:schemeClr val="tx1"/>
                </a:solidFill>
              </a:rPr>
              <a:t>Isotonic Regression</a:t>
            </a:r>
            <a:r>
              <a:rPr lang="en-US" sz="1000" dirty="0">
                <a:solidFill>
                  <a:schemeClr val="tx1"/>
                </a:solidFill>
              </a:rPr>
              <a:t> for reliable probability scores — essential for ranking customers by likelihood to deposit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9BD1227F-3467-3137-1AEA-80DAB3A9DEF6}"/>
              </a:ext>
            </a:extLst>
          </p:cNvPr>
          <p:cNvSpPr/>
          <p:nvPr/>
        </p:nvSpPr>
        <p:spPr>
          <a:xfrm>
            <a:off x="8547745" y="1213448"/>
            <a:ext cx="2281479" cy="983837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Used </a:t>
            </a:r>
            <a:r>
              <a:rPr lang="en-US" altLang="en-US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Optuna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to search for best parameters (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C</a:t>
            </a:r>
            <a:r>
              <a:rPr lang="en-US" altLang="en-US" sz="1000" dirty="0">
                <a:solidFill>
                  <a:schemeClr val="tx1"/>
                </a:solidFill>
              </a:rPr>
              <a:t>, penalty, solver,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class_weight</a:t>
            </a:r>
            <a:r>
              <a:rPr lang="en-US" altLang="en-US" sz="1000" dirty="0">
                <a:solidFill>
                  <a:schemeClr val="tx1"/>
                </a:solidFill>
              </a:rPr>
              <a:t>,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k_best</a:t>
            </a:r>
            <a:r>
              <a:rPr lang="en-US" altLang="en-US" sz="1000" dirty="0">
                <a:solidFill>
                  <a:schemeClr val="tx1"/>
                </a:solidFill>
              </a:rPr>
              <a:t>).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Balanced focus on </a:t>
            </a:r>
            <a:r>
              <a:rPr lang="en-US" altLang="en-US" sz="1000" b="1" dirty="0">
                <a:solidFill>
                  <a:schemeClr val="tx1"/>
                </a:solidFill>
                <a:latin typeface="Arial" panose="020B0604020202020204" pitchFamily="34" charset="0"/>
              </a:rPr>
              <a:t>F1 score for "yes" class</a:t>
            </a: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 to optimize for conversion targeting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167BFE67-A423-1C75-71B6-F572C643A7DA}"/>
              </a:ext>
            </a:extLst>
          </p:cNvPr>
          <p:cNvSpPr/>
          <p:nvPr/>
        </p:nvSpPr>
        <p:spPr>
          <a:xfrm>
            <a:off x="3512344" y="5813829"/>
            <a:ext cx="1922299" cy="657046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Checked generalization — performance remained stable, indicating no severe overfitting.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7A22422-027B-0A5D-D281-8AB2FE3B0C09}"/>
              </a:ext>
            </a:extLst>
          </p:cNvPr>
          <p:cNvSpPr/>
          <p:nvPr/>
        </p:nvSpPr>
        <p:spPr>
          <a:xfrm>
            <a:off x="5902097" y="5813829"/>
            <a:ext cx="2042783" cy="657046"/>
          </a:xfrm>
          <a:prstGeom prst="round2Diag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 </a:t>
            </a:r>
            <a:r>
              <a:rPr lang="en-US" sz="1000" b="1" dirty="0">
                <a:solidFill>
                  <a:schemeClr val="tx1"/>
                </a:solidFill>
              </a:rPr>
              <a:t>F1-optimal</a:t>
            </a:r>
            <a:r>
              <a:rPr lang="en-US" sz="1000" dirty="0">
                <a:solidFill>
                  <a:schemeClr val="tx1"/>
                </a:solidFill>
              </a:rPr>
              <a:t> threshold vs </a:t>
            </a:r>
            <a:r>
              <a:rPr lang="en-US" sz="1000" b="1" dirty="0">
                <a:solidFill>
                  <a:schemeClr val="tx1"/>
                </a:solidFill>
              </a:rPr>
              <a:t>cost-optimal</a:t>
            </a:r>
            <a:r>
              <a:rPr lang="en-US" sz="1000" dirty="0">
                <a:solidFill>
                  <a:schemeClr val="tx1"/>
                </a:solidFill>
              </a:rPr>
              <a:t> threshold (based on business cost ratio FN:FP = 10:1)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452A9D5-7302-867F-BD24-A060EC6B20B0}"/>
              </a:ext>
            </a:extLst>
          </p:cNvPr>
          <p:cNvSpPr/>
          <p:nvPr/>
        </p:nvSpPr>
        <p:spPr>
          <a:xfrm>
            <a:off x="3737372" y="1635674"/>
            <a:ext cx="1567599" cy="6922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Ready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95421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37114-6599-5C78-E065-2CA6D6FE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18" y="352393"/>
            <a:ext cx="10058400" cy="1609344"/>
          </a:xfrm>
        </p:spPr>
        <p:txBody>
          <a:bodyPr/>
          <a:lstStyle/>
          <a:p>
            <a:r>
              <a:rPr lang="en-US" dirty="0" err="1"/>
              <a:t>Optuna</a:t>
            </a:r>
            <a:r>
              <a:rPr lang="en-US" dirty="0"/>
              <a:t> vs Base pipeline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B5893B-84BA-A641-F75F-256982795C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0857227"/>
              </p:ext>
            </p:extLst>
          </p:nvPr>
        </p:nvGraphicFramePr>
        <p:xfrm>
          <a:off x="1069848" y="2496376"/>
          <a:ext cx="9509120" cy="1470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8352">
                  <a:extLst>
                    <a:ext uri="{9D8B030D-6E8A-4147-A177-3AD203B41FA5}">
                      <a16:colId xmlns:a16="http://schemas.microsoft.com/office/drawing/2014/main" val="5301705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988052715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81055404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416077748"/>
                    </a:ext>
                  </a:extLst>
                </a:gridCol>
                <a:gridCol w="777866">
                  <a:extLst>
                    <a:ext uri="{9D8B030D-6E8A-4147-A177-3AD203B41FA5}">
                      <a16:colId xmlns:a16="http://schemas.microsoft.com/office/drawing/2014/main" val="95589887"/>
                    </a:ext>
                  </a:extLst>
                </a:gridCol>
                <a:gridCol w="734028">
                  <a:extLst>
                    <a:ext uri="{9D8B030D-6E8A-4147-A177-3AD203B41FA5}">
                      <a16:colId xmlns:a16="http://schemas.microsoft.com/office/drawing/2014/main" val="3554688318"/>
                    </a:ext>
                  </a:extLst>
                </a:gridCol>
                <a:gridCol w="582369">
                  <a:extLst>
                    <a:ext uri="{9D8B030D-6E8A-4147-A177-3AD203B41FA5}">
                      <a16:colId xmlns:a16="http://schemas.microsoft.com/office/drawing/2014/main" val="3327778199"/>
                    </a:ext>
                  </a:extLst>
                </a:gridCol>
                <a:gridCol w="649099">
                  <a:extLst>
                    <a:ext uri="{9D8B030D-6E8A-4147-A177-3AD203B41FA5}">
                      <a16:colId xmlns:a16="http://schemas.microsoft.com/office/drawing/2014/main" val="2304319797"/>
                    </a:ext>
                  </a:extLst>
                </a:gridCol>
                <a:gridCol w="643033">
                  <a:extLst>
                    <a:ext uri="{9D8B030D-6E8A-4147-A177-3AD203B41FA5}">
                      <a16:colId xmlns:a16="http://schemas.microsoft.com/office/drawing/2014/main" val="53583339"/>
                    </a:ext>
                  </a:extLst>
                </a:gridCol>
                <a:gridCol w="1807773">
                  <a:extLst>
                    <a:ext uri="{9D8B030D-6E8A-4147-A177-3AD203B41FA5}">
                      <a16:colId xmlns:a16="http://schemas.microsoft.com/office/drawing/2014/main" val="3207319442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 Decile 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01980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r>
                        <a:rPr lang="en-US" b="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1.893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03528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r>
                        <a:rPr lang="en-US" b="0" dirty="0" err="1"/>
                        <a:t>Optuna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0.690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0.677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0.670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0.673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0.76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400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191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197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1.926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18669060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D924708-49ED-06F3-A18C-EE65DC36990B}"/>
              </a:ext>
            </a:extLst>
          </p:cNvPr>
          <p:cNvSpPr/>
          <p:nvPr/>
        </p:nvSpPr>
        <p:spPr>
          <a:xfrm>
            <a:off x="1095118" y="2019300"/>
            <a:ext cx="2613282" cy="361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96AA-AB58-FA4F-D43A-98DF9FA5BF02}"/>
              </a:ext>
            </a:extLst>
          </p:cNvPr>
          <p:cNvSpPr/>
          <p:nvPr/>
        </p:nvSpPr>
        <p:spPr>
          <a:xfrm>
            <a:off x="1095118" y="4267189"/>
            <a:ext cx="2613282" cy="3619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Unseen Data Summary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B576841-5972-C240-7232-09F8EA7F3C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6992114"/>
              </p:ext>
            </p:extLst>
          </p:nvPr>
        </p:nvGraphicFramePr>
        <p:xfrm>
          <a:off x="1076068" y="4721225"/>
          <a:ext cx="9509120" cy="1470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8352">
                  <a:extLst>
                    <a:ext uri="{9D8B030D-6E8A-4147-A177-3AD203B41FA5}">
                      <a16:colId xmlns:a16="http://schemas.microsoft.com/office/drawing/2014/main" val="60370128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83951238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3601365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434554550"/>
                    </a:ext>
                  </a:extLst>
                </a:gridCol>
                <a:gridCol w="857380">
                  <a:extLst>
                    <a:ext uri="{9D8B030D-6E8A-4147-A177-3AD203B41FA5}">
                      <a16:colId xmlns:a16="http://schemas.microsoft.com/office/drawing/2014/main" val="402872154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91745703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859201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293389797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173305111"/>
                    </a:ext>
                  </a:extLst>
                </a:gridCol>
                <a:gridCol w="1758688">
                  <a:extLst>
                    <a:ext uri="{9D8B030D-6E8A-4147-A177-3AD203B41FA5}">
                      <a16:colId xmlns:a16="http://schemas.microsoft.com/office/drawing/2014/main" val="1868433149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 Decile 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65593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r>
                        <a:rPr lang="en-US" b="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0.708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0.713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0.649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0.680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0.768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485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195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262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1.931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29557236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r>
                        <a:rPr lang="en-US" b="0" dirty="0" err="1"/>
                        <a:t>Optuna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0.706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0.700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0.675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0.687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0.768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504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216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243</a:t>
                      </a:r>
                    </a:p>
                  </a:txBody>
                  <a:tcPr marL="38100" marR="38100" marT="19050" marB="190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1.918</a:t>
                      </a:r>
                    </a:p>
                  </a:txBody>
                  <a:tcPr marL="38100" marR="38100" marT="19050" marB="19050" anchor="ctr"/>
                </a:tc>
                <a:extLst>
                  <a:ext uri="{0D108BD9-81ED-4DB2-BD59-A6C34878D82A}">
                    <a16:rowId xmlns:a16="http://schemas.microsoft.com/office/drawing/2014/main" val="321520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1583</Words>
  <Application>Microsoft Office PowerPoint</Application>
  <PresentationFormat>Widescreen</PresentationFormat>
  <Paragraphs>299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Unicode MS</vt:lpstr>
      <vt:lpstr>Calibri</vt:lpstr>
      <vt:lpstr>Consolas</vt:lpstr>
      <vt:lpstr>Courier New</vt:lpstr>
      <vt:lpstr>Georgia</vt:lpstr>
      <vt:lpstr>Roboto</vt:lpstr>
      <vt:lpstr>Trebuchet MS</vt:lpstr>
      <vt:lpstr>Wingdings</vt:lpstr>
      <vt:lpstr>Wood Type</vt:lpstr>
      <vt:lpstr>Deposit Prediction</vt:lpstr>
      <vt:lpstr>Table Of Content</vt:lpstr>
      <vt:lpstr>Introduction</vt:lpstr>
      <vt:lpstr>Data Overview</vt:lpstr>
      <vt:lpstr>PowerPoint Presentation</vt:lpstr>
      <vt:lpstr>PowerPoint Presentation</vt:lpstr>
      <vt:lpstr>PowerPoint Presentation</vt:lpstr>
      <vt:lpstr>Modelling</vt:lpstr>
      <vt:lpstr>Optuna vs Base pipeline</vt:lpstr>
      <vt:lpstr>Why Logistic Regression? </vt:lpstr>
      <vt:lpstr>Comparison Model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better life</dc:creator>
  <cp:lastModifiedBy>better life</cp:lastModifiedBy>
  <cp:revision>1</cp:revision>
  <dcterms:created xsi:type="dcterms:W3CDTF">2025-08-11T08:25:29Z</dcterms:created>
  <dcterms:modified xsi:type="dcterms:W3CDTF">2025-08-12T13:04:13Z</dcterms:modified>
</cp:coreProperties>
</file>