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d26e6825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d26e6825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26e6825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d26e6825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d26e6825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d26e6825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d26e6825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d26e6825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d26e6825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d26e6825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d26e6825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d26e6825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d26e6825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d26e6825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.jpg"/><Relationship Id="rId7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tinyurl.com/wsveln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tinyurl.com/rhuwv6v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/ OR GATE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Electronics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237450" y="3188179"/>
            <a:ext cx="2371200" cy="1579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370400" y="1195848"/>
            <a:ext cx="2371200" cy="1579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used to make these circuits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13" y="1356271"/>
            <a:ext cx="2222060" cy="475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18" y="1942040"/>
            <a:ext cx="2222060" cy="47550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>
            <a:off x="237450" y="1195848"/>
            <a:ext cx="2371200" cy="1579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4"/>
          <p:cNvGrpSpPr/>
          <p:nvPr/>
        </p:nvGrpSpPr>
        <p:grpSpPr>
          <a:xfrm>
            <a:off x="312051" y="3740561"/>
            <a:ext cx="2221989" cy="475487"/>
            <a:chOff x="348332" y="2834475"/>
            <a:chExt cx="2615643" cy="559725"/>
          </a:xfrm>
        </p:grpSpPr>
        <p:pic>
          <p:nvPicPr>
            <p:cNvPr id="80" name="Google Shape;8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8332" y="2834475"/>
              <a:ext cx="2615643" cy="559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4"/>
            <p:cNvSpPr/>
            <p:nvPr/>
          </p:nvSpPr>
          <p:spPr>
            <a:xfrm>
              <a:off x="1749325" y="2892925"/>
              <a:ext cx="174300" cy="4359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4"/>
          <p:cNvSpPr txBox="1"/>
          <p:nvPr/>
        </p:nvSpPr>
        <p:spPr>
          <a:xfrm>
            <a:off x="98250" y="885650"/>
            <a:ext cx="1950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10k Ohm Resistor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x 2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98250" y="2877975"/>
            <a:ext cx="1679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1k Ohm Resistor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7850" y="1297650"/>
            <a:ext cx="1216290" cy="13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/>
        </p:nvSpPr>
        <p:spPr>
          <a:xfrm>
            <a:off x="6240175" y="885650"/>
            <a:ext cx="1679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9 volts battery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6" name="Google Shape;86;p14"/>
          <p:cNvGrpSpPr/>
          <p:nvPr/>
        </p:nvGrpSpPr>
        <p:grpSpPr>
          <a:xfrm>
            <a:off x="3169213" y="829725"/>
            <a:ext cx="2505900" cy="1945623"/>
            <a:chOff x="3169213" y="829725"/>
            <a:chExt cx="2505900" cy="1945623"/>
          </a:xfrm>
        </p:grpSpPr>
        <p:sp>
          <p:nvSpPr>
            <p:cNvPr id="87" name="Google Shape;87;p14"/>
            <p:cNvSpPr/>
            <p:nvPr/>
          </p:nvSpPr>
          <p:spPr>
            <a:xfrm>
              <a:off x="3303913" y="1195848"/>
              <a:ext cx="2371200" cy="15795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8" name="Google Shape;88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89504" y="1558591"/>
              <a:ext cx="916649" cy="8540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72004" y="1558591"/>
              <a:ext cx="916649" cy="8540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4"/>
            <p:cNvSpPr txBox="1"/>
            <p:nvPr/>
          </p:nvSpPr>
          <p:spPr>
            <a:xfrm>
              <a:off x="3169213" y="829725"/>
              <a:ext cx="16797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Transistors </a:t>
              </a:r>
              <a:r>
                <a:rPr lang="en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x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" name="Google Shape;91;p14"/>
          <p:cNvSpPr/>
          <p:nvPr/>
        </p:nvSpPr>
        <p:spPr>
          <a:xfrm>
            <a:off x="3325950" y="3188173"/>
            <a:ext cx="2371200" cy="1579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3221325" y="2877975"/>
            <a:ext cx="1679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Push Button 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x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6463" y="3290800"/>
            <a:ext cx="1431075" cy="14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6344800" y="3188161"/>
            <a:ext cx="2371200" cy="1579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6240175" y="2877963"/>
            <a:ext cx="1679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Jumper wires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2450" y="3290800"/>
            <a:ext cx="1375901" cy="13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63375" y="939400"/>
            <a:ext cx="1950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Led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2" name="Google Shape;102;p15"/>
          <p:cNvGrpSpPr/>
          <p:nvPr/>
        </p:nvGrpSpPr>
        <p:grpSpPr>
          <a:xfrm>
            <a:off x="254525" y="1325798"/>
            <a:ext cx="2371200" cy="1579500"/>
            <a:chOff x="341625" y="3163748"/>
            <a:chExt cx="2371200" cy="1579500"/>
          </a:xfrm>
        </p:grpSpPr>
        <p:sp>
          <p:nvSpPr>
            <p:cNvPr id="103" name="Google Shape;103;p15"/>
            <p:cNvSpPr/>
            <p:nvPr/>
          </p:nvSpPr>
          <p:spPr>
            <a:xfrm>
              <a:off x="341625" y="3163748"/>
              <a:ext cx="2371200" cy="15795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" name="Google Shape;104;p15"/>
            <p:cNvGrpSpPr/>
            <p:nvPr/>
          </p:nvGrpSpPr>
          <p:grpSpPr>
            <a:xfrm>
              <a:off x="900681" y="3256623"/>
              <a:ext cx="1253101" cy="1393762"/>
              <a:chOff x="2865125" y="152400"/>
              <a:chExt cx="3445426" cy="3832175"/>
            </a:xfrm>
          </p:grpSpPr>
          <p:pic>
            <p:nvPicPr>
              <p:cNvPr id="105" name="Google Shape;105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865225" y="152400"/>
                <a:ext cx="3445326" cy="38321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6" name="Google Shape;106;p15"/>
              <p:cNvSpPr/>
              <p:nvPr/>
            </p:nvSpPr>
            <p:spPr>
              <a:xfrm>
                <a:off x="2865125" y="3674250"/>
                <a:ext cx="3445200" cy="310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Gate Schematic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And gate schematic diagram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19" y="0"/>
            <a:ext cx="86963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251750" y="494825"/>
            <a:ext cx="34377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AND GATE </a:t>
            </a:r>
            <a:endParaRPr b="1" sz="18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Circuit Diagram</a:t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r>
              <a:rPr lang="en"/>
              <a:t> Gate Schematic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OR gate schematic diagram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50" y="76200"/>
            <a:ext cx="8539602" cy="50507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251750" y="494825"/>
            <a:ext cx="34377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b="1" lang="en" sz="18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GATE </a:t>
            </a:r>
            <a:endParaRPr b="1" sz="18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Circuit Diagram</a:t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Post the video of your circuit on </a:t>
            </a:r>
            <a:r>
              <a:rPr b="1" lang="en" sz="2500"/>
              <a:t>Aiot group</a:t>
            </a:r>
            <a:r>
              <a:rPr lang="en" sz="2500"/>
              <a:t> with your </a:t>
            </a:r>
            <a:r>
              <a:rPr b="1" lang="en" sz="2500"/>
              <a:t>name</a:t>
            </a:r>
            <a:r>
              <a:rPr lang="en" sz="2500"/>
              <a:t> and </a:t>
            </a:r>
            <a:r>
              <a:rPr b="1" lang="en" sz="2500"/>
              <a:t>class timings</a:t>
            </a:r>
            <a:r>
              <a:rPr lang="en" sz="2500"/>
              <a:t>.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