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26dba1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26dba1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26dba1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26dba1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26dba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26dba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26dba1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26dba1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26dba1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26dba1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26dba1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26dba1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26dba1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26dba1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26dba1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26dba1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07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581025"/>
            <a:ext cx="57054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29750" y="50100"/>
            <a:ext cx="87027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470</a:t>
            </a:r>
            <a:r>
              <a:rPr lang="en" sz="4800"/>
              <a:t> Ohm</a:t>
            </a:r>
            <a:endParaRPr sz="4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1K Ohm</a:t>
            </a:r>
            <a:endParaRPr sz="4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/>
              <a:t>6.8K Ohm </a:t>
            </a:r>
            <a:endParaRPr sz="4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10K Ohm</a:t>
            </a:r>
            <a:endParaRPr sz="4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100K Ohm </a:t>
            </a:r>
            <a:endParaRPr sz="48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300" y="977200"/>
            <a:ext cx="3166225" cy="101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607" y="3148650"/>
            <a:ext cx="2788894" cy="9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225" y="2111500"/>
            <a:ext cx="2669699" cy="9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0136" y="14050"/>
            <a:ext cx="2642663" cy="9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906" y="4229243"/>
            <a:ext cx="2642675" cy="91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53" y="275475"/>
            <a:ext cx="6257450" cy="45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LRD Circuit Diagram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75" y="0"/>
            <a:ext cx="7703226" cy="5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Flip Flop Circuit Diagram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82" y="288925"/>
            <a:ext cx="76270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