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10108e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10108e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10108e9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10108e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10108e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010108e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06dd37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06dd37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06dd37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06dd37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06dd37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06dd37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06dd37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06dd37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06dd37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06dd37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10108e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10108e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10108e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10108e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10108e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10108e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10.2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Traits: Defining Shared Behavior</a:t>
            </a:r>
            <a:endParaRPr sz="1700" u="sng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trait on Hulk and Spiderman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Hulk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Spiderman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32" name="Google Shape;132;p22"/>
          <p:cNvSpPr/>
          <p:nvPr/>
        </p:nvSpPr>
        <p:spPr>
          <a:xfrm>
            <a:off x="750500" y="1731175"/>
            <a:ext cx="4623300" cy="1130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750500" y="3564725"/>
            <a:ext cx="4623300" cy="1130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5353650" y="2942000"/>
            <a:ext cx="32223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Duplication</a:t>
            </a:r>
            <a:endParaRPr b="1">
              <a:solidFill>
                <a:srgbClr val="99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flipH="1" rot="10800000">
            <a:off x="5733900" y="3278700"/>
            <a:ext cx="580500" cy="2637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5733900" y="2678300"/>
            <a:ext cx="580500" cy="2637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Default in trait definition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trait on Hulk and Spiderman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Hulk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Spiderman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/>
          </a:p>
        </p:txBody>
      </p:sp>
      <p:sp>
        <p:nvSpPr>
          <p:cNvPr id="149" name="Google Shape;149;p24"/>
          <p:cNvSpPr txBox="1"/>
          <p:nvPr/>
        </p:nvSpPr>
        <p:spPr>
          <a:xfrm>
            <a:off x="2916300" y="4615425"/>
            <a:ext cx="3311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Muhammad Areeb Siddiqui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Characters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450" y="1354000"/>
            <a:ext cx="1766575" cy="28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400" y="1395575"/>
            <a:ext cx="1865202" cy="28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23151" r="24158" t="0"/>
          <a:stretch/>
        </p:blipFill>
        <p:spPr>
          <a:xfrm>
            <a:off x="7521025" y="1374788"/>
            <a:ext cx="1476831" cy="28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50" y="1374788"/>
            <a:ext cx="2099469" cy="28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230150" y="4255175"/>
            <a:ext cx="1865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SUPERMAN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634125" y="4255175"/>
            <a:ext cx="1865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BATMAN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988950" y="4255175"/>
            <a:ext cx="1865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HULK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521025" y="4255175"/>
            <a:ext cx="1557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SPIDERMAN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Structs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71725" y="1376400"/>
            <a:ext cx="42603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Superman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747000" y="1408725"/>
            <a:ext cx="42603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Hulk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71725" y="3099875"/>
            <a:ext cx="42603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Batman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747000" y="3099875"/>
            <a:ext cx="42603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Spiderman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Character</a:t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71725" y="1376400"/>
            <a:ext cx="54021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my_superman = Superman 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::from(</a:t>
            </a:r>
            <a:r>
              <a:rPr b="1"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"Superman"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Power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Intelligence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Wisdom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</a:t>
            </a:r>
            <a:r>
              <a:rPr lang="en"/>
              <a:t>Trait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trait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t</a:t>
            </a:r>
            <a:r>
              <a:rPr lang="en"/>
              <a:t>rait on Superman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Superman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trait on Batman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Bat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trait on Hulk and Spiderman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Hulk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Power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Spiderman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power_score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 -&gt;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u8</a:t>
            </a: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