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312" r:id="rId2"/>
    <p:sldId id="271" r:id="rId3"/>
    <p:sldId id="264" r:id="rId4"/>
    <p:sldId id="276" r:id="rId5"/>
    <p:sldId id="313" r:id="rId6"/>
    <p:sldId id="314" r:id="rId7"/>
    <p:sldId id="257" r:id="rId8"/>
    <p:sldId id="319" r:id="rId9"/>
    <p:sldId id="316" r:id="rId10"/>
    <p:sldId id="317" r:id="rId11"/>
    <p:sldId id="258" r:id="rId12"/>
    <p:sldId id="315" r:id="rId13"/>
    <p:sldId id="318" r:id="rId14"/>
    <p:sldId id="259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Nunito Light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Shrikhand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C020A6-D17D-4193-AD36-DB68D56553C5}">
  <a:tblStyle styleId="{B0C020A6-D17D-4193-AD36-DB68D5655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4" autoAdjust="0"/>
  </p:normalViewPr>
  <p:slideViewPr>
    <p:cSldViewPr snapToGrid="0">
      <p:cViewPr>
        <p:scale>
          <a:sx n="100" d="100"/>
          <a:sy n="100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PAGE 1 </c:v>
                </c:pt>
                <c:pt idx="1">
                  <c:v>PAGE 2</c:v>
                </c:pt>
                <c:pt idx="2">
                  <c:v>PAGE 3</c:v>
                </c:pt>
                <c:pt idx="3">
                  <c:v>PAGE 4</c:v>
                </c:pt>
                <c:pt idx="4">
                  <c:v>PAGE 5</c:v>
                </c:pt>
                <c:pt idx="5">
                  <c:v>PAGE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0.5</c:v>
                </c:pt>
                <c:pt idx="3">
                  <c:v>5.5</c:v>
                </c:pt>
                <c:pt idx="4">
                  <c:v>8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4A-49D9-BEFE-BB507FA038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PAGE 1 </c:v>
                </c:pt>
                <c:pt idx="1">
                  <c:v>PAGE 2</c:v>
                </c:pt>
                <c:pt idx="2">
                  <c:v>PAGE 3</c:v>
                </c:pt>
                <c:pt idx="3">
                  <c:v>PAGE 4</c:v>
                </c:pt>
                <c:pt idx="4">
                  <c:v>PAGE 5</c:v>
                </c:pt>
                <c:pt idx="5">
                  <c:v>PAGE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0B4A-49D9-BEFE-BB507FA038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PAGE 1 </c:v>
                </c:pt>
                <c:pt idx="1">
                  <c:v>PAGE 2</c:v>
                </c:pt>
                <c:pt idx="2">
                  <c:v>PAGE 3</c:v>
                </c:pt>
                <c:pt idx="3">
                  <c:v>PAGE 4</c:v>
                </c:pt>
                <c:pt idx="4">
                  <c:v>PAGE 5</c:v>
                </c:pt>
                <c:pt idx="5">
                  <c:v>PAGE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0B4A-49D9-BEFE-BB507FA03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16372527"/>
        <c:axId val="16377935"/>
      </c:barChart>
      <c:catAx>
        <c:axId val="1637252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7935"/>
        <c:crosses val="autoZero"/>
        <c:auto val="1"/>
        <c:lblAlgn val="ctr"/>
        <c:lblOffset val="100"/>
        <c:noMultiLvlLbl val="0"/>
      </c:catAx>
      <c:valAx>
        <c:axId val="1637793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2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0" name="Google Shape;83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1" name="Google Shape;83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58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355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494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131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8" name="Google Shape;8668;gf26ba1c24a_0_10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9" name="Google Shape;8669;gf26ba1c24a_0_10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1" name="Google Shape;8431;gf2218750c7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2" name="Google Shape;8432;gf2218750c7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4" name="Google Shape;8764;gf26ba1c24a_0_9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5" name="Google Shape;8765;gf26ba1c24a_0_9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85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57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1" name="Google Shape;8431;gf2218750c7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2" name="Google Shape;8432;gf2218750c7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147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0" name="Google Shape;8350;gf26ba1c24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1" name="Google Shape;8351;gf26ba1c24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92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13275"/>
            <a:ext cx="7717500" cy="181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68625" y="3382749"/>
            <a:ext cx="5006700" cy="39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6AF3F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87900" y="4091300"/>
            <a:ext cx="3480850" cy="1878975"/>
            <a:chOff x="1610225" y="215250"/>
            <a:chExt cx="3480850" cy="1878975"/>
          </a:xfrm>
        </p:grpSpPr>
        <p:sp>
          <p:nvSpPr>
            <p:cNvPr id="12" name="Google Shape;1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2"/>
          <p:cNvSpPr/>
          <p:nvPr/>
        </p:nvSpPr>
        <p:spPr>
          <a:xfrm>
            <a:off x="8704913" y="4795838"/>
            <a:ext cx="164800" cy="164875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8636188" y="1062600"/>
            <a:ext cx="302225" cy="2312450"/>
            <a:chOff x="8626713" y="1062600"/>
            <a:chExt cx="302225" cy="2312450"/>
          </a:xfrm>
        </p:grpSpPr>
        <p:grpSp>
          <p:nvGrpSpPr>
            <p:cNvPr id="121" name="Google Shape;121;p2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2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2"/>
          <p:cNvSpPr/>
          <p:nvPr/>
        </p:nvSpPr>
        <p:spPr>
          <a:xfrm>
            <a:off x="322650" y="2108650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267263" y="3048750"/>
            <a:ext cx="178575" cy="589975"/>
            <a:chOff x="1834925" y="4791825"/>
            <a:chExt cx="178575" cy="589975"/>
          </a:xfrm>
        </p:grpSpPr>
        <p:sp>
          <p:nvSpPr>
            <p:cNvPr id="134" name="Google Shape;134;p2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62" name="Google Shape;162;p2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170" name="Google Shape;170;p2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713244" y="3524588"/>
            <a:ext cx="896675" cy="657600"/>
            <a:chOff x="2353725" y="4531275"/>
            <a:chExt cx="896675" cy="657600"/>
          </a:xfrm>
        </p:grpSpPr>
        <p:sp>
          <p:nvSpPr>
            <p:cNvPr id="173" name="Google Shape;173;p2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2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82" name="Google Shape;182;p2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"/>
          <p:cNvGrpSpPr/>
          <p:nvPr/>
        </p:nvGrpSpPr>
        <p:grpSpPr>
          <a:xfrm>
            <a:off x="3011950" y="4608575"/>
            <a:ext cx="467325" cy="594825"/>
            <a:chOff x="6870025" y="3774550"/>
            <a:chExt cx="467325" cy="594825"/>
          </a:xfrm>
        </p:grpSpPr>
        <p:sp>
          <p:nvSpPr>
            <p:cNvPr id="208" name="Google Shape;208;p2"/>
            <p:cNvSpPr/>
            <p:nvPr/>
          </p:nvSpPr>
          <p:spPr>
            <a:xfrm>
              <a:off x="6874900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947150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01932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9157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5" y="1167"/>
                    <a:pt x="1167" y="906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16382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0"/>
                  </a:moveTo>
                  <a:cubicBezTo>
                    <a:pt x="259" y="0"/>
                    <a:pt x="0" y="262"/>
                    <a:pt x="0" y="584"/>
                  </a:cubicBezTo>
                  <a:cubicBezTo>
                    <a:pt x="0" y="906"/>
                    <a:pt x="259" y="1167"/>
                    <a:pt x="581" y="1167"/>
                  </a:cubicBezTo>
                  <a:cubicBezTo>
                    <a:pt x="902" y="1167"/>
                    <a:pt x="1164" y="906"/>
                    <a:pt x="1164" y="584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23607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7"/>
                    <a:pt x="583" y="1167"/>
                  </a:cubicBezTo>
                  <a:cubicBezTo>
                    <a:pt x="259" y="1167"/>
                    <a:pt x="0" y="906"/>
                    <a:pt x="0" y="584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308225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7"/>
                    <a:pt x="581" y="1167"/>
                  </a:cubicBezTo>
                  <a:cubicBezTo>
                    <a:pt x="260" y="1167"/>
                    <a:pt x="1" y="906"/>
                    <a:pt x="1" y="584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74900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47150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01932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9157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16382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23607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308225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874900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947150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01932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09157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5" y="1168"/>
                    <a:pt x="1167" y="906"/>
                    <a:pt x="1167" y="584"/>
                  </a:cubicBezTo>
                  <a:cubicBezTo>
                    <a:pt x="1167" y="262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16382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1" y="1168"/>
                  </a:cubicBezTo>
                  <a:cubicBezTo>
                    <a:pt x="902" y="1168"/>
                    <a:pt x="1164" y="906"/>
                    <a:pt x="1164" y="584"/>
                  </a:cubicBezTo>
                  <a:cubicBezTo>
                    <a:pt x="1164" y="262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23607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8"/>
                    <a:pt x="583" y="1168"/>
                  </a:cubicBezTo>
                  <a:cubicBezTo>
                    <a:pt x="259" y="1168"/>
                    <a:pt x="0" y="906"/>
                    <a:pt x="0" y="584"/>
                  </a:cubicBezTo>
                  <a:cubicBezTo>
                    <a:pt x="0" y="262"/>
                    <a:pt x="259" y="1"/>
                    <a:pt x="583" y="1"/>
                  </a:cubicBezTo>
                  <a:cubicBezTo>
                    <a:pt x="905" y="1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308225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8"/>
                    <a:pt x="581" y="1168"/>
                  </a:cubicBezTo>
                  <a:cubicBezTo>
                    <a:pt x="260" y="1168"/>
                    <a:pt x="1" y="906"/>
                    <a:pt x="1" y="584"/>
                  </a:cubicBezTo>
                  <a:cubicBezTo>
                    <a:pt x="1" y="262"/>
                    <a:pt x="260" y="1"/>
                    <a:pt x="581" y="1"/>
                  </a:cubicBezTo>
                  <a:cubicBezTo>
                    <a:pt x="906" y="1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874900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947150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1932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9157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16382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23607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308225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74900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5" y="903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47150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01932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09157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5" y="1165"/>
                    <a:pt x="1167" y="903"/>
                    <a:pt x="1167" y="581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16382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3"/>
                    <a:pt x="259" y="1165"/>
                    <a:pt x="581" y="1165"/>
                  </a:cubicBezTo>
                  <a:cubicBezTo>
                    <a:pt x="902" y="1165"/>
                    <a:pt x="1164" y="903"/>
                    <a:pt x="1164" y="581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23607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1"/>
                  </a:moveTo>
                  <a:cubicBezTo>
                    <a:pt x="1164" y="903"/>
                    <a:pt x="905" y="1165"/>
                    <a:pt x="583" y="1165"/>
                  </a:cubicBezTo>
                  <a:cubicBezTo>
                    <a:pt x="259" y="1165"/>
                    <a:pt x="0" y="903"/>
                    <a:pt x="0" y="581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308225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1"/>
                  </a:moveTo>
                  <a:cubicBezTo>
                    <a:pt x="1165" y="903"/>
                    <a:pt x="906" y="1165"/>
                    <a:pt x="581" y="1165"/>
                  </a:cubicBezTo>
                  <a:cubicBezTo>
                    <a:pt x="260" y="1165"/>
                    <a:pt x="1" y="903"/>
                    <a:pt x="1" y="581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874900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947150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1932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09157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5" y="1164"/>
                    <a:pt x="1167" y="906"/>
                    <a:pt x="1167" y="584"/>
                  </a:cubicBezTo>
                  <a:cubicBezTo>
                    <a:pt x="1167" y="259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16382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6"/>
                    <a:pt x="259" y="1164"/>
                    <a:pt x="581" y="1164"/>
                  </a:cubicBezTo>
                  <a:cubicBezTo>
                    <a:pt x="902" y="1164"/>
                    <a:pt x="1164" y="906"/>
                    <a:pt x="1164" y="584"/>
                  </a:cubicBezTo>
                  <a:cubicBezTo>
                    <a:pt x="1164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23607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4"/>
                    <a:pt x="583" y="1164"/>
                  </a:cubicBezTo>
                  <a:cubicBezTo>
                    <a:pt x="259" y="1164"/>
                    <a:pt x="0" y="906"/>
                    <a:pt x="0" y="584"/>
                  </a:cubicBezTo>
                  <a:cubicBezTo>
                    <a:pt x="0" y="259"/>
                    <a:pt x="259" y="0"/>
                    <a:pt x="583" y="0"/>
                  </a:cubicBezTo>
                  <a:cubicBezTo>
                    <a:pt x="905" y="0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308225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4"/>
                    <a:pt x="581" y="1164"/>
                  </a:cubicBezTo>
                  <a:cubicBezTo>
                    <a:pt x="260" y="1164"/>
                    <a:pt x="1" y="906"/>
                    <a:pt x="1" y="584"/>
                  </a:cubicBezTo>
                  <a:cubicBezTo>
                    <a:pt x="1" y="259"/>
                    <a:pt x="260" y="0"/>
                    <a:pt x="581" y="0"/>
                  </a:cubicBezTo>
                  <a:cubicBezTo>
                    <a:pt x="906" y="0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874900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947150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1932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709157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16382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23607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308225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874900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5" y="906"/>
                    <a:pt x="1165" y="584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947150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701932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709157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5" y="1165"/>
                    <a:pt x="1167" y="906"/>
                    <a:pt x="1167" y="584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16382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4"/>
                  </a:cubicBezTo>
                  <a:cubicBezTo>
                    <a:pt x="0" y="906"/>
                    <a:pt x="259" y="1165"/>
                    <a:pt x="581" y="1165"/>
                  </a:cubicBezTo>
                  <a:cubicBezTo>
                    <a:pt x="902" y="1165"/>
                    <a:pt x="1164" y="906"/>
                    <a:pt x="1164" y="584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23607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5"/>
                    <a:pt x="583" y="1165"/>
                  </a:cubicBezTo>
                  <a:cubicBezTo>
                    <a:pt x="259" y="1165"/>
                    <a:pt x="0" y="906"/>
                    <a:pt x="0" y="584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308225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5"/>
                    <a:pt x="581" y="1165"/>
                  </a:cubicBezTo>
                  <a:cubicBezTo>
                    <a:pt x="260" y="1165"/>
                    <a:pt x="1" y="906"/>
                    <a:pt x="1" y="584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8700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6" y="1168"/>
                  </a:cubicBezTo>
                  <a:cubicBezTo>
                    <a:pt x="1075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4227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0144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0866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8" y="0"/>
                  </a:moveTo>
                  <a:cubicBezTo>
                    <a:pt x="260" y="0"/>
                    <a:pt x="1" y="627"/>
                    <a:pt x="367" y="996"/>
                  </a:cubicBezTo>
                  <a:cubicBezTo>
                    <a:pt x="485" y="1115"/>
                    <a:pt x="630" y="1168"/>
                    <a:pt x="774" y="1168"/>
                  </a:cubicBezTo>
                  <a:cubicBezTo>
                    <a:pt x="1073" y="1168"/>
                    <a:pt x="1362" y="936"/>
                    <a:pt x="1362" y="584"/>
                  </a:cubicBezTo>
                  <a:cubicBezTo>
                    <a:pt x="1362" y="262"/>
                    <a:pt x="1103" y="0"/>
                    <a:pt x="782" y="0"/>
                  </a:cubicBezTo>
                  <a:cubicBezTo>
                    <a:pt x="780" y="0"/>
                    <a:pt x="779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1588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80" y="0"/>
                  </a:moveTo>
                  <a:cubicBezTo>
                    <a:pt x="262" y="0"/>
                    <a:pt x="1" y="629"/>
                    <a:pt x="368" y="996"/>
                  </a:cubicBezTo>
                  <a:cubicBezTo>
                    <a:pt x="486" y="1115"/>
                    <a:pt x="633" y="1168"/>
                    <a:pt x="776" y="1168"/>
                  </a:cubicBezTo>
                  <a:cubicBezTo>
                    <a:pt x="1076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231025" y="4335225"/>
              <a:ext cx="34150" cy="34150"/>
            </a:xfrm>
            <a:custGeom>
              <a:avLst/>
              <a:gdLst/>
              <a:ahLst/>
              <a:cxnLst/>
              <a:rect l="l" t="t" r="r" b="b"/>
              <a:pathLst>
                <a:path w="1366" h="1366" extrusionOk="0">
                  <a:moveTo>
                    <a:pt x="785" y="3"/>
                  </a:moveTo>
                  <a:cubicBezTo>
                    <a:pt x="265" y="0"/>
                    <a:pt x="1" y="629"/>
                    <a:pt x="367" y="999"/>
                  </a:cubicBezTo>
                  <a:cubicBezTo>
                    <a:pt x="734" y="1366"/>
                    <a:pt x="1363" y="1107"/>
                    <a:pt x="1363" y="587"/>
                  </a:cubicBezTo>
                  <a:cubicBezTo>
                    <a:pt x="1366" y="265"/>
                    <a:pt x="1104" y="3"/>
                    <a:pt x="78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03275" y="43353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779" y="0"/>
                  </a:moveTo>
                  <a:cubicBezTo>
                    <a:pt x="262" y="0"/>
                    <a:pt x="0" y="629"/>
                    <a:pt x="370" y="996"/>
                  </a:cubicBezTo>
                  <a:cubicBezTo>
                    <a:pt x="737" y="1363"/>
                    <a:pt x="1363" y="1104"/>
                    <a:pt x="1363" y="584"/>
                  </a:cubicBezTo>
                  <a:cubicBezTo>
                    <a:pt x="1363" y="262"/>
                    <a:pt x="1104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"/>
          <p:cNvSpPr/>
          <p:nvPr/>
        </p:nvSpPr>
        <p:spPr>
          <a:xfrm>
            <a:off x="2235225" y="991300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6217888" y="411090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"/>
          <p:cNvGrpSpPr/>
          <p:nvPr/>
        </p:nvGrpSpPr>
        <p:grpSpPr>
          <a:xfrm>
            <a:off x="713243" y="539488"/>
            <a:ext cx="263257" cy="681984"/>
            <a:chOff x="836413" y="539500"/>
            <a:chExt cx="308625" cy="799700"/>
          </a:xfrm>
        </p:grpSpPr>
        <p:sp>
          <p:nvSpPr>
            <p:cNvPr id="274" name="Google Shape;274;p2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"/>
          <p:cNvGrpSpPr/>
          <p:nvPr/>
        </p:nvGrpSpPr>
        <p:grpSpPr>
          <a:xfrm>
            <a:off x="8209720" y="3906855"/>
            <a:ext cx="221038" cy="697343"/>
            <a:chOff x="7837938" y="3656850"/>
            <a:chExt cx="418475" cy="1320225"/>
          </a:xfrm>
        </p:grpSpPr>
        <p:sp>
          <p:nvSpPr>
            <p:cNvPr id="278" name="Google Shape;278;p2"/>
            <p:cNvSpPr/>
            <p:nvPr/>
          </p:nvSpPr>
          <p:spPr>
            <a:xfrm>
              <a:off x="7892913" y="419130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837938" y="3656850"/>
              <a:ext cx="418475" cy="418550"/>
            </a:xfrm>
            <a:custGeom>
              <a:avLst/>
              <a:gdLst/>
              <a:ahLst/>
              <a:cxnLst/>
              <a:rect l="l" t="t" r="r" b="b"/>
              <a:pathLst>
                <a:path w="16739" h="16742" extrusionOk="0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869213" y="4668825"/>
              <a:ext cx="355925" cy="308250"/>
            </a:xfrm>
            <a:custGeom>
              <a:avLst/>
              <a:gdLst/>
              <a:ahLst/>
              <a:cxnLst/>
              <a:rect l="l" t="t" r="r" b="b"/>
              <a:pathLst>
                <a:path w="14237" h="12330" extrusionOk="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"/>
          <p:cNvGrpSpPr/>
          <p:nvPr/>
        </p:nvGrpSpPr>
        <p:grpSpPr>
          <a:xfrm>
            <a:off x="6399825" y="-1339475"/>
            <a:ext cx="3480850" cy="1878975"/>
            <a:chOff x="1610225" y="215250"/>
            <a:chExt cx="3480850" cy="1878975"/>
          </a:xfrm>
        </p:grpSpPr>
        <p:sp>
          <p:nvSpPr>
            <p:cNvPr id="282" name="Google Shape;28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"/>
          <p:cNvGrpSpPr/>
          <p:nvPr/>
        </p:nvGrpSpPr>
        <p:grpSpPr>
          <a:xfrm>
            <a:off x="6474250" y="159663"/>
            <a:ext cx="169100" cy="140525"/>
            <a:chOff x="3961275" y="3081075"/>
            <a:chExt cx="169100" cy="140525"/>
          </a:xfrm>
        </p:grpSpPr>
        <p:sp>
          <p:nvSpPr>
            <p:cNvPr id="390" name="Google Shape;390;p2"/>
            <p:cNvSpPr/>
            <p:nvPr/>
          </p:nvSpPr>
          <p:spPr>
            <a:xfrm>
              <a:off x="3961275" y="3081075"/>
              <a:ext cx="73925" cy="73925"/>
            </a:xfrm>
            <a:custGeom>
              <a:avLst/>
              <a:gdLst/>
              <a:ahLst/>
              <a:cxnLst/>
              <a:rect l="l" t="t" r="r" b="b"/>
              <a:pathLst>
                <a:path w="2957" h="2957" extrusionOk="0">
                  <a:moveTo>
                    <a:pt x="2956" y="1480"/>
                  </a:moveTo>
                  <a:cubicBezTo>
                    <a:pt x="2956" y="2295"/>
                    <a:pt x="2295" y="2956"/>
                    <a:pt x="1480" y="2956"/>
                  </a:cubicBezTo>
                  <a:cubicBezTo>
                    <a:pt x="662" y="2956"/>
                    <a:pt x="0" y="2295"/>
                    <a:pt x="0" y="1480"/>
                  </a:cubicBezTo>
                  <a:cubicBezTo>
                    <a:pt x="0" y="662"/>
                    <a:pt x="662" y="0"/>
                    <a:pt x="1480" y="0"/>
                  </a:cubicBezTo>
                  <a:cubicBezTo>
                    <a:pt x="2295" y="0"/>
                    <a:pt x="2956" y="662"/>
                    <a:pt x="2956" y="148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81700" y="3172850"/>
              <a:ext cx="48675" cy="48750"/>
            </a:xfrm>
            <a:custGeom>
              <a:avLst/>
              <a:gdLst/>
              <a:ahLst/>
              <a:cxnLst/>
              <a:rect l="l" t="t" r="r" b="b"/>
              <a:pathLst>
                <a:path w="1947" h="1950" extrusionOk="0">
                  <a:moveTo>
                    <a:pt x="1946" y="975"/>
                  </a:moveTo>
                  <a:cubicBezTo>
                    <a:pt x="1946" y="1514"/>
                    <a:pt x="1510" y="1950"/>
                    <a:pt x="975" y="1950"/>
                  </a:cubicBezTo>
                  <a:cubicBezTo>
                    <a:pt x="437" y="1950"/>
                    <a:pt x="1" y="1514"/>
                    <a:pt x="1" y="975"/>
                  </a:cubicBezTo>
                  <a:cubicBezTo>
                    <a:pt x="1" y="437"/>
                    <a:pt x="437" y="1"/>
                    <a:pt x="975" y="1"/>
                  </a:cubicBezTo>
                  <a:cubicBezTo>
                    <a:pt x="1510" y="1"/>
                    <a:pt x="1946" y="437"/>
                    <a:pt x="1946" y="9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"/>
          <p:cNvGrpSpPr/>
          <p:nvPr/>
        </p:nvGrpSpPr>
        <p:grpSpPr>
          <a:xfrm>
            <a:off x="8430763" y="931300"/>
            <a:ext cx="215575" cy="185800"/>
            <a:chOff x="5629550" y="3916600"/>
            <a:chExt cx="215575" cy="185800"/>
          </a:xfrm>
        </p:grpSpPr>
        <p:sp>
          <p:nvSpPr>
            <p:cNvPr id="393" name="Google Shape;393;p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4"/>
          <p:cNvGrpSpPr/>
          <p:nvPr/>
        </p:nvGrpSpPr>
        <p:grpSpPr>
          <a:xfrm>
            <a:off x="6690350" y="4608575"/>
            <a:ext cx="3480850" cy="1878975"/>
            <a:chOff x="1610225" y="215250"/>
            <a:chExt cx="3480850" cy="1878975"/>
          </a:xfrm>
        </p:grpSpPr>
        <p:sp>
          <p:nvSpPr>
            <p:cNvPr id="620" name="Google Shape;620;p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"/>
          <p:cNvGrpSpPr/>
          <p:nvPr/>
        </p:nvGrpSpPr>
        <p:grpSpPr>
          <a:xfrm>
            <a:off x="-1027200" y="-1339475"/>
            <a:ext cx="3480850" cy="1878975"/>
            <a:chOff x="1610225" y="215250"/>
            <a:chExt cx="3480850" cy="1878975"/>
          </a:xfrm>
        </p:grpSpPr>
        <p:sp>
          <p:nvSpPr>
            <p:cNvPr id="728" name="Google Shape;728;p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836" name="Google Shape;836;p4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844" name="Google Shape;844;p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"/>
          <p:cNvGrpSpPr/>
          <p:nvPr/>
        </p:nvGrpSpPr>
        <p:grpSpPr>
          <a:xfrm rot="10800000">
            <a:off x="8662387" y="1055200"/>
            <a:ext cx="178575" cy="589975"/>
            <a:chOff x="1834925" y="4791825"/>
            <a:chExt cx="178575" cy="589975"/>
          </a:xfrm>
        </p:grpSpPr>
        <p:sp>
          <p:nvSpPr>
            <p:cNvPr id="870" name="Google Shape;870;p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898" name="Google Shape;898;p4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"/>
          <p:cNvGrpSpPr/>
          <p:nvPr/>
        </p:nvGrpSpPr>
        <p:grpSpPr>
          <a:xfrm rot="10800000">
            <a:off x="182538" y="3087078"/>
            <a:ext cx="263257" cy="681984"/>
            <a:chOff x="836413" y="539500"/>
            <a:chExt cx="308625" cy="799700"/>
          </a:xfrm>
        </p:grpSpPr>
        <p:sp>
          <p:nvSpPr>
            <p:cNvPr id="901" name="Google Shape;901;p4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4"/>
          <p:cNvSpPr/>
          <p:nvPr/>
        </p:nvSpPr>
        <p:spPr>
          <a:xfrm rot="10800000">
            <a:off x="5196037" y="48525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"/>
          <p:cNvSpPr/>
          <p:nvPr/>
        </p:nvSpPr>
        <p:spPr>
          <a:xfrm rot="10800000">
            <a:off x="3257000" y="2546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4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907" name="Google Shape;907;p4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5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10" name="Google Shape;91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"/>
          <p:cNvSpPr/>
          <p:nvPr/>
        </p:nvSpPr>
        <p:spPr>
          <a:xfrm>
            <a:off x="6352450" y="161000"/>
            <a:ext cx="217305" cy="217404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5"/>
          <p:cNvGrpSpPr/>
          <p:nvPr/>
        </p:nvGrpSpPr>
        <p:grpSpPr>
          <a:xfrm>
            <a:off x="-587900" y="4604200"/>
            <a:ext cx="3480850" cy="1878975"/>
            <a:chOff x="1610225" y="215250"/>
            <a:chExt cx="3480850" cy="1878975"/>
          </a:xfrm>
        </p:grpSpPr>
        <p:sp>
          <p:nvSpPr>
            <p:cNvPr id="914" name="Google Shape;914;p5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5"/>
          <p:cNvGrpSpPr/>
          <p:nvPr/>
        </p:nvGrpSpPr>
        <p:grpSpPr>
          <a:xfrm>
            <a:off x="6251050" y="-1339475"/>
            <a:ext cx="3480850" cy="1878975"/>
            <a:chOff x="1610225" y="215250"/>
            <a:chExt cx="3480850" cy="1878975"/>
          </a:xfrm>
        </p:grpSpPr>
        <p:sp>
          <p:nvSpPr>
            <p:cNvPr id="1022" name="Google Shape;1022;p5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5"/>
          <p:cNvGrpSpPr/>
          <p:nvPr/>
        </p:nvGrpSpPr>
        <p:grpSpPr>
          <a:xfrm rot="10800000">
            <a:off x="8662460" y="3338706"/>
            <a:ext cx="974718" cy="974718"/>
            <a:chOff x="528900" y="1489975"/>
            <a:chExt cx="732100" cy="732100"/>
          </a:xfrm>
        </p:grpSpPr>
        <p:sp>
          <p:nvSpPr>
            <p:cNvPr id="1130" name="Google Shape;1130;p5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5"/>
          <p:cNvGrpSpPr/>
          <p:nvPr/>
        </p:nvGrpSpPr>
        <p:grpSpPr>
          <a:xfrm rot="-5400000">
            <a:off x="-587944" y="825072"/>
            <a:ext cx="974732" cy="974667"/>
            <a:chOff x="5402000" y="1173700"/>
            <a:chExt cx="756075" cy="756025"/>
          </a:xfrm>
        </p:grpSpPr>
        <p:sp>
          <p:nvSpPr>
            <p:cNvPr id="1138" name="Google Shape;1138;p5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5"/>
          <p:cNvGrpSpPr/>
          <p:nvPr/>
        </p:nvGrpSpPr>
        <p:grpSpPr>
          <a:xfrm>
            <a:off x="267275" y="3338700"/>
            <a:ext cx="178575" cy="589975"/>
            <a:chOff x="1834925" y="4791825"/>
            <a:chExt cx="178575" cy="589975"/>
          </a:xfrm>
        </p:grpSpPr>
        <p:sp>
          <p:nvSpPr>
            <p:cNvPr id="1164" name="Google Shape;1164;p5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5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1192" name="Google Shape;1192;p5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5"/>
          <p:cNvGrpSpPr/>
          <p:nvPr/>
        </p:nvGrpSpPr>
        <p:grpSpPr>
          <a:xfrm>
            <a:off x="8662443" y="1214813"/>
            <a:ext cx="263257" cy="681984"/>
            <a:chOff x="836413" y="539500"/>
            <a:chExt cx="308625" cy="799700"/>
          </a:xfrm>
        </p:grpSpPr>
        <p:sp>
          <p:nvSpPr>
            <p:cNvPr id="1195" name="Google Shape;1195;p5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5"/>
          <p:cNvSpPr/>
          <p:nvPr/>
        </p:nvSpPr>
        <p:spPr>
          <a:xfrm>
            <a:off x="2196200" y="2490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"/>
          <p:cNvSpPr/>
          <p:nvPr/>
        </p:nvSpPr>
        <p:spPr>
          <a:xfrm>
            <a:off x="6256813" y="484692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5"/>
          <p:cNvGrpSpPr/>
          <p:nvPr/>
        </p:nvGrpSpPr>
        <p:grpSpPr>
          <a:xfrm>
            <a:off x="1397292" y="4527855"/>
            <a:ext cx="340263" cy="319082"/>
            <a:chOff x="4983775" y="5052100"/>
            <a:chExt cx="276300" cy="259100"/>
          </a:xfrm>
        </p:grpSpPr>
        <p:sp>
          <p:nvSpPr>
            <p:cNvPr id="1201" name="Google Shape;1201;p5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4" name="Google Shape;1204;p5"/>
          <p:cNvSpPr txBox="1">
            <a:spLocks noGrp="1"/>
          </p:cNvSpPr>
          <p:nvPr>
            <p:ph type="title"/>
          </p:nvPr>
        </p:nvSpPr>
        <p:spPr>
          <a:xfrm>
            <a:off x="1508050" y="2615575"/>
            <a:ext cx="27042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5" name="Google Shape;1205;p5"/>
          <p:cNvSpPr txBox="1">
            <a:spLocks noGrp="1"/>
          </p:cNvSpPr>
          <p:nvPr>
            <p:ph type="title" idx="2"/>
          </p:nvPr>
        </p:nvSpPr>
        <p:spPr>
          <a:xfrm>
            <a:off x="4931707" y="2615575"/>
            <a:ext cx="27042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6" name="Google Shape;1206;p5"/>
          <p:cNvSpPr txBox="1">
            <a:spLocks noGrp="1"/>
          </p:cNvSpPr>
          <p:nvPr>
            <p:ph type="subTitle" idx="1"/>
          </p:nvPr>
        </p:nvSpPr>
        <p:spPr>
          <a:xfrm>
            <a:off x="4931707" y="3093775"/>
            <a:ext cx="2704200" cy="9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7" name="Google Shape;1207;p5"/>
          <p:cNvSpPr txBox="1">
            <a:spLocks noGrp="1"/>
          </p:cNvSpPr>
          <p:nvPr>
            <p:ph type="subTitle" idx="3"/>
          </p:nvPr>
        </p:nvSpPr>
        <p:spPr>
          <a:xfrm>
            <a:off x="1508050" y="3093775"/>
            <a:ext cx="2704200" cy="9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8" name="Google Shape;1208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7"/>
          <p:cNvSpPr txBox="1">
            <a:spLocks noGrp="1"/>
          </p:cNvSpPr>
          <p:nvPr>
            <p:ph type="title"/>
          </p:nvPr>
        </p:nvSpPr>
        <p:spPr>
          <a:xfrm>
            <a:off x="713225" y="9169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3" name="Google Shape;1503;p7"/>
          <p:cNvSpPr txBox="1">
            <a:spLocks noGrp="1"/>
          </p:cNvSpPr>
          <p:nvPr>
            <p:ph type="subTitle" idx="1"/>
          </p:nvPr>
        </p:nvSpPr>
        <p:spPr>
          <a:xfrm>
            <a:off x="713225" y="1730600"/>
            <a:ext cx="5002800" cy="24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04" name="Google Shape;1504;p7"/>
          <p:cNvGrpSpPr/>
          <p:nvPr/>
        </p:nvGrpSpPr>
        <p:grpSpPr>
          <a:xfrm>
            <a:off x="6690350" y="4608575"/>
            <a:ext cx="3480850" cy="1878975"/>
            <a:chOff x="1610225" y="215250"/>
            <a:chExt cx="3480850" cy="1878975"/>
          </a:xfrm>
        </p:grpSpPr>
        <p:sp>
          <p:nvSpPr>
            <p:cNvPr id="1505" name="Google Shape;1505;p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7"/>
          <p:cNvGrpSpPr/>
          <p:nvPr/>
        </p:nvGrpSpPr>
        <p:grpSpPr>
          <a:xfrm>
            <a:off x="-1027200" y="-1339475"/>
            <a:ext cx="3480850" cy="1878975"/>
            <a:chOff x="1610225" y="215250"/>
            <a:chExt cx="3480850" cy="1878975"/>
          </a:xfrm>
        </p:grpSpPr>
        <p:sp>
          <p:nvSpPr>
            <p:cNvPr id="1613" name="Google Shape;1613;p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7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721" name="Google Shape;1721;p7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7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729" name="Google Shape;1729;p7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7"/>
          <p:cNvGrpSpPr/>
          <p:nvPr/>
        </p:nvGrpSpPr>
        <p:grpSpPr>
          <a:xfrm rot="10800000">
            <a:off x="8662387" y="1055200"/>
            <a:ext cx="178575" cy="589975"/>
            <a:chOff x="1834925" y="4791825"/>
            <a:chExt cx="178575" cy="589975"/>
          </a:xfrm>
        </p:grpSpPr>
        <p:sp>
          <p:nvSpPr>
            <p:cNvPr id="1755" name="Google Shape;1755;p7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7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1783" name="Google Shape;1783;p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7"/>
          <p:cNvGrpSpPr/>
          <p:nvPr/>
        </p:nvGrpSpPr>
        <p:grpSpPr>
          <a:xfrm rot="10800000">
            <a:off x="182538" y="3087078"/>
            <a:ext cx="263257" cy="681984"/>
            <a:chOff x="836413" y="539500"/>
            <a:chExt cx="308625" cy="799700"/>
          </a:xfrm>
        </p:grpSpPr>
        <p:sp>
          <p:nvSpPr>
            <p:cNvPr id="1786" name="Google Shape;1786;p7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9" name="Google Shape;1789;p7"/>
          <p:cNvSpPr/>
          <p:nvPr/>
        </p:nvSpPr>
        <p:spPr>
          <a:xfrm rot="10800000">
            <a:off x="5196037" y="48525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7"/>
          <p:cNvSpPr/>
          <p:nvPr/>
        </p:nvSpPr>
        <p:spPr>
          <a:xfrm rot="10800000">
            <a:off x="3257000" y="2546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1" name="Google Shape;1791;p7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1792" name="Google Shape;1792;p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7"/>
          <p:cNvGrpSpPr/>
          <p:nvPr/>
        </p:nvGrpSpPr>
        <p:grpSpPr>
          <a:xfrm rot="10800000">
            <a:off x="6618456" y="3268513"/>
            <a:ext cx="340263" cy="319082"/>
            <a:chOff x="4983775" y="5052100"/>
            <a:chExt cx="276300" cy="259100"/>
          </a:xfrm>
        </p:grpSpPr>
        <p:sp>
          <p:nvSpPr>
            <p:cNvPr id="1795" name="Google Shape;1795;p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1"/>
        </a:solidFill>
        <a:effectLst/>
      </p:bgPr>
    </p:bg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14"/>
          <p:cNvSpPr txBox="1">
            <a:spLocks noGrp="1"/>
          </p:cNvSpPr>
          <p:nvPr>
            <p:ph type="title"/>
          </p:nvPr>
        </p:nvSpPr>
        <p:spPr>
          <a:xfrm>
            <a:off x="1549950" y="10737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1" name="Google Shape;2971;p14"/>
          <p:cNvSpPr txBox="1">
            <a:spLocks noGrp="1"/>
          </p:cNvSpPr>
          <p:nvPr>
            <p:ph type="subTitle" idx="1"/>
          </p:nvPr>
        </p:nvSpPr>
        <p:spPr>
          <a:xfrm>
            <a:off x="2321100" y="3322275"/>
            <a:ext cx="4501800" cy="53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2" name="Google Shape;2972;p14"/>
          <p:cNvGrpSpPr/>
          <p:nvPr/>
        </p:nvGrpSpPr>
        <p:grpSpPr>
          <a:xfrm>
            <a:off x="-837678" y="3598868"/>
            <a:ext cx="2328409" cy="2328406"/>
            <a:chOff x="5402000" y="1173700"/>
            <a:chExt cx="756075" cy="756025"/>
          </a:xfrm>
        </p:grpSpPr>
        <p:sp>
          <p:nvSpPr>
            <p:cNvPr id="2973" name="Google Shape;2973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14"/>
          <p:cNvGrpSpPr/>
          <p:nvPr/>
        </p:nvGrpSpPr>
        <p:grpSpPr>
          <a:xfrm rot="5400000">
            <a:off x="7653272" y="-783757"/>
            <a:ext cx="2328409" cy="2328406"/>
            <a:chOff x="5402000" y="1173700"/>
            <a:chExt cx="756075" cy="756025"/>
          </a:xfrm>
        </p:grpSpPr>
        <p:sp>
          <p:nvSpPr>
            <p:cNvPr id="2999" name="Google Shape;2999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14"/>
          <p:cNvGrpSpPr/>
          <p:nvPr/>
        </p:nvGrpSpPr>
        <p:grpSpPr>
          <a:xfrm>
            <a:off x="-1832078" y="-675628"/>
            <a:ext cx="4501783" cy="2430266"/>
            <a:chOff x="1610225" y="215250"/>
            <a:chExt cx="3480850" cy="1878975"/>
          </a:xfrm>
        </p:grpSpPr>
        <p:sp>
          <p:nvSpPr>
            <p:cNvPr id="3025" name="Google Shape;3025;p1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2" name="Google Shape;3132;p14"/>
          <p:cNvGrpSpPr/>
          <p:nvPr/>
        </p:nvGrpSpPr>
        <p:grpSpPr>
          <a:xfrm>
            <a:off x="6474297" y="3393447"/>
            <a:ext cx="4501783" cy="2430266"/>
            <a:chOff x="1610225" y="215250"/>
            <a:chExt cx="3480850" cy="1878975"/>
          </a:xfrm>
        </p:grpSpPr>
        <p:sp>
          <p:nvSpPr>
            <p:cNvPr id="3133" name="Google Shape;3133;p1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0" name="Google Shape;3240;p14"/>
          <p:cNvSpPr/>
          <p:nvPr/>
        </p:nvSpPr>
        <p:spPr>
          <a:xfrm>
            <a:off x="3307513" y="858563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14"/>
          <p:cNvSpPr/>
          <p:nvPr/>
        </p:nvSpPr>
        <p:spPr>
          <a:xfrm>
            <a:off x="5145575" y="4248638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2" name="Google Shape;3242;p14"/>
          <p:cNvGrpSpPr/>
          <p:nvPr/>
        </p:nvGrpSpPr>
        <p:grpSpPr>
          <a:xfrm>
            <a:off x="2964475" y="4729803"/>
            <a:ext cx="974718" cy="974718"/>
            <a:chOff x="528900" y="1489975"/>
            <a:chExt cx="732100" cy="732100"/>
          </a:xfrm>
        </p:grpSpPr>
        <p:sp>
          <p:nvSpPr>
            <p:cNvPr id="3243" name="Google Shape;3243;p14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4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4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4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4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4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4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0" name="Google Shape;3250;p14"/>
          <p:cNvGrpSpPr/>
          <p:nvPr/>
        </p:nvGrpSpPr>
        <p:grpSpPr>
          <a:xfrm rot="5400000">
            <a:off x="5205515" y="-594713"/>
            <a:ext cx="974732" cy="974667"/>
            <a:chOff x="5402000" y="1173700"/>
            <a:chExt cx="756075" cy="756025"/>
          </a:xfrm>
        </p:grpSpPr>
        <p:sp>
          <p:nvSpPr>
            <p:cNvPr id="3251" name="Google Shape;3251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6" name="Google Shape;3276;p14"/>
          <p:cNvSpPr/>
          <p:nvPr/>
        </p:nvSpPr>
        <p:spPr>
          <a:xfrm>
            <a:off x="2350775" y="379975"/>
            <a:ext cx="318937" cy="319083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14"/>
          <p:cNvGrpSpPr/>
          <p:nvPr/>
        </p:nvGrpSpPr>
        <p:grpSpPr>
          <a:xfrm rot="5400000">
            <a:off x="918913" y="1889413"/>
            <a:ext cx="178575" cy="589975"/>
            <a:chOff x="1834925" y="4791825"/>
            <a:chExt cx="178575" cy="589975"/>
          </a:xfrm>
        </p:grpSpPr>
        <p:sp>
          <p:nvSpPr>
            <p:cNvPr id="3278" name="Google Shape;3278;p1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5" name="Google Shape;3305;p14"/>
          <p:cNvGrpSpPr/>
          <p:nvPr/>
        </p:nvGrpSpPr>
        <p:grpSpPr>
          <a:xfrm rot="5400000">
            <a:off x="8046488" y="2668713"/>
            <a:ext cx="178575" cy="589975"/>
            <a:chOff x="1834925" y="4791825"/>
            <a:chExt cx="178575" cy="589975"/>
          </a:xfrm>
        </p:grpSpPr>
        <p:sp>
          <p:nvSpPr>
            <p:cNvPr id="3306" name="Google Shape;3306;p1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3" name="Google Shape;3333;p14"/>
          <p:cNvGrpSpPr/>
          <p:nvPr/>
        </p:nvGrpSpPr>
        <p:grpSpPr>
          <a:xfrm>
            <a:off x="918129" y="3713312"/>
            <a:ext cx="1112033" cy="1111983"/>
            <a:chOff x="2353725" y="4531275"/>
            <a:chExt cx="555600" cy="555575"/>
          </a:xfrm>
        </p:grpSpPr>
        <p:sp>
          <p:nvSpPr>
            <p:cNvPr id="3334" name="Google Shape;3334;p14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4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4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7" name="Google Shape;3337;p14"/>
          <p:cNvGrpSpPr/>
          <p:nvPr/>
        </p:nvGrpSpPr>
        <p:grpSpPr>
          <a:xfrm>
            <a:off x="8299143" y="539488"/>
            <a:ext cx="263257" cy="681984"/>
            <a:chOff x="836413" y="539500"/>
            <a:chExt cx="308625" cy="799700"/>
          </a:xfrm>
        </p:grpSpPr>
        <p:sp>
          <p:nvSpPr>
            <p:cNvPr id="3338" name="Google Shape;3338;p14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4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4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solidFill>
          <a:schemeClr val="dk1"/>
        </a:solidFill>
        <a:effectLst/>
      </p:bgPr>
    </p:bg>
    <p:spTree>
      <p:nvGrpSpPr>
        <p:cNvPr id="1" name="Shape 6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" name="Google Shape;6881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82" name="Google Shape;6882;p27"/>
          <p:cNvSpPr/>
          <p:nvPr/>
        </p:nvSpPr>
        <p:spPr>
          <a:xfrm>
            <a:off x="6352450" y="161000"/>
            <a:ext cx="217305" cy="217404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3" name="Google Shape;6883;p27"/>
          <p:cNvGrpSpPr/>
          <p:nvPr/>
        </p:nvGrpSpPr>
        <p:grpSpPr>
          <a:xfrm>
            <a:off x="-587900" y="4604200"/>
            <a:ext cx="3480850" cy="1878975"/>
            <a:chOff x="1610225" y="215250"/>
            <a:chExt cx="3480850" cy="1878975"/>
          </a:xfrm>
        </p:grpSpPr>
        <p:sp>
          <p:nvSpPr>
            <p:cNvPr id="6884" name="Google Shape;6884;p2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2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2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1" name="Google Shape;6991;p27"/>
          <p:cNvGrpSpPr/>
          <p:nvPr/>
        </p:nvGrpSpPr>
        <p:grpSpPr>
          <a:xfrm>
            <a:off x="6251050" y="-1339475"/>
            <a:ext cx="3480850" cy="1878975"/>
            <a:chOff x="1610225" y="215250"/>
            <a:chExt cx="3480850" cy="1878975"/>
          </a:xfrm>
        </p:grpSpPr>
        <p:sp>
          <p:nvSpPr>
            <p:cNvPr id="6992" name="Google Shape;6992;p2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2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2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2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2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2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2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2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2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2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2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2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2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2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2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2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2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2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2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2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2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2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2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2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2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2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2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2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2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2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2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2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2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2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2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2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2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2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2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2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2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2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2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9" name="Google Shape;7099;p27"/>
          <p:cNvGrpSpPr/>
          <p:nvPr/>
        </p:nvGrpSpPr>
        <p:grpSpPr>
          <a:xfrm rot="10800000">
            <a:off x="8662460" y="3338706"/>
            <a:ext cx="974718" cy="974718"/>
            <a:chOff x="528900" y="1489975"/>
            <a:chExt cx="732100" cy="732100"/>
          </a:xfrm>
        </p:grpSpPr>
        <p:sp>
          <p:nvSpPr>
            <p:cNvPr id="7100" name="Google Shape;7100;p27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27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27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27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27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27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27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7" name="Google Shape;7107;p27"/>
          <p:cNvGrpSpPr/>
          <p:nvPr/>
        </p:nvGrpSpPr>
        <p:grpSpPr>
          <a:xfrm rot="-5400000">
            <a:off x="-587944" y="825072"/>
            <a:ext cx="974732" cy="974667"/>
            <a:chOff x="5402000" y="1173700"/>
            <a:chExt cx="756075" cy="756025"/>
          </a:xfrm>
        </p:grpSpPr>
        <p:sp>
          <p:nvSpPr>
            <p:cNvPr id="7108" name="Google Shape;7108;p27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27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27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27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27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27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27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27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27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27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27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27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27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27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27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27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27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27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27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27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27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27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27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27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27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3" name="Google Shape;7133;p27"/>
          <p:cNvGrpSpPr/>
          <p:nvPr/>
        </p:nvGrpSpPr>
        <p:grpSpPr>
          <a:xfrm>
            <a:off x="267275" y="3338700"/>
            <a:ext cx="178575" cy="589975"/>
            <a:chOff x="1834925" y="4791825"/>
            <a:chExt cx="178575" cy="589975"/>
          </a:xfrm>
        </p:grpSpPr>
        <p:sp>
          <p:nvSpPr>
            <p:cNvPr id="7134" name="Google Shape;7134;p27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27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27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27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27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27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27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27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27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27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27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27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27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27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27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27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27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27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27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27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27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27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27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27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27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27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27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1" name="Google Shape;7161;p27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7162" name="Google Shape;7162;p2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2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4" name="Google Shape;7164;p27"/>
          <p:cNvGrpSpPr/>
          <p:nvPr/>
        </p:nvGrpSpPr>
        <p:grpSpPr>
          <a:xfrm>
            <a:off x="8662443" y="1214813"/>
            <a:ext cx="263257" cy="681984"/>
            <a:chOff x="836413" y="539500"/>
            <a:chExt cx="308625" cy="799700"/>
          </a:xfrm>
        </p:grpSpPr>
        <p:sp>
          <p:nvSpPr>
            <p:cNvPr id="7165" name="Google Shape;7165;p27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27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27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8" name="Google Shape;7168;p27"/>
          <p:cNvSpPr/>
          <p:nvPr/>
        </p:nvSpPr>
        <p:spPr>
          <a:xfrm rot="10800000">
            <a:off x="6256738" y="4847000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9" name="Google Shape;7169;p27"/>
          <p:cNvSpPr/>
          <p:nvPr/>
        </p:nvSpPr>
        <p:spPr>
          <a:xfrm rot="10800000">
            <a:off x="2196200" y="249088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0" name="Google Shape;7170;p27"/>
          <p:cNvGrpSpPr/>
          <p:nvPr/>
        </p:nvGrpSpPr>
        <p:grpSpPr>
          <a:xfrm>
            <a:off x="1397292" y="4527855"/>
            <a:ext cx="340263" cy="319082"/>
            <a:chOff x="4983775" y="5052100"/>
            <a:chExt cx="276300" cy="259100"/>
          </a:xfrm>
        </p:grpSpPr>
        <p:sp>
          <p:nvSpPr>
            <p:cNvPr id="7171" name="Google Shape;7171;p2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2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2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7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3" name="Google Shape;7913;p31"/>
          <p:cNvSpPr/>
          <p:nvPr/>
        </p:nvSpPr>
        <p:spPr>
          <a:xfrm>
            <a:off x="6293696" y="35209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4" name="Google Shape;7914;p31"/>
          <p:cNvGrpSpPr/>
          <p:nvPr/>
        </p:nvGrpSpPr>
        <p:grpSpPr>
          <a:xfrm>
            <a:off x="-2066154" y="-1230964"/>
            <a:ext cx="4557700" cy="2371611"/>
            <a:chOff x="2928925" y="640600"/>
            <a:chExt cx="2883525" cy="1500450"/>
          </a:xfrm>
        </p:grpSpPr>
        <p:sp>
          <p:nvSpPr>
            <p:cNvPr id="7915" name="Google Shape;7915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3" name="Google Shape;7953;p31"/>
          <p:cNvGrpSpPr/>
          <p:nvPr/>
        </p:nvGrpSpPr>
        <p:grpSpPr>
          <a:xfrm rot="10800000">
            <a:off x="6636609" y="4002861"/>
            <a:ext cx="4557700" cy="2371611"/>
            <a:chOff x="2928925" y="640600"/>
            <a:chExt cx="2883525" cy="1500450"/>
          </a:xfrm>
        </p:grpSpPr>
        <p:sp>
          <p:nvSpPr>
            <p:cNvPr id="7954" name="Google Shape;7954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2" name="Google Shape;7992;p31"/>
          <p:cNvGrpSpPr/>
          <p:nvPr/>
        </p:nvGrpSpPr>
        <p:grpSpPr>
          <a:xfrm>
            <a:off x="7412368" y="1046105"/>
            <a:ext cx="1018405" cy="508315"/>
            <a:chOff x="4144975" y="2777475"/>
            <a:chExt cx="1204500" cy="601200"/>
          </a:xfrm>
        </p:grpSpPr>
        <p:sp>
          <p:nvSpPr>
            <p:cNvPr id="7993" name="Google Shape;7993;p31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1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1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1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1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1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9" name="Google Shape;7999;p31"/>
          <p:cNvGrpSpPr/>
          <p:nvPr/>
        </p:nvGrpSpPr>
        <p:grpSpPr>
          <a:xfrm>
            <a:off x="8660938" y="329650"/>
            <a:ext cx="149275" cy="419700"/>
            <a:chOff x="2858600" y="2769150"/>
            <a:chExt cx="149275" cy="419700"/>
          </a:xfrm>
        </p:grpSpPr>
        <p:sp>
          <p:nvSpPr>
            <p:cNvPr id="8000" name="Google Shape;8000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2" name="Google Shape;8002;p31"/>
          <p:cNvGrpSpPr/>
          <p:nvPr/>
        </p:nvGrpSpPr>
        <p:grpSpPr>
          <a:xfrm>
            <a:off x="333775" y="4398725"/>
            <a:ext cx="149275" cy="419700"/>
            <a:chOff x="2858600" y="2769150"/>
            <a:chExt cx="149275" cy="419700"/>
          </a:xfrm>
        </p:grpSpPr>
        <p:sp>
          <p:nvSpPr>
            <p:cNvPr id="8003" name="Google Shape;8003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5" name="Google Shape;8005;p31"/>
          <p:cNvGrpSpPr/>
          <p:nvPr/>
        </p:nvGrpSpPr>
        <p:grpSpPr>
          <a:xfrm>
            <a:off x="713195" y="3399661"/>
            <a:ext cx="877904" cy="697728"/>
            <a:chOff x="1175400" y="2578675"/>
            <a:chExt cx="1038325" cy="825225"/>
          </a:xfrm>
        </p:grpSpPr>
        <p:sp>
          <p:nvSpPr>
            <p:cNvPr id="8006" name="Google Shape;8006;p31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1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1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1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1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1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1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1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1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1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1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1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1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1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1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1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1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1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1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1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1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1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1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1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1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1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1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1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1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1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1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1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1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1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1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1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1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1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1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1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1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1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1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1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1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1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1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1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1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1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1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1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1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1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1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1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1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1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1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1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1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1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1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1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1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1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1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1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1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1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6" name="Google Shape;8076;p31"/>
          <p:cNvSpPr/>
          <p:nvPr/>
        </p:nvSpPr>
        <p:spPr>
          <a:xfrm>
            <a:off x="1388238" y="1674575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7" name="Google Shape;8077;p31"/>
          <p:cNvSpPr/>
          <p:nvPr/>
        </p:nvSpPr>
        <p:spPr>
          <a:xfrm>
            <a:off x="2095754" y="3416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8" name="Google Shape;8078;p31"/>
          <p:cNvSpPr/>
          <p:nvPr/>
        </p:nvSpPr>
        <p:spPr>
          <a:xfrm>
            <a:off x="7631438" y="32765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9" name="Google Shape;8079;p31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080" name="Google Shape;8080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3" name="Google Shape;8083;p31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084" name="Google Shape;8084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dk1"/>
        </a:solidFill>
        <a:effectLst/>
      </p:bgPr>
    </p:bg>
    <p:spTree>
      <p:nvGrpSpPr>
        <p:cNvPr id="1" name="Shape 8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8" name="Google Shape;8088;p32"/>
          <p:cNvGrpSpPr/>
          <p:nvPr/>
        </p:nvGrpSpPr>
        <p:grpSpPr>
          <a:xfrm>
            <a:off x="7649517" y="609957"/>
            <a:ext cx="2779430" cy="1446284"/>
            <a:chOff x="2928925" y="640600"/>
            <a:chExt cx="2883525" cy="1500450"/>
          </a:xfrm>
        </p:grpSpPr>
        <p:sp>
          <p:nvSpPr>
            <p:cNvPr id="8089" name="Google Shape;8089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7" name="Google Shape;8127;p32"/>
          <p:cNvGrpSpPr/>
          <p:nvPr/>
        </p:nvGrpSpPr>
        <p:grpSpPr>
          <a:xfrm>
            <a:off x="-1284933" y="3087257"/>
            <a:ext cx="2779430" cy="1446284"/>
            <a:chOff x="2928925" y="640600"/>
            <a:chExt cx="2883525" cy="1500450"/>
          </a:xfrm>
        </p:grpSpPr>
        <p:sp>
          <p:nvSpPr>
            <p:cNvPr id="8128" name="Google Shape;8128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6" name="Google Shape;8166;p32"/>
          <p:cNvSpPr/>
          <p:nvPr/>
        </p:nvSpPr>
        <p:spPr>
          <a:xfrm>
            <a:off x="713221" y="34465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7" name="Google Shape;8167;p32"/>
          <p:cNvSpPr/>
          <p:nvPr/>
        </p:nvSpPr>
        <p:spPr>
          <a:xfrm>
            <a:off x="7753604" y="9131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8" name="Google Shape;8168;p32"/>
          <p:cNvGrpSpPr/>
          <p:nvPr/>
        </p:nvGrpSpPr>
        <p:grpSpPr>
          <a:xfrm>
            <a:off x="713218" y="539505"/>
            <a:ext cx="1018405" cy="508315"/>
            <a:chOff x="4144975" y="2777475"/>
            <a:chExt cx="1204500" cy="601200"/>
          </a:xfrm>
        </p:grpSpPr>
        <p:sp>
          <p:nvSpPr>
            <p:cNvPr id="8169" name="Google Shape;8169;p32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2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2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2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2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2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5" name="Google Shape;8175;p32"/>
          <p:cNvGrpSpPr/>
          <p:nvPr/>
        </p:nvGrpSpPr>
        <p:grpSpPr>
          <a:xfrm>
            <a:off x="1246595" y="3171061"/>
            <a:ext cx="877904" cy="697728"/>
            <a:chOff x="1175400" y="2578675"/>
            <a:chExt cx="1038325" cy="825225"/>
          </a:xfrm>
        </p:grpSpPr>
        <p:sp>
          <p:nvSpPr>
            <p:cNvPr id="8176" name="Google Shape;8176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6" name="Google Shape;8246;p32"/>
          <p:cNvGrpSpPr/>
          <p:nvPr/>
        </p:nvGrpSpPr>
        <p:grpSpPr>
          <a:xfrm>
            <a:off x="8660938" y="4398725"/>
            <a:ext cx="149275" cy="419700"/>
            <a:chOff x="2858600" y="2769150"/>
            <a:chExt cx="149275" cy="419700"/>
          </a:xfrm>
        </p:grpSpPr>
        <p:sp>
          <p:nvSpPr>
            <p:cNvPr id="8247" name="Google Shape;8247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9" name="Google Shape;8249;p32"/>
          <p:cNvGrpSpPr/>
          <p:nvPr/>
        </p:nvGrpSpPr>
        <p:grpSpPr>
          <a:xfrm>
            <a:off x="333775" y="329650"/>
            <a:ext cx="149275" cy="419700"/>
            <a:chOff x="2858600" y="2769150"/>
            <a:chExt cx="149275" cy="419700"/>
          </a:xfrm>
        </p:grpSpPr>
        <p:sp>
          <p:nvSpPr>
            <p:cNvPr id="8250" name="Google Shape;8250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2" name="Google Shape;8252;p32"/>
          <p:cNvGrpSpPr/>
          <p:nvPr/>
        </p:nvGrpSpPr>
        <p:grpSpPr>
          <a:xfrm>
            <a:off x="7094945" y="444799"/>
            <a:ext cx="877904" cy="697728"/>
            <a:chOff x="1175400" y="2578675"/>
            <a:chExt cx="1038325" cy="825225"/>
          </a:xfrm>
        </p:grpSpPr>
        <p:sp>
          <p:nvSpPr>
            <p:cNvPr id="8253" name="Google Shape;8253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3" name="Google Shape;8323;p32"/>
          <p:cNvSpPr/>
          <p:nvPr/>
        </p:nvSpPr>
        <p:spPr>
          <a:xfrm>
            <a:off x="7340963" y="14428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4" name="Google Shape;8324;p32"/>
          <p:cNvSpPr/>
          <p:nvPr/>
        </p:nvSpPr>
        <p:spPr>
          <a:xfrm>
            <a:off x="1090013" y="25096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5" name="Google Shape;8325;p32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326" name="Google Shape;8326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9" name="Google Shape;8329;p32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330" name="Google Shape;8330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60" r:id="rId6"/>
    <p:sldLayoutId id="2147483673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3" name="Google Shape;8343;p36"/>
          <p:cNvSpPr txBox="1">
            <a:spLocks noGrp="1"/>
          </p:cNvSpPr>
          <p:nvPr>
            <p:ph type="ctrTitle"/>
          </p:nvPr>
        </p:nvSpPr>
        <p:spPr>
          <a:xfrm>
            <a:off x="713250" y="1413275"/>
            <a:ext cx="7717500" cy="181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:</a:t>
            </a:r>
            <a:br>
              <a:rPr lang="en" dirty="0"/>
            </a:br>
            <a:r>
              <a:rPr lang="en" dirty="0"/>
              <a:t>Google Page Rank Algorithm</a:t>
            </a:r>
            <a:endParaRPr dirty="0"/>
          </a:p>
        </p:txBody>
      </p:sp>
      <p:grpSp>
        <p:nvGrpSpPr>
          <p:cNvPr id="8346" name="Google Shape;8346;p36"/>
          <p:cNvGrpSpPr/>
          <p:nvPr/>
        </p:nvGrpSpPr>
        <p:grpSpPr>
          <a:xfrm>
            <a:off x="8232083" y="159679"/>
            <a:ext cx="713272" cy="614042"/>
            <a:chOff x="6372750" y="472138"/>
            <a:chExt cx="1057013" cy="909962"/>
          </a:xfrm>
        </p:grpSpPr>
        <p:sp>
          <p:nvSpPr>
            <p:cNvPr id="8347" name="Google Shape;8347;p36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6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46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 Eigen Values</a:t>
            </a:r>
            <a:endParaRPr dirty="0"/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76A975-7B77-4FEA-AF27-B815A7B7117D}"/>
                  </a:ext>
                </a:extLst>
              </p:cNvPr>
              <p:cNvSpPr txBox="1"/>
              <p:nvPr/>
            </p:nvSpPr>
            <p:spPr>
              <a:xfrm>
                <a:off x="2858350" y="1144859"/>
                <a:ext cx="508495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  0          0          0          -1/2       0</a:t>
                </a:r>
              </a:p>
              <a:p>
                <a:pPr/>
                <a:endParaRPr 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/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-1/4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          0          0            0         0</a:t>
                </a:r>
              </a:p>
              <a:p>
                <a:pPr/>
                <a:endParaRPr 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/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0        -1/2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          0           0          0 </a:t>
                </a:r>
              </a:p>
              <a:p>
                <a:pPr/>
                <a:endParaRPr 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/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-1/4    -1/2        0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0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          -1/2       0</a:t>
                </a:r>
              </a:p>
              <a:p>
                <a:pPr/>
                <a:endParaRPr 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/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-1/4      0         -1        -1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          -1        </a:t>
                </a:r>
              </a:p>
              <a:p>
                <a:pPr/>
                <a:endParaRPr 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/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-1/4      0          0          0          0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0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/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</a:rPr>
                  <a:t> 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76A975-7B77-4FEA-AF27-B815A7B71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350" y="1144859"/>
                <a:ext cx="5084956" cy="3785652"/>
              </a:xfrm>
              <a:prstGeom prst="rect">
                <a:avLst/>
              </a:prstGeom>
              <a:blipFill>
                <a:blip r:embed="rId3"/>
                <a:stretch>
                  <a:fillRect l="-1319" t="-805" r="-3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E714B7-D4DF-4D9E-A2A2-8E759A25A218}"/>
              </a:ext>
            </a:extLst>
          </p:cNvPr>
          <p:cNvCxnSpPr/>
          <p:nvPr/>
        </p:nvCxnSpPr>
        <p:spPr>
          <a:xfrm>
            <a:off x="2750634" y="1226634"/>
            <a:ext cx="0" cy="34345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55C7FE-DA87-4CC7-855C-219F49501E10}"/>
              </a:ext>
            </a:extLst>
          </p:cNvPr>
          <p:cNvCxnSpPr/>
          <p:nvPr/>
        </p:nvCxnSpPr>
        <p:spPr>
          <a:xfrm>
            <a:off x="7742664" y="1226634"/>
            <a:ext cx="0" cy="343457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4DB848-4F02-4D3B-BD15-6D5FF8623FA7}"/>
                  </a:ext>
                </a:extLst>
              </p:cNvPr>
              <p:cNvSpPr txBox="1"/>
              <p:nvPr/>
            </p:nvSpPr>
            <p:spPr>
              <a:xfrm>
                <a:off x="713225" y="2408663"/>
                <a:ext cx="18367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sz="2500" b="0" i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500" dirty="0">
                    <a:solidFill>
                      <a:schemeClr val="bg1">
                        <a:lumMod val="95000"/>
                      </a:schemeClr>
                    </a:solidFill>
                  </a:rPr>
                  <a:t> - A  =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4DB848-4F02-4D3B-BD15-6D5FF86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25" y="2408663"/>
                <a:ext cx="1836768" cy="477054"/>
              </a:xfrm>
              <a:prstGeom prst="rect">
                <a:avLst/>
              </a:prstGeom>
              <a:blipFill>
                <a:blip r:embed="rId4"/>
                <a:stretch>
                  <a:fillRect t="-8974" r="-531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FAB45B-2D5E-4B82-BD63-5AFC59A63EDC}"/>
              </a:ext>
            </a:extLst>
          </p:cNvPr>
          <p:cNvCxnSpPr/>
          <p:nvPr/>
        </p:nvCxnSpPr>
        <p:spPr>
          <a:xfrm>
            <a:off x="1182029" y="2505307"/>
            <a:ext cx="0" cy="3804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E043A1-B3C8-4E79-B2F1-80381DA9D3D3}"/>
              </a:ext>
            </a:extLst>
          </p:cNvPr>
          <p:cNvCxnSpPr/>
          <p:nvPr/>
        </p:nvCxnSpPr>
        <p:spPr>
          <a:xfrm>
            <a:off x="2181922" y="2505307"/>
            <a:ext cx="0" cy="3804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3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1299900" y="6241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Of The Eigen Value And 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571CBB-45FC-409F-8783-8AA215909844}"/>
                  </a:ext>
                </a:extLst>
              </p:cNvPr>
              <p:cNvSpPr txBox="1"/>
              <p:nvPr/>
            </p:nvSpPr>
            <p:spPr>
              <a:xfrm>
                <a:off x="1204332" y="1605776"/>
                <a:ext cx="7233424" cy="332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</a:rPr>
                  <a:t>The Characteristic equation after solving the determinant is found to be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180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1800" baseline="30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- 5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1800" baseline="30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-2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:r>
                  <a:rPr lang="en-US" sz="18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Eigen Value after solving the above equations are 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baseline="300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1800" baseline="-25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r>
                  <a:rPr lang="en-US" sz="18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1800" i="1" baseline="300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1800" baseline="-25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- 0.72031</a:t>
                </a:r>
                <a:endParaRPr lang="en-US" sz="1800" baseline="-25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baseline="300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1800" baseline="-25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- 0.13985 + 0.3924i</a:t>
                </a:r>
                <a:r>
                  <a:rPr lang="en-US" sz="18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1800" i="1" baseline="300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sz="1800" baseline="-25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1800" baseline="-25000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bg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- 0.13985 – 0.3924i</a:t>
                </a:r>
                <a:endParaRPr lang="en-US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Note :</a:t>
                </a:r>
              </a:p>
              <a:p>
                <a:r>
                  <a:rPr lang="en-US" sz="18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will only consider real, non negative values as rank will always be a positive real integer.</a:t>
                </a:r>
                <a:br>
                  <a:rPr lang="en-US" sz="1800" dirty="0">
                    <a:solidFill>
                      <a:schemeClr val="tx2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US" sz="1800" dirty="0">
                  <a:solidFill>
                    <a:schemeClr val="tx2">
                      <a:lumMod val="7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571CBB-45FC-409F-8783-8AA21590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332" y="1605776"/>
                <a:ext cx="7233424" cy="3321679"/>
              </a:xfrm>
              <a:prstGeom prst="rect">
                <a:avLst/>
              </a:prstGeom>
              <a:blipFill>
                <a:blip r:embed="rId3"/>
                <a:stretch>
                  <a:fillRect l="-759"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713225" y="9169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Eigen Vector From Eigen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75B385FE-CF22-499F-918D-68D021761B4C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13225" y="1879253"/>
                <a:ext cx="76427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3970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Eigen Vector corresponding to Eigen Value is found to be</a:t>
                </a:r>
              </a:p>
              <a:p>
                <a:pPr marL="139700" indent="0">
                  <a:buNone/>
                </a:pP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139700" indent="0">
                  <a:buNone/>
                </a:pP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139700" indent="0">
                  <a:buNone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pPr marL="139700" indent="0">
                  <a:buNone/>
                </a:pP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  =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      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4     1     0.5     5.5     8     1</a:t>
                </a:r>
              </a:p>
              <a:p>
                <a:pPr marL="139700" indent="0">
                  <a:buNone/>
                </a:pP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Subtitle 3">
                <a:extLst>
                  <a:ext uri="{FF2B5EF4-FFF2-40B4-BE49-F238E27FC236}">
                    <a16:creationId xmlns:a16="http://schemas.microsoft.com/office/drawing/2014/main" id="{75B385FE-CF22-499F-918D-68D021761B4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225" y="1879253"/>
                <a:ext cx="7642755" cy="1384995"/>
              </a:xfrm>
              <a:prstGeom prst="rect">
                <a:avLst/>
              </a:prstGeom>
              <a:blipFill>
                <a:blip r:embed="rId3"/>
                <a:stretch>
                  <a:fillRect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uble Bracket 2">
            <a:extLst>
              <a:ext uri="{FF2B5EF4-FFF2-40B4-BE49-F238E27FC236}">
                <a16:creationId xmlns:a16="http://schemas.microsoft.com/office/drawing/2014/main" id="{37B9D62F-222B-4BEF-8442-1CECDB3E705E}"/>
              </a:ext>
            </a:extLst>
          </p:cNvPr>
          <p:cNvSpPr/>
          <p:nvPr/>
        </p:nvSpPr>
        <p:spPr>
          <a:xfrm>
            <a:off x="2951129" y="2713463"/>
            <a:ext cx="3166946" cy="297366"/>
          </a:xfrm>
          <a:prstGeom prst="bracketPair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719975" y="4080882"/>
            <a:ext cx="7704000" cy="4163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As Page 5 has the highest PageRank (8 in the list of eigen vector), we can conclude that it is the most “important”, it will appear at the top of the search results.</a:t>
            </a:r>
          </a:p>
        </p:txBody>
      </p:sp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0967B3-9A83-4987-A249-1E770DFD4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062448"/>
              </p:ext>
            </p:extLst>
          </p:nvPr>
        </p:nvGraphicFramePr>
        <p:xfrm>
          <a:off x="1375318" y="1017700"/>
          <a:ext cx="5895278" cy="2787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779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49950" y="1447500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/>
              <a:t>Thanks</a:t>
            </a:r>
            <a:endParaRPr sz="7500" dirty="0"/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1" name="Google Shape;8671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Group Members</a:t>
            </a:r>
            <a:endParaRPr dirty="0"/>
          </a:p>
        </p:txBody>
      </p:sp>
      <p:sp>
        <p:nvSpPr>
          <p:cNvPr id="8672" name="Google Shape;8672;p51"/>
          <p:cNvSpPr/>
          <p:nvPr/>
        </p:nvSpPr>
        <p:spPr>
          <a:xfrm>
            <a:off x="3801275" y="1944813"/>
            <a:ext cx="1541400" cy="15414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3" name="Google Shape;8673;p51"/>
          <p:cNvSpPr txBox="1"/>
          <p:nvPr/>
        </p:nvSpPr>
        <p:spPr>
          <a:xfrm>
            <a:off x="713274" y="1443422"/>
            <a:ext cx="2141437" cy="62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Muhammad Rafay</a:t>
            </a:r>
            <a:endParaRPr sz="25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674" name="Google Shape;8674;p51"/>
          <p:cNvSpPr txBox="1"/>
          <p:nvPr/>
        </p:nvSpPr>
        <p:spPr>
          <a:xfrm>
            <a:off x="713280" y="2008019"/>
            <a:ext cx="1772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AF3F8"/>
                </a:solidFill>
                <a:latin typeface="Open Sans"/>
                <a:ea typeface="Open Sans"/>
                <a:cs typeface="Open Sans"/>
                <a:sym typeface="Open Sans"/>
              </a:rPr>
              <a:t>20K-0180</a:t>
            </a:r>
            <a:endParaRPr dirty="0">
              <a:solidFill>
                <a:srgbClr val="6AF3F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5" name="Google Shape;8675;p51"/>
          <p:cNvSpPr txBox="1"/>
          <p:nvPr/>
        </p:nvSpPr>
        <p:spPr>
          <a:xfrm>
            <a:off x="713280" y="2836050"/>
            <a:ext cx="14127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Aahil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Halani</a:t>
            </a:r>
            <a:endParaRPr sz="25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676" name="Google Shape;8676;p51"/>
          <p:cNvSpPr txBox="1"/>
          <p:nvPr/>
        </p:nvSpPr>
        <p:spPr>
          <a:xfrm>
            <a:off x="713280" y="3314238"/>
            <a:ext cx="1772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AF3F8"/>
                </a:solidFill>
                <a:latin typeface="Open Sans"/>
                <a:ea typeface="Open Sans"/>
                <a:cs typeface="Open Sans"/>
                <a:sym typeface="Open Sans"/>
              </a:rPr>
              <a:t>20K-0308</a:t>
            </a:r>
            <a:endParaRPr dirty="0">
              <a:solidFill>
                <a:srgbClr val="6AF3F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7" name="Google Shape;8677;p51"/>
          <p:cNvSpPr txBox="1"/>
          <p:nvPr/>
        </p:nvSpPr>
        <p:spPr>
          <a:xfrm>
            <a:off x="6889327" y="2836050"/>
            <a:ext cx="1541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Anas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Ali</a:t>
            </a:r>
          </a:p>
        </p:txBody>
      </p:sp>
      <p:sp>
        <p:nvSpPr>
          <p:cNvPr id="8678" name="Google Shape;8678;p51"/>
          <p:cNvSpPr txBox="1"/>
          <p:nvPr/>
        </p:nvSpPr>
        <p:spPr>
          <a:xfrm>
            <a:off x="6658270" y="3314238"/>
            <a:ext cx="1772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AF3F8"/>
                </a:solidFill>
                <a:latin typeface="Open Sans"/>
                <a:ea typeface="Open Sans"/>
                <a:cs typeface="Open Sans"/>
                <a:sym typeface="Open Sans"/>
              </a:rPr>
              <a:t>20K-0352</a:t>
            </a:r>
            <a:endParaRPr dirty="0">
              <a:solidFill>
                <a:srgbClr val="6AF3F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9" name="Google Shape;8679;p51"/>
          <p:cNvSpPr txBox="1"/>
          <p:nvPr/>
        </p:nvSpPr>
        <p:spPr>
          <a:xfrm>
            <a:off x="6889371" y="1497391"/>
            <a:ext cx="1541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Faizan</a:t>
            </a:r>
            <a:r>
              <a:rPr lang="en-US" sz="25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 Hakim</a:t>
            </a:r>
            <a:endParaRPr sz="25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680" name="Google Shape;8680;p51"/>
          <p:cNvSpPr txBox="1"/>
          <p:nvPr/>
        </p:nvSpPr>
        <p:spPr>
          <a:xfrm>
            <a:off x="6658335" y="2067313"/>
            <a:ext cx="1772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AF3F8"/>
                </a:solidFill>
                <a:latin typeface="Open Sans"/>
                <a:ea typeface="Open Sans"/>
                <a:cs typeface="Open Sans"/>
                <a:sym typeface="Open Sans"/>
              </a:rPr>
              <a:t>20k-0290</a:t>
            </a:r>
            <a:endParaRPr dirty="0">
              <a:solidFill>
                <a:srgbClr val="6AF3F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81" name="Google Shape;8681;p51"/>
          <p:cNvCxnSpPr>
            <a:cxnSpLocks/>
            <a:stCxn id="8672" idx="6"/>
          </p:cNvCxnSpPr>
          <p:nvPr/>
        </p:nvCxnSpPr>
        <p:spPr>
          <a:xfrm flipV="1">
            <a:off x="5342675" y="1598946"/>
            <a:ext cx="1816408" cy="111656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682" name="Google Shape;8682;p51"/>
          <p:cNvCxnSpPr>
            <a:cxnSpLocks/>
            <a:stCxn id="8672" idx="3"/>
          </p:cNvCxnSpPr>
          <p:nvPr/>
        </p:nvCxnSpPr>
        <p:spPr>
          <a:xfrm rot="5400000" flipH="1">
            <a:off x="2739759" y="1973232"/>
            <a:ext cx="380753" cy="2193744"/>
          </a:xfrm>
          <a:prstGeom prst="curvedConnector4">
            <a:avLst>
              <a:gd name="adj1" fmla="val -60039"/>
              <a:gd name="adj2" fmla="val 5514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683" name="Google Shape;8683;p51"/>
          <p:cNvCxnSpPr>
            <a:cxnSpLocks/>
            <a:stCxn id="8672" idx="5"/>
          </p:cNvCxnSpPr>
          <p:nvPr/>
        </p:nvCxnSpPr>
        <p:spPr>
          <a:xfrm rot="5400000" flipH="1" flipV="1">
            <a:off x="6106391" y="1932726"/>
            <a:ext cx="338305" cy="2317204"/>
          </a:xfrm>
          <a:prstGeom prst="curvedConnector4">
            <a:avLst>
              <a:gd name="adj1" fmla="val -67572"/>
              <a:gd name="adj2" fmla="val 5487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684" name="Google Shape;8684;p51"/>
          <p:cNvCxnSpPr>
            <a:cxnSpLocks/>
          </p:cNvCxnSpPr>
          <p:nvPr/>
        </p:nvCxnSpPr>
        <p:spPr>
          <a:xfrm>
            <a:off x="2768961" y="1736491"/>
            <a:ext cx="1009795" cy="91286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685" name="Google Shape;8685;p51"/>
          <p:cNvGrpSpPr/>
          <p:nvPr/>
        </p:nvGrpSpPr>
        <p:grpSpPr>
          <a:xfrm>
            <a:off x="4332932" y="2476846"/>
            <a:ext cx="478086" cy="477333"/>
            <a:chOff x="4781088" y="2595800"/>
            <a:chExt cx="349325" cy="348775"/>
          </a:xfrm>
        </p:grpSpPr>
        <p:sp>
          <p:nvSpPr>
            <p:cNvPr id="8686" name="Google Shape;8686;p51"/>
            <p:cNvSpPr/>
            <p:nvPr/>
          </p:nvSpPr>
          <p:spPr>
            <a:xfrm>
              <a:off x="5000938" y="2667500"/>
              <a:ext cx="95150" cy="20125"/>
            </a:xfrm>
            <a:custGeom>
              <a:avLst/>
              <a:gdLst/>
              <a:ahLst/>
              <a:cxnLst/>
              <a:rect l="l" t="t" r="r" b="b"/>
              <a:pathLst>
                <a:path w="3806" h="805" extrusionOk="0">
                  <a:moveTo>
                    <a:pt x="525" y="1"/>
                  </a:moveTo>
                  <a:cubicBezTo>
                    <a:pt x="0" y="1"/>
                    <a:pt x="4" y="804"/>
                    <a:pt x="536" y="804"/>
                  </a:cubicBezTo>
                  <a:lnTo>
                    <a:pt x="3259" y="804"/>
                  </a:lnTo>
                  <a:cubicBezTo>
                    <a:pt x="3806" y="804"/>
                    <a:pt x="3806" y="1"/>
                    <a:pt x="3259" y="1"/>
                  </a:cubicBezTo>
                  <a:lnTo>
                    <a:pt x="536" y="1"/>
                  </a:lnTo>
                  <a:cubicBezTo>
                    <a:pt x="532" y="1"/>
                    <a:pt x="529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51"/>
            <p:cNvSpPr/>
            <p:nvPr/>
          </p:nvSpPr>
          <p:spPr>
            <a:xfrm>
              <a:off x="5004288" y="2869775"/>
              <a:ext cx="88725" cy="20400"/>
            </a:xfrm>
            <a:custGeom>
              <a:avLst/>
              <a:gdLst/>
              <a:ahLst/>
              <a:cxnLst/>
              <a:rect l="l" t="t" r="r" b="b"/>
              <a:pathLst>
                <a:path w="3549" h="816" extrusionOk="0">
                  <a:moveTo>
                    <a:pt x="402" y="0"/>
                  </a:moveTo>
                  <a:cubicBezTo>
                    <a:pt x="179" y="0"/>
                    <a:pt x="0" y="190"/>
                    <a:pt x="0" y="413"/>
                  </a:cubicBezTo>
                  <a:cubicBezTo>
                    <a:pt x="0" y="636"/>
                    <a:pt x="179" y="815"/>
                    <a:pt x="402" y="815"/>
                  </a:cubicBezTo>
                  <a:lnTo>
                    <a:pt x="3125" y="815"/>
                  </a:lnTo>
                  <a:cubicBezTo>
                    <a:pt x="3132" y="815"/>
                    <a:pt x="3139" y="815"/>
                    <a:pt x="3146" y="815"/>
                  </a:cubicBezTo>
                  <a:cubicBezTo>
                    <a:pt x="3370" y="815"/>
                    <a:pt x="3549" y="641"/>
                    <a:pt x="3549" y="413"/>
                  </a:cubicBezTo>
                  <a:cubicBezTo>
                    <a:pt x="3549" y="179"/>
                    <a:pt x="3359" y="0"/>
                    <a:pt x="3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51"/>
            <p:cNvSpPr/>
            <p:nvPr/>
          </p:nvSpPr>
          <p:spPr>
            <a:xfrm>
              <a:off x="5003163" y="2828600"/>
              <a:ext cx="91800" cy="21000"/>
            </a:xfrm>
            <a:custGeom>
              <a:avLst/>
              <a:gdLst/>
              <a:ahLst/>
              <a:cxnLst/>
              <a:rect l="l" t="t" r="r" b="b"/>
              <a:pathLst>
                <a:path w="3672" h="840" extrusionOk="0">
                  <a:moveTo>
                    <a:pt x="3242" y="1"/>
                  </a:moveTo>
                  <a:cubicBezTo>
                    <a:pt x="3218" y="1"/>
                    <a:pt x="3194" y="3"/>
                    <a:pt x="3170" y="7"/>
                  </a:cubicBezTo>
                  <a:lnTo>
                    <a:pt x="447" y="7"/>
                  </a:lnTo>
                  <a:cubicBezTo>
                    <a:pt x="0" y="96"/>
                    <a:pt x="0" y="743"/>
                    <a:pt x="447" y="833"/>
                  </a:cubicBezTo>
                  <a:lnTo>
                    <a:pt x="3170" y="833"/>
                  </a:lnTo>
                  <a:cubicBezTo>
                    <a:pt x="3195" y="837"/>
                    <a:pt x="3220" y="839"/>
                    <a:pt x="3245" y="839"/>
                  </a:cubicBezTo>
                  <a:cubicBezTo>
                    <a:pt x="3472" y="839"/>
                    <a:pt x="3672" y="661"/>
                    <a:pt x="3672" y="420"/>
                  </a:cubicBezTo>
                  <a:cubicBezTo>
                    <a:pt x="3672" y="187"/>
                    <a:pt x="3471" y="1"/>
                    <a:pt x="3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51"/>
            <p:cNvSpPr/>
            <p:nvPr/>
          </p:nvSpPr>
          <p:spPr>
            <a:xfrm>
              <a:off x="4815413" y="2633200"/>
              <a:ext cx="95425" cy="88650"/>
            </a:xfrm>
            <a:custGeom>
              <a:avLst/>
              <a:gdLst/>
              <a:ahLst/>
              <a:cxnLst/>
              <a:rect l="l" t="t" r="r" b="b"/>
              <a:pathLst>
                <a:path w="3817" h="3546" extrusionOk="0">
                  <a:moveTo>
                    <a:pt x="1925" y="0"/>
                  </a:moveTo>
                  <a:cubicBezTo>
                    <a:pt x="1721" y="0"/>
                    <a:pt x="1518" y="134"/>
                    <a:pt x="1518" y="402"/>
                  </a:cubicBezTo>
                  <a:lnTo>
                    <a:pt x="1518" y="1350"/>
                  </a:lnTo>
                  <a:lnTo>
                    <a:pt x="547" y="1350"/>
                  </a:lnTo>
                  <a:cubicBezTo>
                    <a:pt x="0" y="1350"/>
                    <a:pt x="0" y="2165"/>
                    <a:pt x="547" y="2165"/>
                  </a:cubicBezTo>
                  <a:lnTo>
                    <a:pt x="1518" y="2165"/>
                  </a:lnTo>
                  <a:lnTo>
                    <a:pt x="1518" y="3136"/>
                  </a:lnTo>
                  <a:cubicBezTo>
                    <a:pt x="1518" y="3409"/>
                    <a:pt x="1721" y="3546"/>
                    <a:pt x="1925" y="3546"/>
                  </a:cubicBezTo>
                  <a:cubicBezTo>
                    <a:pt x="2129" y="3546"/>
                    <a:pt x="2332" y="3409"/>
                    <a:pt x="2332" y="3136"/>
                  </a:cubicBezTo>
                  <a:lnTo>
                    <a:pt x="2332" y="2165"/>
                  </a:lnTo>
                  <a:lnTo>
                    <a:pt x="3281" y="2165"/>
                  </a:lnTo>
                  <a:cubicBezTo>
                    <a:pt x="3817" y="2165"/>
                    <a:pt x="3817" y="1350"/>
                    <a:pt x="3281" y="1350"/>
                  </a:cubicBezTo>
                  <a:lnTo>
                    <a:pt x="2332" y="1350"/>
                  </a:lnTo>
                  <a:lnTo>
                    <a:pt x="2332" y="402"/>
                  </a:lnTo>
                  <a:cubicBezTo>
                    <a:pt x="2332" y="134"/>
                    <a:pt x="2129" y="0"/>
                    <a:pt x="1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51"/>
            <p:cNvSpPr/>
            <p:nvPr/>
          </p:nvSpPr>
          <p:spPr>
            <a:xfrm>
              <a:off x="4781088" y="2595800"/>
              <a:ext cx="163800" cy="163800"/>
            </a:xfrm>
            <a:custGeom>
              <a:avLst/>
              <a:gdLst/>
              <a:ahLst/>
              <a:cxnLst/>
              <a:rect l="l" t="t" r="r" b="b"/>
              <a:pathLst>
                <a:path w="6552" h="6552" extrusionOk="0">
                  <a:moveTo>
                    <a:pt x="5603" y="815"/>
                  </a:moveTo>
                  <a:cubicBezTo>
                    <a:pt x="5670" y="815"/>
                    <a:pt x="5725" y="882"/>
                    <a:pt x="5736" y="949"/>
                  </a:cubicBezTo>
                  <a:lnTo>
                    <a:pt x="5736" y="5580"/>
                  </a:lnTo>
                  <a:cubicBezTo>
                    <a:pt x="5736" y="5659"/>
                    <a:pt x="5670" y="5725"/>
                    <a:pt x="5603" y="5725"/>
                  </a:cubicBezTo>
                  <a:lnTo>
                    <a:pt x="960" y="5725"/>
                  </a:lnTo>
                  <a:cubicBezTo>
                    <a:pt x="955" y="5726"/>
                    <a:pt x="950" y="5727"/>
                    <a:pt x="945" y="5727"/>
                  </a:cubicBezTo>
                  <a:cubicBezTo>
                    <a:pt x="874" y="5727"/>
                    <a:pt x="816" y="5653"/>
                    <a:pt x="826" y="5580"/>
                  </a:cubicBezTo>
                  <a:lnTo>
                    <a:pt x="826" y="949"/>
                  </a:lnTo>
                  <a:cubicBezTo>
                    <a:pt x="826" y="871"/>
                    <a:pt x="893" y="815"/>
                    <a:pt x="960" y="815"/>
                  </a:cubicBezTo>
                  <a:close/>
                  <a:moveTo>
                    <a:pt x="960" y="1"/>
                  </a:moveTo>
                  <a:cubicBezTo>
                    <a:pt x="436" y="1"/>
                    <a:pt x="1" y="425"/>
                    <a:pt x="1" y="949"/>
                  </a:cubicBezTo>
                  <a:lnTo>
                    <a:pt x="1" y="5580"/>
                  </a:lnTo>
                  <a:cubicBezTo>
                    <a:pt x="1" y="6116"/>
                    <a:pt x="436" y="6551"/>
                    <a:pt x="960" y="6551"/>
                  </a:cubicBezTo>
                  <a:lnTo>
                    <a:pt x="5603" y="6551"/>
                  </a:lnTo>
                  <a:cubicBezTo>
                    <a:pt x="6127" y="6551"/>
                    <a:pt x="6551" y="6116"/>
                    <a:pt x="6540" y="5580"/>
                  </a:cubicBezTo>
                  <a:lnTo>
                    <a:pt x="6540" y="949"/>
                  </a:lnTo>
                  <a:cubicBezTo>
                    <a:pt x="6551" y="425"/>
                    <a:pt x="6127" y="1"/>
                    <a:pt x="5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51"/>
            <p:cNvSpPr/>
            <p:nvPr/>
          </p:nvSpPr>
          <p:spPr>
            <a:xfrm>
              <a:off x="4966613" y="2781050"/>
              <a:ext cx="163800" cy="163525"/>
            </a:xfrm>
            <a:custGeom>
              <a:avLst/>
              <a:gdLst/>
              <a:ahLst/>
              <a:cxnLst/>
              <a:rect l="l" t="t" r="r" b="b"/>
              <a:pathLst>
                <a:path w="6552" h="6541" extrusionOk="0">
                  <a:moveTo>
                    <a:pt x="5603" y="826"/>
                  </a:moveTo>
                  <a:cubicBezTo>
                    <a:pt x="5670" y="826"/>
                    <a:pt x="5737" y="882"/>
                    <a:pt x="5737" y="960"/>
                  </a:cubicBezTo>
                  <a:lnTo>
                    <a:pt x="5737" y="5591"/>
                  </a:lnTo>
                  <a:cubicBezTo>
                    <a:pt x="5725" y="5670"/>
                    <a:pt x="5670" y="5725"/>
                    <a:pt x="5603" y="5736"/>
                  </a:cubicBezTo>
                  <a:lnTo>
                    <a:pt x="949" y="5736"/>
                  </a:lnTo>
                  <a:cubicBezTo>
                    <a:pt x="882" y="5725"/>
                    <a:pt x="826" y="5670"/>
                    <a:pt x="826" y="5591"/>
                  </a:cubicBezTo>
                  <a:lnTo>
                    <a:pt x="826" y="960"/>
                  </a:lnTo>
                  <a:cubicBezTo>
                    <a:pt x="815" y="893"/>
                    <a:pt x="882" y="826"/>
                    <a:pt x="949" y="826"/>
                  </a:cubicBezTo>
                  <a:close/>
                  <a:moveTo>
                    <a:pt x="949" y="1"/>
                  </a:moveTo>
                  <a:cubicBezTo>
                    <a:pt x="425" y="12"/>
                    <a:pt x="1" y="436"/>
                    <a:pt x="1" y="960"/>
                  </a:cubicBezTo>
                  <a:lnTo>
                    <a:pt x="1" y="5591"/>
                  </a:lnTo>
                  <a:cubicBezTo>
                    <a:pt x="1" y="6116"/>
                    <a:pt x="425" y="6540"/>
                    <a:pt x="949" y="6540"/>
                  </a:cubicBezTo>
                  <a:lnTo>
                    <a:pt x="5603" y="6540"/>
                  </a:lnTo>
                  <a:cubicBezTo>
                    <a:pt x="5609" y="6540"/>
                    <a:pt x="5616" y="6540"/>
                    <a:pt x="5622" y="6540"/>
                  </a:cubicBezTo>
                  <a:cubicBezTo>
                    <a:pt x="6138" y="6540"/>
                    <a:pt x="6551" y="6109"/>
                    <a:pt x="6551" y="5591"/>
                  </a:cubicBezTo>
                  <a:lnTo>
                    <a:pt x="6551" y="960"/>
                  </a:lnTo>
                  <a:cubicBezTo>
                    <a:pt x="6551" y="436"/>
                    <a:pt x="6127" y="1"/>
                    <a:pt x="5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51"/>
            <p:cNvSpPr/>
            <p:nvPr/>
          </p:nvSpPr>
          <p:spPr>
            <a:xfrm>
              <a:off x="4966613" y="2595800"/>
              <a:ext cx="163800" cy="163800"/>
            </a:xfrm>
            <a:custGeom>
              <a:avLst/>
              <a:gdLst/>
              <a:ahLst/>
              <a:cxnLst/>
              <a:rect l="l" t="t" r="r" b="b"/>
              <a:pathLst>
                <a:path w="6552" h="6552" extrusionOk="0">
                  <a:moveTo>
                    <a:pt x="5603" y="815"/>
                  </a:moveTo>
                  <a:cubicBezTo>
                    <a:pt x="5670" y="815"/>
                    <a:pt x="5725" y="882"/>
                    <a:pt x="5737" y="949"/>
                  </a:cubicBezTo>
                  <a:lnTo>
                    <a:pt x="5737" y="5580"/>
                  </a:lnTo>
                  <a:cubicBezTo>
                    <a:pt x="5737" y="5659"/>
                    <a:pt x="5670" y="5725"/>
                    <a:pt x="5603" y="5725"/>
                  </a:cubicBezTo>
                  <a:lnTo>
                    <a:pt x="949" y="5725"/>
                  </a:lnTo>
                  <a:cubicBezTo>
                    <a:pt x="882" y="5725"/>
                    <a:pt x="815" y="5659"/>
                    <a:pt x="826" y="5580"/>
                  </a:cubicBezTo>
                  <a:lnTo>
                    <a:pt x="826" y="949"/>
                  </a:lnTo>
                  <a:cubicBezTo>
                    <a:pt x="826" y="882"/>
                    <a:pt x="882" y="815"/>
                    <a:pt x="949" y="815"/>
                  </a:cubicBezTo>
                  <a:close/>
                  <a:moveTo>
                    <a:pt x="949" y="1"/>
                  </a:moveTo>
                  <a:cubicBezTo>
                    <a:pt x="425" y="1"/>
                    <a:pt x="1" y="425"/>
                    <a:pt x="1" y="949"/>
                  </a:cubicBezTo>
                  <a:lnTo>
                    <a:pt x="1" y="5580"/>
                  </a:lnTo>
                  <a:cubicBezTo>
                    <a:pt x="1" y="6105"/>
                    <a:pt x="425" y="6540"/>
                    <a:pt x="949" y="6551"/>
                  </a:cubicBezTo>
                  <a:lnTo>
                    <a:pt x="5603" y="6551"/>
                  </a:lnTo>
                  <a:cubicBezTo>
                    <a:pt x="6127" y="6551"/>
                    <a:pt x="6551" y="6116"/>
                    <a:pt x="6551" y="5580"/>
                  </a:cubicBezTo>
                  <a:lnTo>
                    <a:pt x="6551" y="949"/>
                  </a:lnTo>
                  <a:cubicBezTo>
                    <a:pt x="6551" y="425"/>
                    <a:pt x="6127" y="1"/>
                    <a:pt x="5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51"/>
            <p:cNvSpPr/>
            <p:nvPr/>
          </p:nvSpPr>
          <p:spPr>
            <a:xfrm>
              <a:off x="4781088" y="2781050"/>
              <a:ext cx="163800" cy="163525"/>
            </a:xfrm>
            <a:custGeom>
              <a:avLst/>
              <a:gdLst/>
              <a:ahLst/>
              <a:cxnLst/>
              <a:rect l="l" t="t" r="r" b="b"/>
              <a:pathLst>
                <a:path w="6552" h="6541" extrusionOk="0">
                  <a:moveTo>
                    <a:pt x="943" y="825"/>
                  </a:moveTo>
                  <a:cubicBezTo>
                    <a:pt x="949" y="825"/>
                    <a:pt x="954" y="826"/>
                    <a:pt x="960" y="826"/>
                  </a:cubicBezTo>
                  <a:lnTo>
                    <a:pt x="5603" y="826"/>
                  </a:lnTo>
                  <a:cubicBezTo>
                    <a:pt x="5670" y="826"/>
                    <a:pt x="5736" y="882"/>
                    <a:pt x="5736" y="960"/>
                  </a:cubicBezTo>
                  <a:lnTo>
                    <a:pt x="5736" y="5591"/>
                  </a:lnTo>
                  <a:cubicBezTo>
                    <a:pt x="5725" y="5670"/>
                    <a:pt x="5670" y="5725"/>
                    <a:pt x="5603" y="5736"/>
                  </a:cubicBezTo>
                  <a:lnTo>
                    <a:pt x="960" y="5736"/>
                  </a:lnTo>
                  <a:cubicBezTo>
                    <a:pt x="893" y="5736"/>
                    <a:pt x="826" y="5670"/>
                    <a:pt x="826" y="5591"/>
                  </a:cubicBezTo>
                  <a:lnTo>
                    <a:pt x="826" y="960"/>
                  </a:lnTo>
                  <a:cubicBezTo>
                    <a:pt x="816" y="888"/>
                    <a:pt x="873" y="825"/>
                    <a:pt x="943" y="825"/>
                  </a:cubicBezTo>
                  <a:close/>
                  <a:moveTo>
                    <a:pt x="960" y="1"/>
                  </a:moveTo>
                  <a:cubicBezTo>
                    <a:pt x="436" y="1"/>
                    <a:pt x="1" y="436"/>
                    <a:pt x="1" y="960"/>
                  </a:cubicBezTo>
                  <a:lnTo>
                    <a:pt x="1" y="5591"/>
                  </a:lnTo>
                  <a:cubicBezTo>
                    <a:pt x="1" y="6120"/>
                    <a:pt x="425" y="6540"/>
                    <a:pt x="940" y="6540"/>
                  </a:cubicBezTo>
                  <a:cubicBezTo>
                    <a:pt x="947" y="6540"/>
                    <a:pt x="953" y="6540"/>
                    <a:pt x="960" y="6540"/>
                  </a:cubicBezTo>
                  <a:lnTo>
                    <a:pt x="5603" y="6540"/>
                  </a:lnTo>
                  <a:cubicBezTo>
                    <a:pt x="5609" y="6540"/>
                    <a:pt x="5616" y="6540"/>
                    <a:pt x="5622" y="6540"/>
                  </a:cubicBezTo>
                  <a:cubicBezTo>
                    <a:pt x="6138" y="6540"/>
                    <a:pt x="6551" y="6109"/>
                    <a:pt x="6540" y="5591"/>
                  </a:cubicBezTo>
                  <a:lnTo>
                    <a:pt x="6540" y="960"/>
                  </a:lnTo>
                  <a:cubicBezTo>
                    <a:pt x="6551" y="436"/>
                    <a:pt x="6127" y="1"/>
                    <a:pt x="5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51"/>
            <p:cNvSpPr/>
            <p:nvPr/>
          </p:nvSpPr>
          <p:spPr>
            <a:xfrm>
              <a:off x="4815813" y="2819025"/>
              <a:ext cx="92525" cy="88700"/>
            </a:xfrm>
            <a:custGeom>
              <a:avLst/>
              <a:gdLst/>
              <a:ahLst/>
              <a:cxnLst/>
              <a:rect l="l" t="t" r="r" b="b"/>
              <a:pathLst>
                <a:path w="3701" h="3548" extrusionOk="0">
                  <a:moveTo>
                    <a:pt x="568" y="1"/>
                  </a:moveTo>
                  <a:cubicBezTo>
                    <a:pt x="258" y="1"/>
                    <a:pt x="1" y="370"/>
                    <a:pt x="230" y="669"/>
                  </a:cubicBezTo>
                  <a:lnTo>
                    <a:pt x="1334" y="1762"/>
                  </a:lnTo>
                  <a:lnTo>
                    <a:pt x="230" y="2845"/>
                  </a:lnTo>
                  <a:cubicBezTo>
                    <a:pt x="85" y="3012"/>
                    <a:pt x="85" y="3269"/>
                    <a:pt x="230" y="3436"/>
                  </a:cubicBezTo>
                  <a:cubicBezTo>
                    <a:pt x="319" y="3503"/>
                    <a:pt x="419" y="3537"/>
                    <a:pt x="531" y="3548"/>
                  </a:cubicBezTo>
                  <a:cubicBezTo>
                    <a:pt x="631" y="3548"/>
                    <a:pt x="732" y="3503"/>
                    <a:pt x="821" y="3436"/>
                  </a:cubicBezTo>
                  <a:lnTo>
                    <a:pt x="1904" y="2332"/>
                  </a:lnTo>
                  <a:lnTo>
                    <a:pt x="2964" y="3392"/>
                  </a:lnTo>
                  <a:cubicBezTo>
                    <a:pt x="3042" y="3470"/>
                    <a:pt x="3153" y="3514"/>
                    <a:pt x="3254" y="3514"/>
                  </a:cubicBezTo>
                  <a:cubicBezTo>
                    <a:pt x="3365" y="3514"/>
                    <a:pt x="3466" y="3470"/>
                    <a:pt x="3533" y="3392"/>
                  </a:cubicBezTo>
                  <a:cubicBezTo>
                    <a:pt x="3700" y="3235"/>
                    <a:pt x="3700" y="2979"/>
                    <a:pt x="3533" y="2823"/>
                  </a:cubicBezTo>
                  <a:lnTo>
                    <a:pt x="2473" y="1762"/>
                  </a:lnTo>
                  <a:lnTo>
                    <a:pt x="3533" y="702"/>
                  </a:lnTo>
                  <a:cubicBezTo>
                    <a:pt x="3700" y="546"/>
                    <a:pt x="3700" y="278"/>
                    <a:pt x="3544" y="133"/>
                  </a:cubicBezTo>
                  <a:cubicBezTo>
                    <a:pt x="3466" y="49"/>
                    <a:pt x="3360" y="8"/>
                    <a:pt x="3254" y="8"/>
                  </a:cubicBezTo>
                  <a:cubicBezTo>
                    <a:pt x="3148" y="8"/>
                    <a:pt x="3042" y="49"/>
                    <a:pt x="2964" y="133"/>
                  </a:cubicBezTo>
                  <a:lnTo>
                    <a:pt x="1904" y="1171"/>
                  </a:lnTo>
                  <a:lnTo>
                    <a:pt x="821" y="88"/>
                  </a:lnTo>
                  <a:cubicBezTo>
                    <a:pt x="739" y="27"/>
                    <a:pt x="652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8" name="Google Shape;8438;p44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416F5-27DE-4FC6-9AF8-23B77404CCB2}"/>
              </a:ext>
            </a:extLst>
          </p:cNvPr>
          <p:cNvSpPr txBox="1"/>
          <p:nvPr/>
        </p:nvSpPr>
        <p:spPr>
          <a:xfrm>
            <a:off x="1040129" y="1318260"/>
            <a:ext cx="739059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PageRank (PR) is an algorithm used by Google Search to rank web pages in their search engine results.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hen the first search engines used </a:t>
            </a:r>
            <a:r>
              <a:rPr lang="en-US" i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text based ranking systems</a:t>
            </a:r>
            <a:r>
              <a:rPr lang="en-US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to decide which pages are most relevant to a given query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then Google Engineers came up with algorithm which gives ranks to the pages on the basis of their ingoing and outgoing links.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7" name="Google Shape;8767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tackle problem</a:t>
            </a:r>
            <a:endParaRPr dirty="0"/>
          </a:p>
        </p:txBody>
      </p:sp>
      <p:sp>
        <p:nvSpPr>
          <p:cNvPr id="8768" name="Google Shape;8768;p56"/>
          <p:cNvSpPr txBox="1"/>
          <p:nvPr/>
        </p:nvSpPr>
        <p:spPr>
          <a:xfrm>
            <a:off x="1131217" y="1806163"/>
            <a:ext cx="613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8CC9"/>
                </a:solidFill>
                <a:latin typeface="Shrikhand"/>
                <a:ea typeface="Shrikhand"/>
                <a:cs typeface="Shrikhand"/>
                <a:sym typeface="Shrikhand"/>
              </a:rPr>
              <a:t>01</a:t>
            </a:r>
            <a:endParaRPr sz="3000" dirty="0">
              <a:solidFill>
                <a:srgbClr val="FF8CC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69" name="Google Shape;8769;p56"/>
          <p:cNvSpPr txBox="1"/>
          <p:nvPr/>
        </p:nvSpPr>
        <p:spPr>
          <a:xfrm>
            <a:off x="713225" y="24448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Formation of Link Matrix</a:t>
            </a:r>
            <a:endParaRPr sz="20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1" name="Google Shape;8771;p56"/>
          <p:cNvSpPr txBox="1"/>
          <p:nvPr/>
        </p:nvSpPr>
        <p:spPr>
          <a:xfrm>
            <a:off x="2794702" y="1806163"/>
            <a:ext cx="613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8CC9"/>
                </a:solidFill>
                <a:latin typeface="Shrikhand"/>
                <a:ea typeface="Shrikhand"/>
                <a:cs typeface="Shrikhand"/>
                <a:sym typeface="Shrikhand"/>
              </a:rPr>
              <a:t>02</a:t>
            </a:r>
            <a:endParaRPr sz="3000" dirty="0">
              <a:solidFill>
                <a:srgbClr val="FF8CC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2" name="Google Shape;8772;p56"/>
          <p:cNvSpPr txBox="1"/>
          <p:nvPr/>
        </p:nvSpPr>
        <p:spPr>
          <a:xfrm>
            <a:off x="2360057" y="2702128"/>
            <a:ext cx="1559364" cy="81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Formation of Final Matrix by Applying Probability</a:t>
            </a:r>
            <a:endParaRPr sz="20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4" name="Google Shape;8774;p56"/>
          <p:cNvSpPr txBox="1"/>
          <p:nvPr/>
        </p:nvSpPr>
        <p:spPr>
          <a:xfrm>
            <a:off x="4647404" y="1806163"/>
            <a:ext cx="613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8CC9"/>
                </a:solidFill>
                <a:latin typeface="Shrikhand"/>
                <a:ea typeface="Shrikhand"/>
                <a:cs typeface="Shrikhand"/>
                <a:sym typeface="Shrikhand"/>
              </a:rPr>
              <a:t>03</a:t>
            </a:r>
            <a:endParaRPr sz="3000" dirty="0">
              <a:solidFill>
                <a:srgbClr val="FF8CC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5" name="Google Shape;8775;p56"/>
          <p:cNvSpPr txBox="1"/>
          <p:nvPr/>
        </p:nvSpPr>
        <p:spPr>
          <a:xfrm>
            <a:off x="4214204" y="245130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Finding Eigen Values </a:t>
            </a:r>
            <a:endParaRPr sz="20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7" name="Google Shape;8777;p56"/>
          <p:cNvSpPr txBox="1"/>
          <p:nvPr/>
        </p:nvSpPr>
        <p:spPr>
          <a:xfrm>
            <a:off x="6685769" y="1806163"/>
            <a:ext cx="613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8CC9"/>
                </a:solidFill>
                <a:latin typeface="Shrikhand"/>
                <a:ea typeface="Shrikhand"/>
                <a:cs typeface="Shrikhand"/>
                <a:sym typeface="Shrikhand"/>
              </a:rPr>
              <a:t>04</a:t>
            </a:r>
            <a:endParaRPr sz="3000">
              <a:solidFill>
                <a:srgbClr val="FF8CC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8" name="Google Shape;8778;p56"/>
          <p:cNvSpPr txBox="1"/>
          <p:nvPr/>
        </p:nvSpPr>
        <p:spPr>
          <a:xfrm>
            <a:off x="6210875" y="24448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Finding Eigen Vectors</a:t>
            </a:r>
            <a:endParaRPr sz="20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81" name="Google Shape;8781;p56"/>
          <p:cNvSpPr txBox="1"/>
          <p:nvPr/>
        </p:nvSpPr>
        <p:spPr>
          <a:xfrm>
            <a:off x="6950825" y="24448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83" name="Google Shape;8783;p56"/>
          <p:cNvSpPr/>
          <p:nvPr/>
        </p:nvSpPr>
        <p:spPr>
          <a:xfrm rot="5400000">
            <a:off x="2139328" y="1887266"/>
            <a:ext cx="188000" cy="162818"/>
          </a:xfrm>
          <a:custGeom>
            <a:avLst/>
            <a:gdLst/>
            <a:ahLst/>
            <a:cxnLst/>
            <a:rect l="l" t="t" r="r" b="b"/>
            <a:pathLst>
              <a:path w="14237" h="12330" extrusionOk="0">
                <a:moveTo>
                  <a:pt x="7119" y="1"/>
                </a:moveTo>
                <a:lnTo>
                  <a:pt x="1" y="12330"/>
                </a:lnTo>
                <a:lnTo>
                  <a:pt x="14237" y="12330"/>
                </a:lnTo>
                <a:lnTo>
                  <a:pt x="711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4" name="Google Shape;8784;p56"/>
          <p:cNvSpPr/>
          <p:nvPr/>
        </p:nvSpPr>
        <p:spPr>
          <a:xfrm rot="5400000">
            <a:off x="3961829" y="1893326"/>
            <a:ext cx="188000" cy="162818"/>
          </a:xfrm>
          <a:custGeom>
            <a:avLst/>
            <a:gdLst/>
            <a:ahLst/>
            <a:cxnLst/>
            <a:rect l="l" t="t" r="r" b="b"/>
            <a:pathLst>
              <a:path w="14237" h="12330" extrusionOk="0">
                <a:moveTo>
                  <a:pt x="7119" y="1"/>
                </a:moveTo>
                <a:lnTo>
                  <a:pt x="1" y="12330"/>
                </a:lnTo>
                <a:lnTo>
                  <a:pt x="14237" y="12330"/>
                </a:lnTo>
                <a:lnTo>
                  <a:pt x="711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5" name="Google Shape;8785;p56"/>
          <p:cNvSpPr/>
          <p:nvPr/>
        </p:nvSpPr>
        <p:spPr>
          <a:xfrm rot="5400000">
            <a:off x="6035466" y="1887266"/>
            <a:ext cx="188000" cy="162818"/>
          </a:xfrm>
          <a:custGeom>
            <a:avLst/>
            <a:gdLst/>
            <a:ahLst/>
            <a:cxnLst/>
            <a:rect l="l" t="t" r="r" b="b"/>
            <a:pathLst>
              <a:path w="14237" h="12330" extrusionOk="0">
                <a:moveTo>
                  <a:pt x="7119" y="1"/>
                </a:moveTo>
                <a:lnTo>
                  <a:pt x="1" y="12330"/>
                </a:lnTo>
                <a:lnTo>
                  <a:pt x="14237" y="12330"/>
                </a:lnTo>
                <a:lnTo>
                  <a:pt x="711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427F8D6-5F0B-424B-B22C-CE53F709432B}"/>
              </a:ext>
            </a:extLst>
          </p:cNvPr>
          <p:cNvSpPr/>
          <p:nvPr/>
        </p:nvSpPr>
        <p:spPr>
          <a:xfrm>
            <a:off x="2118732" y="1457093"/>
            <a:ext cx="691375" cy="69137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E09694D-B03A-44F8-9BCF-32A4171D089B}"/>
              </a:ext>
            </a:extLst>
          </p:cNvPr>
          <p:cNvSpPr/>
          <p:nvPr/>
        </p:nvSpPr>
        <p:spPr>
          <a:xfrm>
            <a:off x="3880625" y="1457093"/>
            <a:ext cx="691375" cy="69137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7E64248-7B0F-4C98-9359-07029AD38173}"/>
              </a:ext>
            </a:extLst>
          </p:cNvPr>
          <p:cNvSpPr/>
          <p:nvPr/>
        </p:nvSpPr>
        <p:spPr>
          <a:xfrm>
            <a:off x="5642518" y="3019195"/>
            <a:ext cx="691375" cy="69137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081A295-8F8D-4507-B96F-98EA32CBCC43}"/>
              </a:ext>
            </a:extLst>
          </p:cNvPr>
          <p:cNvSpPr/>
          <p:nvPr/>
        </p:nvSpPr>
        <p:spPr>
          <a:xfrm>
            <a:off x="5642518" y="1468244"/>
            <a:ext cx="691375" cy="69137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E7B744B-71CF-459E-9539-2C153DB84349}"/>
              </a:ext>
            </a:extLst>
          </p:cNvPr>
          <p:cNvSpPr/>
          <p:nvPr/>
        </p:nvSpPr>
        <p:spPr>
          <a:xfrm>
            <a:off x="3880625" y="3009437"/>
            <a:ext cx="691375" cy="69137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4EF99B7-C012-4A34-B85D-3D8AE6F12D59}"/>
              </a:ext>
            </a:extLst>
          </p:cNvPr>
          <p:cNvSpPr/>
          <p:nvPr/>
        </p:nvSpPr>
        <p:spPr>
          <a:xfrm>
            <a:off x="2118732" y="3009437"/>
            <a:ext cx="691375" cy="69137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CE5305-7A89-47EE-85C2-469EA9FC9AB1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810107" y="1802781"/>
            <a:ext cx="1070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60DF4C-CD7E-4FD0-9D97-849738874C9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572000" y="1802781"/>
            <a:ext cx="1070518" cy="11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70BA71-F9B7-412C-9C97-C5E01FF009B2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2464420" y="2148468"/>
            <a:ext cx="0" cy="860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4696AF-DFA4-4258-B565-B6447777CAC3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4470750" y="2058369"/>
            <a:ext cx="1273018" cy="1052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4E9332-5D9F-47DF-ADC7-359DCC0BC040}"/>
              </a:ext>
            </a:extLst>
          </p:cNvPr>
          <p:cNvCxnSpPr>
            <a:stCxn id="6" idx="2"/>
            <a:endCxn id="8" idx="6"/>
          </p:cNvCxnSpPr>
          <p:nvPr/>
        </p:nvCxnSpPr>
        <p:spPr>
          <a:xfrm flipH="1" flipV="1">
            <a:off x="4572000" y="3355125"/>
            <a:ext cx="1070518" cy="9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99857-D712-412F-AEC2-6BA12770310D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2810107" y="3355125"/>
            <a:ext cx="10705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B0C80E-8400-4BB9-8D51-6761861C764D}"/>
              </a:ext>
            </a:extLst>
          </p:cNvPr>
          <p:cNvCxnSpPr>
            <a:stCxn id="8" idx="1"/>
            <a:endCxn id="2" idx="5"/>
          </p:cNvCxnSpPr>
          <p:nvPr/>
        </p:nvCxnSpPr>
        <p:spPr>
          <a:xfrm flipH="1" flipV="1">
            <a:off x="2708857" y="2047218"/>
            <a:ext cx="1273018" cy="1063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331" name="TextBox 8330">
            <a:extLst>
              <a:ext uri="{FF2B5EF4-FFF2-40B4-BE49-F238E27FC236}">
                <a16:creationId xmlns:a16="http://schemas.microsoft.com/office/drawing/2014/main" id="{4F9A33CB-D9CB-45E2-BA97-BF51A4CFFFD0}"/>
              </a:ext>
            </a:extLst>
          </p:cNvPr>
          <p:cNvSpPr txBox="1"/>
          <p:nvPr/>
        </p:nvSpPr>
        <p:spPr>
          <a:xfrm>
            <a:off x="613317" y="493228"/>
            <a:ext cx="7225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Shrikhand" panose="020B0604020202020204" charset="0"/>
                <a:cs typeface="Shrikhand" panose="020B0604020202020204" charset="0"/>
              </a:rPr>
              <a:t>PICTORIAL REPRESENTATION OF NODES AND THEIR LINKS</a:t>
            </a:r>
          </a:p>
        </p:txBody>
      </p:sp>
      <p:sp>
        <p:nvSpPr>
          <p:cNvPr id="8334" name="TextBox 8333">
            <a:extLst>
              <a:ext uri="{FF2B5EF4-FFF2-40B4-BE49-F238E27FC236}">
                <a16:creationId xmlns:a16="http://schemas.microsoft.com/office/drawing/2014/main" id="{5A1196F6-C5DF-48B4-BECA-9B5A2B940980}"/>
              </a:ext>
            </a:extLst>
          </p:cNvPr>
          <p:cNvSpPr txBox="1"/>
          <p:nvPr/>
        </p:nvSpPr>
        <p:spPr>
          <a:xfrm>
            <a:off x="613317" y="4163127"/>
            <a:ext cx="6828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means single outgoing link</a:t>
            </a:r>
          </a:p>
          <a:p>
            <a:r>
              <a:rPr lang="en-US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 dual ingoing and outgoing links</a:t>
            </a:r>
          </a:p>
        </p:txBody>
      </p:sp>
      <p:cxnSp>
        <p:nvCxnSpPr>
          <p:cNvPr id="8336" name="Straight Arrow Connector 8335">
            <a:extLst>
              <a:ext uri="{FF2B5EF4-FFF2-40B4-BE49-F238E27FC236}">
                <a16:creationId xmlns:a16="http://schemas.microsoft.com/office/drawing/2014/main" id="{C6C20D53-54A0-48B7-AB5B-2FFEDAF18331}"/>
              </a:ext>
            </a:extLst>
          </p:cNvPr>
          <p:cNvCxnSpPr/>
          <p:nvPr/>
        </p:nvCxnSpPr>
        <p:spPr>
          <a:xfrm>
            <a:off x="721112" y="4545520"/>
            <a:ext cx="6207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38" name="Straight Arrow Connector 8337">
            <a:extLst>
              <a:ext uri="{FF2B5EF4-FFF2-40B4-BE49-F238E27FC236}">
                <a16:creationId xmlns:a16="http://schemas.microsoft.com/office/drawing/2014/main" id="{474C6424-381E-4B76-A0ED-BAFB56742293}"/>
              </a:ext>
            </a:extLst>
          </p:cNvPr>
          <p:cNvCxnSpPr>
            <a:cxnSpLocks/>
          </p:cNvCxnSpPr>
          <p:nvPr/>
        </p:nvCxnSpPr>
        <p:spPr>
          <a:xfrm>
            <a:off x="682082" y="4757854"/>
            <a:ext cx="6597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32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3" name="Google Shape;8353;p37"/>
          <p:cNvSpPr txBox="1">
            <a:spLocks noGrp="1"/>
          </p:cNvSpPr>
          <p:nvPr>
            <p:ph type="body" idx="1"/>
          </p:nvPr>
        </p:nvSpPr>
        <p:spPr>
          <a:xfrm>
            <a:off x="720000" y="1192177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Links with all pages are created in such a way that if link is there it is represented by 1 and if not then it is represented by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Hence in our case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PAGE 1 = (0,1,0,1,1,1)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PAGE 2 = (0,0,1,1,0,0)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PAGE 3 = (0,0,0,0,1,0)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PAGE 4 = (0,0,0,0,1,0)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PAGE 5 = (1,0,0,1,0,0)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PAGE 6 = (0,0,0,0,1,0)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Formation Of Link Matrix</a:t>
            </a:r>
            <a:endParaRPr dirty="0"/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083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698357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 Matrix</a:t>
            </a:r>
            <a:endParaRPr dirty="0"/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1E2DC7-8AA4-4453-9FC2-A4E0F2462CF2}"/>
              </a:ext>
            </a:extLst>
          </p:cNvPr>
          <p:cNvSpPr txBox="1"/>
          <p:nvPr/>
        </p:nvSpPr>
        <p:spPr>
          <a:xfrm>
            <a:off x="2609386" y="1562010"/>
            <a:ext cx="353865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0          0          0          0          1          0</a:t>
            </a: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1          0          0          0          0          0</a:t>
            </a: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0          1          0          0          0          0</a:t>
            </a: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1          1          0          0          1          0</a:t>
            </a: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1          0          1          1          0          1</a:t>
            </a: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1          0          0          0          0          0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C76ED41B-8517-4D9F-A682-8CF4C7B8FC26}"/>
              </a:ext>
            </a:extLst>
          </p:cNvPr>
          <p:cNvSpPr/>
          <p:nvPr/>
        </p:nvSpPr>
        <p:spPr>
          <a:xfrm>
            <a:off x="2453268" y="1434790"/>
            <a:ext cx="3754244" cy="2846933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6199D-D2FC-466B-8AE2-4BDF17227EA4}"/>
              </a:ext>
            </a:extLst>
          </p:cNvPr>
          <p:cNvSpPr txBox="1"/>
          <p:nvPr/>
        </p:nvSpPr>
        <p:spPr>
          <a:xfrm>
            <a:off x="698357" y="2658201"/>
            <a:ext cx="1346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       A  =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8" name="Google Shape;8438;p44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 Probability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416F5-27DE-4FC6-9AF8-23B77404CCB2}"/>
              </a:ext>
            </a:extLst>
          </p:cNvPr>
          <p:cNvSpPr txBox="1"/>
          <p:nvPr/>
        </p:nvSpPr>
        <p:spPr>
          <a:xfrm>
            <a:off x="1040129" y="1318260"/>
            <a:ext cx="73905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PageRank algorithm gives each page a rating of its importance, which is a recursively defined measure whereby a page becomes important if important pages link to it. This definition is recursive because the importance of a page refers back to the importance of other pages that link to it.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way to think about PageRank is to imagine a random surfer on the web, following links from page to page. The page rank of any page is roughly the probability that the random surfer will land on a particular page. Since more links go to the important pages, the surfer is more likely to end up there.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6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4" name="Google Shape;8354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Matrix A</a:t>
            </a:r>
            <a:endParaRPr dirty="0"/>
          </a:p>
        </p:txBody>
      </p:sp>
      <p:grpSp>
        <p:nvGrpSpPr>
          <p:cNvPr id="8355" name="Google Shape;8355;p37"/>
          <p:cNvGrpSpPr/>
          <p:nvPr/>
        </p:nvGrpSpPr>
        <p:grpSpPr>
          <a:xfrm rot="10800000">
            <a:off x="7943306" y="539488"/>
            <a:ext cx="340263" cy="319082"/>
            <a:chOff x="4983775" y="5052100"/>
            <a:chExt cx="276300" cy="259100"/>
          </a:xfrm>
        </p:grpSpPr>
        <p:sp>
          <p:nvSpPr>
            <p:cNvPr id="8356" name="Google Shape;8356;p3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3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3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CDC337-7090-4298-8F50-1D7A9C34DF7A}"/>
              </a:ext>
            </a:extLst>
          </p:cNvPr>
          <p:cNvSpPr txBox="1"/>
          <p:nvPr/>
        </p:nvSpPr>
        <p:spPr>
          <a:xfrm>
            <a:off x="2579623" y="1583258"/>
            <a:ext cx="398470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0            0            0          0          1/2          0</a:t>
            </a: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1/4         0            0          0          0             0</a:t>
            </a: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0            1/2         0          0          0             0</a:t>
            </a: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1/4         1/2         0          0          1/2          0</a:t>
            </a: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1/4          0           1          1          0             1</a:t>
            </a:r>
          </a:p>
          <a:p>
            <a:endParaRPr lang="en-US" sz="15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500" b="1" dirty="0">
                <a:solidFill>
                  <a:schemeClr val="bg1">
                    <a:lumMod val="95000"/>
                  </a:schemeClr>
                </a:solidFill>
              </a:rPr>
              <a:t>1/4          0           0          0          0             0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051E5313-FA02-444B-93A3-5D6345B5B9B5}"/>
              </a:ext>
            </a:extLst>
          </p:cNvPr>
          <p:cNvSpPr/>
          <p:nvPr/>
        </p:nvSpPr>
        <p:spPr>
          <a:xfrm>
            <a:off x="2505307" y="1457093"/>
            <a:ext cx="3984703" cy="2846933"/>
          </a:xfrm>
          <a:prstGeom prst="bracketPair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E22AA-0BC0-421C-A324-7F7BCDDEF209}"/>
              </a:ext>
            </a:extLst>
          </p:cNvPr>
          <p:cNvSpPr txBox="1"/>
          <p:nvPr/>
        </p:nvSpPr>
        <p:spPr>
          <a:xfrm>
            <a:off x="965986" y="2680504"/>
            <a:ext cx="1346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       A  =</a:t>
            </a:r>
          </a:p>
        </p:txBody>
      </p:sp>
    </p:spTree>
    <p:extLst>
      <p:ext uri="{BB962C8B-B14F-4D97-AF65-F5344CB8AC3E}">
        <p14:creationId xmlns:p14="http://schemas.microsoft.com/office/powerpoint/2010/main" val="430581663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Elementary - 4th Grade: Operations and Algebraic Thinking by Slidesgo">
  <a:themeElements>
    <a:clrScheme name="Simple Light">
      <a:dk1>
        <a:srgbClr val="000000"/>
      </a:dk1>
      <a:lt1>
        <a:srgbClr val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630</Words>
  <Application>Microsoft Office PowerPoint</Application>
  <PresentationFormat>On-screen Show (16:9)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Roboto Condensed Light</vt:lpstr>
      <vt:lpstr>Calibri</vt:lpstr>
      <vt:lpstr>Cambria Math</vt:lpstr>
      <vt:lpstr>Open Sans</vt:lpstr>
      <vt:lpstr>Nunito Light</vt:lpstr>
      <vt:lpstr>Shrikhand</vt:lpstr>
      <vt:lpstr>Bebas Neue</vt:lpstr>
      <vt:lpstr>Math Subject for Elementary - 4th Grade: Operations and Algebraic Thinking by Slidesgo</vt:lpstr>
      <vt:lpstr>Project : Google Page Rank Algorithm</vt:lpstr>
      <vt:lpstr>Group Members</vt:lpstr>
      <vt:lpstr>Introduction</vt:lpstr>
      <vt:lpstr>Steps to tackle problem</vt:lpstr>
      <vt:lpstr>PowerPoint Presentation</vt:lpstr>
      <vt:lpstr>Formation Of Link Matrix</vt:lpstr>
      <vt:lpstr>Link Matrix</vt:lpstr>
      <vt:lpstr>Finding Probability</vt:lpstr>
      <vt:lpstr>Final Matrix A</vt:lpstr>
      <vt:lpstr>Finding Eigen Values</vt:lpstr>
      <vt:lpstr>Solution Of The Eigen Value And Vectors</vt:lpstr>
      <vt:lpstr>Eigen Vector From Eigen Values</vt:lpstr>
      <vt:lpstr>Result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Google Page Rank Algorithm</dc:title>
  <dc:creator>Muhammad Rafay</dc:creator>
  <cp:lastModifiedBy>Muhammad Rafay</cp:lastModifiedBy>
  <cp:revision>4</cp:revision>
  <dcterms:modified xsi:type="dcterms:W3CDTF">2021-11-27T18:23:45Z</dcterms:modified>
</cp:coreProperties>
</file>