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56" r:id="rId9"/>
    <p:sldId id="286" r:id="rId10"/>
    <p:sldId id="287" r:id="rId11"/>
    <p:sldId id="257" r:id="rId12"/>
    <p:sldId id="258" r:id="rId13"/>
    <p:sldId id="259" r:id="rId14"/>
    <p:sldId id="260" r:id="rId15"/>
    <p:sldId id="285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Mazhar butt" userId="eec94e82a630e7d1" providerId="LiveId" clId="{320AC546-8066-4333-A4F3-2B0377EE45A9}"/>
    <pc:docChg chg="custSel addSld modSld">
      <pc:chgData name="Muhammad Ali Mazhar butt" userId="eec94e82a630e7d1" providerId="LiveId" clId="{320AC546-8066-4333-A4F3-2B0377EE45A9}" dt="2023-07-14T10:17:31.855" v="15" actId="732"/>
      <pc:docMkLst>
        <pc:docMk/>
      </pc:docMkLst>
      <pc:sldChg chg="delSp mod">
        <pc:chgData name="Muhammad Ali Mazhar butt" userId="eec94e82a630e7d1" providerId="LiveId" clId="{320AC546-8066-4333-A4F3-2B0377EE45A9}" dt="2023-07-12T15:45:15.142" v="0" actId="478"/>
        <pc:sldMkLst>
          <pc:docMk/>
          <pc:sldMk cId="621292730" sldId="278"/>
        </pc:sldMkLst>
        <pc:spChg chg="del">
          <ac:chgData name="Muhammad Ali Mazhar butt" userId="eec94e82a630e7d1" providerId="LiveId" clId="{320AC546-8066-4333-A4F3-2B0377EE45A9}" dt="2023-07-12T15:45:15.142" v="0" actId="478"/>
          <ac:spMkLst>
            <pc:docMk/>
            <pc:sldMk cId="621292730" sldId="278"/>
            <ac:spMk id="2" creationId="{BFBBF5D3-9BA2-0065-1BEE-A1703379FE5A}"/>
          </ac:spMkLst>
        </pc:spChg>
      </pc:sldChg>
      <pc:sldChg chg="addSp delSp modSp new mod">
        <pc:chgData name="Muhammad Ali Mazhar butt" userId="eec94e82a630e7d1" providerId="LiveId" clId="{320AC546-8066-4333-A4F3-2B0377EE45A9}" dt="2023-07-14T10:16:38.644" v="7" actId="1076"/>
        <pc:sldMkLst>
          <pc:docMk/>
          <pc:sldMk cId="2953237567" sldId="286"/>
        </pc:sldMkLst>
        <pc:spChg chg="del">
          <ac:chgData name="Muhammad Ali Mazhar butt" userId="eec94e82a630e7d1" providerId="LiveId" clId="{320AC546-8066-4333-A4F3-2B0377EE45A9}" dt="2023-07-14T10:15:52.971" v="2" actId="478"/>
          <ac:spMkLst>
            <pc:docMk/>
            <pc:sldMk cId="2953237567" sldId="286"/>
            <ac:spMk id="2" creationId="{7DD5887D-3700-B268-6250-0D358C627A64}"/>
          </ac:spMkLst>
        </pc:spChg>
        <pc:spChg chg="del">
          <ac:chgData name="Muhammad Ali Mazhar butt" userId="eec94e82a630e7d1" providerId="LiveId" clId="{320AC546-8066-4333-A4F3-2B0377EE45A9}" dt="2023-07-14T10:15:52.971" v="2" actId="478"/>
          <ac:spMkLst>
            <pc:docMk/>
            <pc:sldMk cId="2953237567" sldId="286"/>
            <ac:spMk id="3" creationId="{3EFE9E33-3B8C-4A41-41D4-4C4643CABF00}"/>
          </ac:spMkLst>
        </pc:spChg>
        <pc:spChg chg="add mod">
          <ac:chgData name="Muhammad Ali Mazhar butt" userId="eec94e82a630e7d1" providerId="LiveId" clId="{320AC546-8066-4333-A4F3-2B0377EE45A9}" dt="2023-07-14T10:16:38.644" v="7" actId="1076"/>
          <ac:spMkLst>
            <pc:docMk/>
            <pc:sldMk cId="2953237567" sldId="286"/>
            <ac:spMk id="7" creationId="{5CCBD8C3-91F9-A6B3-F8E5-8BDED2ECC022}"/>
          </ac:spMkLst>
        </pc:spChg>
        <pc:picChg chg="add mod">
          <ac:chgData name="Muhammad Ali Mazhar butt" userId="eec94e82a630e7d1" providerId="LiveId" clId="{320AC546-8066-4333-A4F3-2B0377EE45A9}" dt="2023-07-14T10:16:23.445" v="5" actId="1076"/>
          <ac:picMkLst>
            <pc:docMk/>
            <pc:sldMk cId="2953237567" sldId="286"/>
            <ac:picMk id="5" creationId="{7084E73A-2508-41E9-9DB8-39AE6705814D}"/>
          </ac:picMkLst>
        </pc:picChg>
      </pc:sldChg>
      <pc:sldChg chg="addSp modSp add mod">
        <pc:chgData name="Muhammad Ali Mazhar butt" userId="eec94e82a630e7d1" providerId="LiveId" clId="{320AC546-8066-4333-A4F3-2B0377EE45A9}" dt="2023-07-14T10:17:31.855" v="15" actId="732"/>
        <pc:sldMkLst>
          <pc:docMk/>
          <pc:sldMk cId="2641515033" sldId="287"/>
        </pc:sldMkLst>
        <pc:spChg chg="mod">
          <ac:chgData name="Muhammad Ali Mazhar butt" userId="eec94e82a630e7d1" providerId="LiveId" clId="{320AC546-8066-4333-A4F3-2B0377EE45A9}" dt="2023-07-14T10:17:10.822" v="11" actId="1076"/>
          <ac:spMkLst>
            <pc:docMk/>
            <pc:sldMk cId="2641515033" sldId="287"/>
            <ac:spMk id="7" creationId="{5CCBD8C3-91F9-A6B3-F8E5-8BDED2ECC022}"/>
          </ac:spMkLst>
        </pc:spChg>
        <pc:picChg chg="add mod modCrop">
          <ac:chgData name="Muhammad Ali Mazhar butt" userId="eec94e82a630e7d1" providerId="LiveId" clId="{320AC546-8066-4333-A4F3-2B0377EE45A9}" dt="2023-07-14T10:17:31.855" v="15" actId="732"/>
          <ac:picMkLst>
            <pc:docMk/>
            <pc:sldMk cId="2641515033" sldId="287"/>
            <ac:picMk id="3" creationId="{84F60BDB-A874-C42F-25FD-4A6972D20B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209D-BBEF-7F11-FC92-F4F0933B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3507-62C2-C94D-73F7-94DE6D7D0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1698-40FE-77AB-4938-BE9E045D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278A-1FD5-C91E-0BC5-BAA6B369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B0F8-8C92-0CDD-3921-DB806EC1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A00B-47A3-DA80-B45D-7269CEA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801AF-3FD2-AA7E-838E-AFBE4CCF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B40B-3463-87A3-EE3B-27A3BC8D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B798-C04B-9495-C595-36A5AB74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53EC-8A22-F604-6559-7CB24D08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038A-4059-6A6A-B23C-FA2043890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2624-D1AF-C54D-3388-7E03060E0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251-5255-3BB8-7CF0-8D4AEDC8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29FA-5214-28F8-4921-3A880355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5BE6-60EA-694B-D9A0-F32D1D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B33-908C-8D11-49F2-231E10B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28F2-8971-687E-6B4B-428CC1CA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6FD8-BFBB-0D1F-59B8-6F6B3022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8E95-9013-EB9A-83D0-BF14B81B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69B6-D3DE-F0C5-E50E-344C8055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84EF-2D00-6D9F-C5B1-19D6C9C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11C5-2458-5D23-748E-885D3FBD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9A03-FA20-62BD-1AB0-016686C8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DFE7-182F-6BE8-E7D1-BB0BE147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98BC-5C83-E478-5B44-3CC79F35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427A-7569-C2C9-C8D4-1910904F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CD8F-7DF6-F01C-BBA0-03A817B3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F5B00-32BB-3CE7-EC93-E9F5A715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F53A-E5F6-0607-1665-7A1D22E7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216A-543E-1BC6-9FC9-ECF38ED4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40B1D-FB81-18D7-A503-511BDE0D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3426-7B0F-E7AE-4A4E-2FBC2EC6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5CEC-6163-C556-2228-9CE65A9E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74E1-EE68-ACEB-25BE-E7651B4C7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832D-F074-8A74-F8BF-C3512ECC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E0397-1D4B-F191-BA82-5AC1A7D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1F397-3C27-E0C9-6190-FF9BCE78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3B5-C1CF-05F9-590A-6D23DF3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F709A-0167-DD7F-FA26-A96AEE9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6C5D-E726-0B40-BC1B-2FCE86C8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8938-F125-EEB1-A561-91E2369A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17E64-C2A2-D061-1ED1-C462F11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4F935-5003-B2C9-9AD6-8181A75A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59A3B-6D0D-BB9D-6C84-DB42DC71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151A3-83F2-62FB-C01D-D84F41A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75AE-65B0-22D5-FB04-24563174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73FC-B020-9DAD-CD04-835FF300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C965-6CF8-4CFC-3646-FFC1E7B9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CBB4-707C-90F4-2305-0132F1559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55A32-CF3B-3D87-089D-A6F9228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2240-F909-A703-93E1-221A7D9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FCFD-1AC7-6FDA-C7F8-6BC0CFE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8FF2-070D-D733-67F0-0556D9C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B9CD0-C52B-6465-6AD8-A306FF01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A6FB-9365-B392-E999-E3E074D6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52EB1-CA6E-77F2-54AD-3E0186BD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2E64-13FC-F8AD-D2F9-913F1CBF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26F4-871D-8C87-0E43-8CDA8076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D86F3-C492-40A8-FF89-4AD1E883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7203-C237-1983-0F32-83521671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8532-C1ED-F1A6-9955-7378453F7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3BEA-6287-4C7F-A027-3197B865D21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34A5-EAE6-1FE5-0F3B-178730607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8D03-EC7A-BA80-B9A4-2DCDB2AB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FD27-7D21-450D-BEDD-CD59663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3C3D-11DD-8DDB-A27B-0513849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Find the 2</a:t>
            </a:r>
            <a:r>
              <a:rPr lang="en-US" sz="9600" baseline="30000" dirty="0"/>
              <a:t>nd</a:t>
            </a:r>
            <a:r>
              <a:rPr lang="en-US" sz="9600" dirty="0"/>
              <a:t> Maximum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62129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E73A-2508-41E9-9DB8-39AE6705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2" y="297219"/>
            <a:ext cx="53625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BD8C3-91F9-A6B3-F8E5-8BDED2ECC022}"/>
              </a:ext>
            </a:extLst>
          </p:cNvPr>
          <p:cNvSpPr txBox="1"/>
          <p:nvPr/>
        </p:nvSpPr>
        <p:spPr>
          <a:xfrm>
            <a:off x="6217276" y="3238747"/>
            <a:ext cx="6098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limits.h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header determines various properties of the various variable types. The macros defined in this header, limits the values of various variable types like char, int and long.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60BDB-A874-C42F-25FD-4A6972D2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57" r="3905"/>
          <a:stretch/>
        </p:blipFill>
        <p:spPr>
          <a:xfrm>
            <a:off x="6976" y="3335628"/>
            <a:ext cx="5967749" cy="35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45864"/>
              </p:ext>
            </p:extLst>
          </p:nvPr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97026" y="3940935"/>
            <a:ext cx="1713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</a:t>
            </a:r>
          </a:p>
          <a:p>
            <a:r>
              <a:rPr lang="en-US" sz="3200" b="1" dirty="0"/>
              <a:t>Second =</a:t>
            </a:r>
          </a:p>
        </p:txBody>
      </p:sp>
    </p:spTree>
    <p:extLst>
      <p:ext uri="{BB962C8B-B14F-4D97-AF65-F5344CB8AC3E}">
        <p14:creationId xmlns:p14="http://schemas.microsoft.com/office/powerpoint/2010/main" val="372969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06251"/>
              </p:ext>
            </p:extLst>
          </p:nvPr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55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  <a:p>
            <a:r>
              <a:rPr lang="en-US" sz="3200" b="1" dirty="0"/>
              <a:t>Second =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3052293" y="1416676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0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83162"/>
              </p:ext>
            </p:extLst>
          </p:nvPr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55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  <a:p>
            <a:r>
              <a:rPr lang="en-US" sz="3200" b="1" dirty="0"/>
              <a:t>Second =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3052293" y="1416676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4C749A-3057-8C6D-B185-D629B90B91C3}"/>
              </a:ext>
            </a:extLst>
          </p:cNvPr>
          <p:cNvSpPr txBox="1"/>
          <p:nvPr/>
        </p:nvSpPr>
        <p:spPr>
          <a:xfrm>
            <a:off x="6706444" y="2382592"/>
            <a:ext cx="3605474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&gt; INT_MIN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170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8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  <a:p>
            <a:r>
              <a:rPr lang="en-US" sz="3200" b="1" dirty="0"/>
              <a:t>Second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3052293" y="1416676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8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1" dirty="0"/>
          </a:p>
          <a:p>
            <a:r>
              <a:rPr lang="en-US" sz="3200" b="1" dirty="0"/>
              <a:t>Second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3052293" y="1416676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8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1" dirty="0"/>
          </a:p>
          <a:p>
            <a:r>
              <a:rPr lang="en-US" sz="3200" b="1" dirty="0"/>
              <a:t>Second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3052293" y="1416676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9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8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1" dirty="0"/>
          </a:p>
          <a:p>
            <a:r>
              <a:rPr lang="en-US" sz="3200" b="1" dirty="0"/>
              <a:t>Second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4687910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7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338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1" dirty="0"/>
          </a:p>
          <a:p>
            <a:r>
              <a:rPr lang="en-US" sz="3200" b="1" dirty="0"/>
              <a:t>Second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INT_MIN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4687910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23EED9-3BD7-81AF-55DD-93251B24969A}"/>
              </a:ext>
            </a:extLst>
          </p:cNvPr>
          <p:cNvSpPr txBox="1"/>
          <p:nvPr/>
        </p:nvSpPr>
        <p:spPr>
          <a:xfrm>
            <a:off x="3449392" y="4267986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1&gt;0</a:t>
            </a:r>
          </a:p>
        </p:txBody>
      </p:sp>
    </p:spTree>
    <p:extLst>
      <p:ext uri="{BB962C8B-B14F-4D97-AF65-F5344CB8AC3E}">
        <p14:creationId xmlns:p14="http://schemas.microsoft.com/office/powerpoint/2010/main" val="192725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67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0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0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4687910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23EED9-3BD7-81AF-55DD-93251B24969A}"/>
              </a:ext>
            </a:extLst>
          </p:cNvPr>
          <p:cNvSpPr txBox="1"/>
          <p:nvPr/>
        </p:nvSpPr>
        <p:spPr>
          <a:xfrm>
            <a:off x="3449392" y="4267986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1&gt;0</a:t>
            </a:r>
          </a:p>
        </p:txBody>
      </p:sp>
    </p:spTree>
    <p:extLst>
      <p:ext uri="{BB962C8B-B14F-4D97-AF65-F5344CB8AC3E}">
        <p14:creationId xmlns:p14="http://schemas.microsoft.com/office/powerpoint/2010/main" val="45304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5D3-9BA2-0065-1BEE-A170337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3C3D-11DD-8DDB-A27B-0513849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Method 1 :</a:t>
            </a:r>
          </a:p>
          <a:p>
            <a:r>
              <a:rPr lang="en-US" sz="4000" dirty="0"/>
              <a:t> </a:t>
            </a:r>
            <a:r>
              <a:rPr lang="en-US" dirty="0"/>
              <a:t>Sort the array </a:t>
            </a:r>
          </a:p>
          <a:p>
            <a:r>
              <a:rPr lang="en-US" dirty="0"/>
              <a:t>  Get array[1] element</a:t>
            </a:r>
          </a:p>
        </p:txBody>
      </p:sp>
    </p:spTree>
    <p:extLst>
      <p:ext uri="{BB962C8B-B14F-4D97-AF65-F5344CB8AC3E}">
        <p14:creationId xmlns:p14="http://schemas.microsoft.com/office/powerpoint/2010/main" val="14607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67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1</a:t>
            </a:r>
          </a:p>
          <a:p>
            <a:r>
              <a:rPr lang="en-US" sz="3200" b="1" dirty="0"/>
              <a:t>Second =  </a:t>
            </a:r>
            <a:r>
              <a:rPr lang="en-US" sz="3200" dirty="0"/>
              <a:t>0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4687910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8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67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1</a:t>
            </a:r>
          </a:p>
          <a:p>
            <a:r>
              <a:rPr lang="en-US" sz="3200" b="1" dirty="0"/>
              <a:t>Second =  </a:t>
            </a:r>
            <a:r>
              <a:rPr lang="en-US" sz="3200" dirty="0"/>
              <a:t>0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6246254" y="1584102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8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67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1</a:t>
            </a:r>
          </a:p>
          <a:p>
            <a:r>
              <a:rPr lang="en-US" sz="3200" b="1" dirty="0"/>
              <a:t>Second =  </a:t>
            </a:r>
            <a:r>
              <a:rPr lang="en-US" sz="3200" dirty="0"/>
              <a:t>0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6246254" y="1584102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DC2529-A581-E9A5-AE8B-0DEB6EFF2DCC}"/>
              </a:ext>
            </a:extLst>
          </p:cNvPr>
          <p:cNvSpPr txBox="1"/>
          <p:nvPr/>
        </p:nvSpPr>
        <p:spPr>
          <a:xfrm>
            <a:off x="3410756" y="4267986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5&gt;1</a:t>
            </a:r>
          </a:p>
        </p:txBody>
      </p:sp>
    </p:spTree>
    <p:extLst>
      <p:ext uri="{BB962C8B-B14F-4D97-AF65-F5344CB8AC3E}">
        <p14:creationId xmlns:p14="http://schemas.microsoft.com/office/powerpoint/2010/main" val="116422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1</a:t>
            </a:r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6246254" y="1584102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DC2529-A581-E9A5-AE8B-0DEB6EFF2DCC}"/>
              </a:ext>
            </a:extLst>
          </p:cNvPr>
          <p:cNvSpPr txBox="1"/>
          <p:nvPr/>
        </p:nvSpPr>
        <p:spPr>
          <a:xfrm>
            <a:off x="3410756" y="4267986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5&gt;1</a:t>
            </a:r>
          </a:p>
        </p:txBody>
      </p:sp>
    </p:spTree>
    <p:extLst>
      <p:ext uri="{BB962C8B-B14F-4D97-AF65-F5344CB8AC3E}">
        <p14:creationId xmlns:p14="http://schemas.microsoft.com/office/powerpoint/2010/main" val="228044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6246254" y="1584102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4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7959144" y="1558344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9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7959144" y="1558344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75FAA1-FBD1-946D-4A61-FA4F674F4253}"/>
              </a:ext>
            </a:extLst>
          </p:cNvPr>
          <p:cNvSpPr txBox="1"/>
          <p:nvPr/>
        </p:nvSpPr>
        <p:spPr>
          <a:xfrm>
            <a:off x="3397877" y="4267986"/>
            <a:ext cx="103245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-3&gt;5</a:t>
            </a:r>
          </a:p>
        </p:txBody>
      </p:sp>
    </p:spTree>
    <p:extLst>
      <p:ext uri="{BB962C8B-B14F-4D97-AF65-F5344CB8AC3E}">
        <p14:creationId xmlns:p14="http://schemas.microsoft.com/office/powerpoint/2010/main" val="281796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7959144" y="1558344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9517487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2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1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9517487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064B1A-75BD-0835-E697-7AEEF91DE0D8}"/>
              </a:ext>
            </a:extLst>
          </p:cNvPr>
          <p:cNvSpPr txBox="1"/>
          <p:nvPr/>
        </p:nvSpPr>
        <p:spPr>
          <a:xfrm>
            <a:off x="6096000" y="5463417"/>
            <a:ext cx="2324675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4&gt;1 &amp;&amp; 4!=5</a:t>
            </a:r>
          </a:p>
        </p:txBody>
      </p:sp>
    </p:spTree>
    <p:extLst>
      <p:ext uri="{BB962C8B-B14F-4D97-AF65-F5344CB8AC3E}">
        <p14:creationId xmlns:p14="http://schemas.microsoft.com/office/powerpoint/2010/main" val="5278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5D3-9BA2-0065-1BEE-A170337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3C3D-11DD-8DDB-A27B-0513849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Method 1 :</a:t>
            </a:r>
          </a:p>
          <a:p>
            <a:r>
              <a:rPr lang="en-US" sz="4000" dirty="0"/>
              <a:t> </a:t>
            </a:r>
            <a:r>
              <a:rPr lang="en-US" dirty="0"/>
              <a:t>Sort the array </a:t>
            </a:r>
          </a:p>
          <a:p>
            <a:r>
              <a:rPr lang="en-US" dirty="0"/>
              <a:t>  Get array[1]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516CF-9493-166B-C183-226E2106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85685"/>
              </p:ext>
            </p:extLst>
          </p:nvPr>
        </p:nvGraphicFramePr>
        <p:xfrm>
          <a:off x="2830491" y="3681254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2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4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9517487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064B1A-75BD-0835-E697-7AEEF91DE0D8}"/>
              </a:ext>
            </a:extLst>
          </p:cNvPr>
          <p:cNvSpPr txBox="1"/>
          <p:nvPr/>
        </p:nvSpPr>
        <p:spPr>
          <a:xfrm>
            <a:off x="6096000" y="5463417"/>
            <a:ext cx="2324675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4&gt;1 &amp;&amp; 4!=5</a:t>
            </a:r>
          </a:p>
        </p:txBody>
      </p:sp>
    </p:spTree>
    <p:extLst>
      <p:ext uri="{BB962C8B-B14F-4D97-AF65-F5344CB8AC3E}">
        <p14:creationId xmlns:p14="http://schemas.microsoft.com/office/powerpoint/2010/main" val="421125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8384147" y="4267986"/>
            <a:ext cx="2107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First      =  </a:t>
            </a:r>
            <a:r>
              <a:rPr lang="en-US" sz="3200" dirty="0"/>
              <a:t>5</a:t>
            </a:r>
            <a:endParaRPr lang="en-US" sz="3200" b="1" dirty="0"/>
          </a:p>
          <a:p>
            <a:r>
              <a:rPr lang="en-US" sz="3200" b="1" dirty="0"/>
              <a:t>Second =  </a:t>
            </a:r>
            <a:r>
              <a:rPr lang="en-US" sz="3200" dirty="0"/>
              <a:t>4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9517487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3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-506568" y="3729377"/>
            <a:ext cx="6602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INT_MIN;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&gt; first)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]&gt;second &amp;&amp;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60F2C-10C6-82A1-5C08-4506F7048120}"/>
              </a:ext>
            </a:extLst>
          </p:cNvPr>
          <p:cNvGraphicFramePr>
            <a:graphicFrameLocks noGrp="1"/>
          </p:cNvGraphicFramePr>
          <p:nvPr/>
        </p:nvGraphicFramePr>
        <p:xfrm>
          <a:off x="2199426" y="655272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F9C3A-3052-5E76-BDF6-C7492B59FF31}"/>
              </a:ext>
            </a:extLst>
          </p:cNvPr>
          <p:cNvSpPr txBox="1"/>
          <p:nvPr/>
        </p:nvSpPr>
        <p:spPr>
          <a:xfrm>
            <a:off x="7804598" y="3894499"/>
            <a:ext cx="3068661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/>
              <a:t>First      =  </a:t>
            </a:r>
            <a:r>
              <a:rPr lang="en-US" sz="4800" dirty="0"/>
              <a:t>5</a:t>
            </a:r>
            <a:endParaRPr lang="en-US" sz="4800" b="1" dirty="0"/>
          </a:p>
          <a:p>
            <a:r>
              <a:rPr lang="en-US" sz="4800" b="1" dirty="0"/>
              <a:t>Second =  </a:t>
            </a:r>
            <a:r>
              <a:rPr lang="en-US" sz="4800" dirty="0"/>
              <a:t>4</a:t>
            </a:r>
            <a:endParaRPr lang="en-US" sz="4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FE398-998E-EADD-28B6-2C4FAF8A9062}"/>
              </a:ext>
            </a:extLst>
          </p:cNvPr>
          <p:cNvCxnSpPr/>
          <p:nvPr/>
        </p:nvCxnSpPr>
        <p:spPr>
          <a:xfrm flipV="1">
            <a:off x="9517487" y="1545465"/>
            <a:ext cx="0" cy="9659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5D3-9BA2-0065-1BEE-A170337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3C3D-11DD-8DDB-A27B-0513849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Method 1 :</a:t>
            </a:r>
          </a:p>
          <a:p>
            <a:r>
              <a:rPr lang="en-US" sz="4000" dirty="0"/>
              <a:t> </a:t>
            </a:r>
            <a:r>
              <a:rPr lang="en-US" dirty="0"/>
              <a:t>Sort the array </a:t>
            </a:r>
          </a:p>
          <a:p>
            <a:r>
              <a:rPr lang="en-US" dirty="0"/>
              <a:t>  Get array[1]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516CF-9493-166B-C183-226E210672D4}"/>
              </a:ext>
            </a:extLst>
          </p:cNvPr>
          <p:cNvGraphicFramePr>
            <a:graphicFrameLocks noGrp="1"/>
          </p:cNvGraphicFramePr>
          <p:nvPr/>
        </p:nvGraphicFramePr>
        <p:xfrm>
          <a:off x="2830491" y="3681254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F2C0BAD-7EB8-B859-2377-455F93D4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4470"/>
              </p:ext>
            </p:extLst>
          </p:nvPr>
        </p:nvGraphicFramePr>
        <p:xfrm>
          <a:off x="2830491" y="5021210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5D3-9BA2-0065-1BEE-A1703379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262" y="1598858"/>
            <a:ext cx="4146997" cy="115458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Time complexity 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3C3D-11DD-8DDB-A27B-0513849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Method 1 :</a:t>
            </a:r>
          </a:p>
          <a:p>
            <a:r>
              <a:rPr lang="en-US" sz="4000" dirty="0"/>
              <a:t> </a:t>
            </a:r>
            <a:r>
              <a:rPr lang="en-US" dirty="0"/>
              <a:t>Sort the array </a:t>
            </a:r>
          </a:p>
          <a:p>
            <a:r>
              <a:rPr lang="en-US" dirty="0"/>
              <a:t>  Get array[1]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516CF-9493-166B-C183-226E210672D4}"/>
              </a:ext>
            </a:extLst>
          </p:cNvPr>
          <p:cNvGraphicFramePr>
            <a:graphicFrameLocks noGrp="1"/>
          </p:cNvGraphicFramePr>
          <p:nvPr/>
        </p:nvGraphicFramePr>
        <p:xfrm>
          <a:off x="2830491" y="3681254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F2C0BAD-7EB8-B859-2377-455F93D4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49402"/>
              </p:ext>
            </p:extLst>
          </p:nvPr>
        </p:nvGraphicFramePr>
        <p:xfrm>
          <a:off x="2830491" y="5021210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4484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4116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8743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1667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15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38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F44972-DA43-0DA8-F97A-550B8D5149B1}"/>
              </a:ext>
            </a:extLst>
          </p:cNvPr>
          <p:cNvSpPr txBox="1"/>
          <p:nvPr/>
        </p:nvSpPr>
        <p:spPr>
          <a:xfrm>
            <a:off x="4860345" y="5738901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array[1] </a:t>
            </a:r>
          </a:p>
        </p:txBody>
      </p:sp>
    </p:spTree>
    <p:extLst>
      <p:ext uri="{BB962C8B-B14F-4D97-AF65-F5344CB8AC3E}">
        <p14:creationId xmlns:p14="http://schemas.microsoft.com/office/powerpoint/2010/main" val="37634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8BF7-B593-A9E3-5930-FAC34B34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1D63-620F-84A8-4282-48FE52F4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Complexity Analysis: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Complexity: O(n).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Two traversals of the array are needed.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space: O(1).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 no extra space is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4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007C-4C27-DDB4-816C-81479200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B8ED3E-8427-9492-113C-FABF6FD03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048" y="2366747"/>
            <a:ext cx="10701270" cy="341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Initialize the first as 0(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index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[0] element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Start traversing the array from array[1],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a) If the current element in array say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is greater than first. Then update first and second as,                    second = first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b) If the current element is in between first and second,  	then update second to store the value of current variable as second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Return the value stored in second.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3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4FF60-E3D8-9F72-68EB-522942E33C90}"/>
              </a:ext>
            </a:extLst>
          </p:cNvPr>
          <p:cNvSpPr txBox="1"/>
          <p:nvPr/>
        </p:nvSpPr>
        <p:spPr>
          <a:xfrm>
            <a:off x="759854" y="612844"/>
            <a:ext cx="97450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first,second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first = INT_MIN;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If current element is greater than first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then update both first and second 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first) 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first;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 is in between first 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second then update second  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second &amp;&amp;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first)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E73A-2508-41E9-9DB8-39AE6705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2" y="297219"/>
            <a:ext cx="53625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BD8C3-91F9-A6B3-F8E5-8BDED2ECC022}"/>
              </a:ext>
            </a:extLst>
          </p:cNvPr>
          <p:cNvSpPr txBox="1"/>
          <p:nvPr/>
        </p:nvSpPr>
        <p:spPr>
          <a:xfrm>
            <a:off x="5470301" y="3303142"/>
            <a:ext cx="6098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limits.h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header determines various properties of the various variable types. The macros defined in this header, limits the values of various variable types like char, int and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2353</Words>
  <Application>Microsoft Office PowerPoint</Application>
  <PresentationFormat>Widescreen</PresentationFormat>
  <Paragraphs>425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Time complexity : O(nlogn)</vt:lpstr>
      <vt:lpstr>Method 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Mazhar butt</dc:creator>
  <cp:lastModifiedBy>Muhammad Ali Mazhar butt</cp:lastModifiedBy>
  <cp:revision>1</cp:revision>
  <dcterms:created xsi:type="dcterms:W3CDTF">2023-07-11T18:20:07Z</dcterms:created>
  <dcterms:modified xsi:type="dcterms:W3CDTF">2023-07-14T11:12:17Z</dcterms:modified>
</cp:coreProperties>
</file>