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A0CE-3371-10B4-E1B0-DC8B0C12E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197AC-940C-4130-E0E6-14A9A3E24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F0AC2-DF51-BFAD-3A71-AD18DDC09123}"/>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4FD58ABA-2087-4A4A-39DF-B1E72E05D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0005B-2891-357E-B2A4-B34BC1D70C0D}"/>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39983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B3B6-1F1F-A755-B76D-813CE7ADB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E81C1-8128-D409-449E-DB307C8C9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1F6CD-93B0-96A2-8642-077FB5538938}"/>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F2BD1AF0-62ED-7BB9-27BB-40B2383E2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BF2FE-5D48-84C2-2AF3-7354AD1E342F}"/>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27199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FD526-EF56-8538-B41E-C9CD23B9DA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5879C0-9CEA-1B23-DC39-4DBDF7885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60548-8EDE-0798-540F-50E4CC829B44}"/>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98CFCF31-22D8-2704-325D-290D24027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5B2A1-928B-430A-8213-A013FD7A56CE}"/>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391403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911E-C5DF-9CA0-E641-E4061FF38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45F4B7-C7EA-D3C8-A679-94B5B16A2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42828-D0B4-ED9D-9166-8E96465AA1A5}"/>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38989E18-75FB-1088-683A-56037D194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A8549-E368-0166-4ADA-4903F7C0B3EA}"/>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40105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AEA2-CC09-3FAA-F531-552B1356E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1BB661-14F6-1365-5D8F-166843BC2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85B83-08DF-F8F3-E429-F7BD3E686368}"/>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27D1C79F-8FBE-440D-E13A-264FDD216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3F15D-FE9E-4483-8BB7-E647A487700F}"/>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266258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7E2C-EBDB-EAFA-CBA3-B746EAEC6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5B539-6B0A-BD50-E7CC-3CB0D9E4C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7F0F9A-646A-AE80-0090-F52BD7386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0BB2AD-F2DB-4254-7718-804FB8F1FA40}"/>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6" name="Footer Placeholder 5">
            <a:extLst>
              <a:ext uri="{FF2B5EF4-FFF2-40B4-BE49-F238E27FC236}">
                <a16:creationId xmlns:a16="http://schemas.microsoft.com/office/drawing/2014/main" id="{DD16C261-C5EF-2349-D0E3-7E2235E42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D38E6-7E4F-2207-E367-239F94A9B441}"/>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415874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749-2F08-7A85-7951-91EF896088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3CEFE-0A92-DE63-730B-AFE218805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59F51-A933-B851-5D77-1AF1B49B5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569EF-FBBB-0652-277B-1EDC80333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5F802-EBBD-57E2-D197-BC1815E52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07643-B342-268D-FC73-DEF900408FF9}"/>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8" name="Footer Placeholder 7">
            <a:extLst>
              <a:ext uri="{FF2B5EF4-FFF2-40B4-BE49-F238E27FC236}">
                <a16:creationId xmlns:a16="http://schemas.microsoft.com/office/drawing/2014/main" id="{6B5A3FB2-8D89-334B-5657-C3A9A9170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91AA8-63CF-DF9D-AA91-B5AF54C2FD57}"/>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46579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546F-5F40-9744-49A4-A3E72C4CE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598C6-DF5A-8E16-28ED-64AF1D3B7674}"/>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4" name="Footer Placeholder 3">
            <a:extLst>
              <a:ext uri="{FF2B5EF4-FFF2-40B4-BE49-F238E27FC236}">
                <a16:creationId xmlns:a16="http://schemas.microsoft.com/office/drawing/2014/main" id="{FAAD674F-9FC5-B4D0-562B-16EF61C12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423B9-1B95-15D1-6962-F5A63B1FA793}"/>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424251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62226-A05C-292C-E5DB-FD206742946B}"/>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3" name="Footer Placeholder 2">
            <a:extLst>
              <a:ext uri="{FF2B5EF4-FFF2-40B4-BE49-F238E27FC236}">
                <a16:creationId xmlns:a16="http://schemas.microsoft.com/office/drawing/2014/main" id="{E645F7E3-74F4-9F27-D508-41FEFBDE23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B8CAB-79A8-924B-C317-F0DA1419F417}"/>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60125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040E-2B7F-A78A-0E48-EE567A35B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ACE91-EBC5-A2E0-013C-2CFEBD11E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EB7D0-DABB-E5B6-828C-A964F3B46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D02F4-60C2-A1E5-D8A5-EC6BA234B3B2}"/>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6" name="Footer Placeholder 5">
            <a:extLst>
              <a:ext uri="{FF2B5EF4-FFF2-40B4-BE49-F238E27FC236}">
                <a16:creationId xmlns:a16="http://schemas.microsoft.com/office/drawing/2014/main" id="{C89B9419-476F-2FDC-0CDA-75832B635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0E255-17B8-2EEC-BB27-10141A73726A}"/>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415391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9A94-0DF2-6D49-342D-97BE28BD7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876709-127F-7A8E-FB87-21EF75E13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B97D1C-F070-B79B-9CB3-BB5F1C7AC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CFDDD-D02F-3712-4EE3-2D9C705AB5AD}"/>
              </a:ext>
            </a:extLst>
          </p:cNvPr>
          <p:cNvSpPr>
            <a:spLocks noGrp="1"/>
          </p:cNvSpPr>
          <p:nvPr>
            <p:ph type="dt" sz="half" idx="10"/>
          </p:nvPr>
        </p:nvSpPr>
        <p:spPr/>
        <p:txBody>
          <a:bodyPr/>
          <a:lstStyle/>
          <a:p>
            <a:fld id="{9CFC5820-A737-43D3-89CC-97A4CDA990F7}" type="datetimeFigureOut">
              <a:rPr lang="en-US" smtClean="0"/>
              <a:t>7/13/2023</a:t>
            </a:fld>
            <a:endParaRPr lang="en-US"/>
          </a:p>
        </p:txBody>
      </p:sp>
      <p:sp>
        <p:nvSpPr>
          <p:cNvPr id="6" name="Footer Placeholder 5">
            <a:extLst>
              <a:ext uri="{FF2B5EF4-FFF2-40B4-BE49-F238E27FC236}">
                <a16:creationId xmlns:a16="http://schemas.microsoft.com/office/drawing/2014/main" id="{740B2406-A692-990C-698F-67037BD8A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89FF3-8AD2-6974-1E9A-B99CA9395EF2}"/>
              </a:ext>
            </a:extLst>
          </p:cNvPr>
          <p:cNvSpPr>
            <a:spLocks noGrp="1"/>
          </p:cNvSpPr>
          <p:nvPr>
            <p:ph type="sldNum" sz="quarter" idx="12"/>
          </p:nvPr>
        </p:nvSpPr>
        <p:spPr/>
        <p:txBody>
          <a:bodyPr/>
          <a:lstStyle/>
          <a:p>
            <a:fld id="{959ECB2E-A2C2-4093-8111-F7EA1DBC72D6}" type="slidenum">
              <a:rPr lang="en-US" smtClean="0"/>
              <a:t>‹#›</a:t>
            </a:fld>
            <a:endParaRPr lang="en-US"/>
          </a:p>
        </p:txBody>
      </p:sp>
    </p:spTree>
    <p:extLst>
      <p:ext uri="{BB962C8B-B14F-4D97-AF65-F5344CB8AC3E}">
        <p14:creationId xmlns:p14="http://schemas.microsoft.com/office/powerpoint/2010/main" val="118854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B0562-D400-391E-72AF-82AA477A1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FEC19-2656-E28D-D5B2-5EDBA81CD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21786-7079-3ACB-02E9-A4F58A7C4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C5820-A737-43D3-89CC-97A4CDA990F7}" type="datetimeFigureOut">
              <a:rPr lang="en-US" smtClean="0"/>
              <a:t>7/13/2023</a:t>
            </a:fld>
            <a:endParaRPr lang="en-US"/>
          </a:p>
        </p:txBody>
      </p:sp>
      <p:sp>
        <p:nvSpPr>
          <p:cNvPr id="5" name="Footer Placeholder 4">
            <a:extLst>
              <a:ext uri="{FF2B5EF4-FFF2-40B4-BE49-F238E27FC236}">
                <a16:creationId xmlns:a16="http://schemas.microsoft.com/office/drawing/2014/main" id="{AAA46B89-FB9E-62D7-1DF9-9EA89459B4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1288BD-7778-A454-1AD3-4E1FD47F8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ECB2E-A2C2-4093-8111-F7EA1DBC72D6}" type="slidenum">
              <a:rPr lang="en-US" smtClean="0"/>
              <a:t>‹#›</a:t>
            </a:fld>
            <a:endParaRPr lang="en-US"/>
          </a:p>
        </p:txBody>
      </p:sp>
    </p:spTree>
    <p:extLst>
      <p:ext uri="{BB962C8B-B14F-4D97-AF65-F5344CB8AC3E}">
        <p14:creationId xmlns:p14="http://schemas.microsoft.com/office/powerpoint/2010/main" val="346886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F0654-1556-BD11-9366-79019924DC38}"/>
              </a:ext>
            </a:extLst>
          </p:cNvPr>
          <p:cNvSpPr>
            <a:spLocks noGrp="1"/>
          </p:cNvSpPr>
          <p:nvPr>
            <p:ph idx="1"/>
          </p:nvPr>
        </p:nvSpPr>
        <p:spPr>
          <a:xfrm>
            <a:off x="1881389" y="3206838"/>
            <a:ext cx="10515600" cy="2339059"/>
          </a:xfrm>
        </p:spPr>
        <p:txBody>
          <a:bodyPr>
            <a:normAutofit/>
          </a:bodyPr>
          <a:lstStyle/>
          <a:p>
            <a:pPr marL="514350" indent="-514350">
              <a:buFont typeface="+mj-lt"/>
              <a:buAutoNum type="arabicPeriod"/>
            </a:pPr>
            <a:r>
              <a:rPr lang="en-US" sz="3600" dirty="0"/>
              <a:t>Print the maximum salary in the table</a:t>
            </a:r>
          </a:p>
          <a:p>
            <a:pPr marL="514350" indent="-514350">
              <a:buFont typeface="+mj-lt"/>
              <a:buAutoNum type="arabicPeriod"/>
            </a:pPr>
            <a:r>
              <a:rPr lang="en-US" sz="3600" dirty="0"/>
              <a:t>Print the row having maximum salary in the table</a:t>
            </a:r>
          </a:p>
        </p:txBody>
      </p:sp>
      <p:sp>
        <p:nvSpPr>
          <p:cNvPr id="4" name="Content Placeholder 2">
            <a:extLst>
              <a:ext uri="{FF2B5EF4-FFF2-40B4-BE49-F238E27FC236}">
                <a16:creationId xmlns:a16="http://schemas.microsoft.com/office/drawing/2014/main" id="{18CF3238-BB90-E523-4433-532EEA6D7424}"/>
              </a:ext>
            </a:extLst>
          </p:cNvPr>
          <p:cNvSpPr txBox="1">
            <a:spLocks/>
          </p:cNvSpPr>
          <p:nvPr/>
        </p:nvSpPr>
        <p:spPr>
          <a:xfrm>
            <a:off x="3437585" y="1463429"/>
            <a:ext cx="10515600" cy="2339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b="1" dirty="0"/>
              <a:t>Question</a:t>
            </a:r>
          </a:p>
        </p:txBody>
      </p:sp>
    </p:spTree>
    <p:extLst>
      <p:ext uri="{BB962C8B-B14F-4D97-AF65-F5344CB8AC3E}">
        <p14:creationId xmlns:p14="http://schemas.microsoft.com/office/powerpoint/2010/main" val="24102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89D4E0-796F-6D2D-0583-4E9AFFCDCDD9}"/>
              </a:ext>
            </a:extLst>
          </p:cNvPr>
          <p:cNvPicPr>
            <a:picLocks noChangeAspect="1"/>
          </p:cNvPicPr>
          <p:nvPr/>
        </p:nvPicPr>
        <p:blipFill>
          <a:blip r:embed="rId2"/>
          <a:stretch>
            <a:fillRect/>
          </a:stretch>
        </p:blipFill>
        <p:spPr>
          <a:xfrm>
            <a:off x="3622250" y="403784"/>
            <a:ext cx="5353654" cy="290930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9A2C0A6E-359A-E8BD-0838-B53340121642}"/>
              </a:ext>
            </a:extLst>
          </p:cNvPr>
          <p:cNvSpPr txBox="1"/>
          <p:nvPr/>
        </p:nvSpPr>
        <p:spPr>
          <a:xfrm>
            <a:off x="200931" y="3660856"/>
            <a:ext cx="6098146" cy="584775"/>
          </a:xfrm>
          <a:prstGeom prst="rect">
            <a:avLst/>
          </a:prstGeom>
          <a:noFill/>
        </p:spPr>
        <p:txBody>
          <a:bodyPr wrap="square">
            <a:spAutoFit/>
          </a:bodyPr>
          <a:lstStyle/>
          <a:p>
            <a:r>
              <a:rPr lang="en-US" sz="2800" b="1" dirty="0"/>
              <a:t>Print </a:t>
            </a:r>
            <a:r>
              <a:rPr lang="en-US" sz="3200" b="1" dirty="0"/>
              <a:t>the</a:t>
            </a:r>
            <a:r>
              <a:rPr lang="en-US" sz="2800" b="1" dirty="0"/>
              <a:t> maximum salary in the table</a:t>
            </a:r>
          </a:p>
        </p:txBody>
      </p:sp>
      <p:pic>
        <p:nvPicPr>
          <p:cNvPr id="9" name="Picture 8">
            <a:extLst>
              <a:ext uri="{FF2B5EF4-FFF2-40B4-BE49-F238E27FC236}">
                <a16:creationId xmlns:a16="http://schemas.microsoft.com/office/drawing/2014/main" id="{472317D0-33FF-9FF7-3CCF-6D1D547534DC}"/>
              </a:ext>
            </a:extLst>
          </p:cNvPr>
          <p:cNvPicPr>
            <a:picLocks noChangeAspect="1"/>
          </p:cNvPicPr>
          <p:nvPr/>
        </p:nvPicPr>
        <p:blipFill>
          <a:blip r:embed="rId3"/>
          <a:stretch>
            <a:fillRect/>
          </a:stretch>
        </p:blipFill>
        <p:spPr>
          <a:xfrm>
            <a:off x="6714521" y="3751991"/>
            <a:ext cx="2442358" cy="734119"/>
          </a:xfrm>
          <a:prstGeom prst="rect">
            <a:avLst/>
          </a:prstGeom>
          <a:ln>
            <a:solidFill>
              <a:srgbClr val="FF0000"/>
            </a:solidFill>
          </a:ln>
        </p:spPr>
      </p:pic>
      <p:sp>
        <p:nvSpPr>
          <p:cNvPr id="11" name="TextBox 10">
            <a:extLst>
              <a:ext uri="{FF2B5EF4-FFF2-40B4-BE49-F238E27FC236}">
                <a16:creationId xmlns:a16="http://schemas.microsoft.com/office/drawing/2014/main" id="{4E9B763A-7F19-971F-781F-47F51B981A6F}"/>
              </a:ext>
            </a:extLst>
          </p:cNvPr>
          <p:cNvSpPr txBox="1"/>
          <p:nvPr/>
        </p:nvSpPr>
        <p:spPr>
          <a:xfrm>
            <a:off x="200931" y="4715745"/>
            <a:ext cx="6098146" cy="954107"/>
          </a:xfrm>
          <a:prstGeom prst="rect">
            <a:avLst/>
          </a:prstGeom>
          <a:noFill/>
        </p:spPr>
        <p:txBody>
          <a:bodyPr wrap="square">
            <a:spAutoFit/>
          </a:bodyPr>
          <a:lstStyle/>
          <a:p>
            <a:pPr algn="ctr"/>
            <a:r>
              <a:rPr lang="en-US" sz="2800" b="1" dirty="0"/>
              <a:t>Print the row having maximum salary in the table</a:t>
            </a:r>
          </a:p>
        </p:txBody>
      </p:sp>
      <p:pic>
        <p:nvPicPr>
          <p:cNvPr id="13" name="Picture 12">
            <a:extLst>
              <a:ext uri="{FF2B5EF4-FFF2-40B4-BE49-F238E27FC236}">
                <a16:creationId xmlns:a16="http://schemas.microsoft.com/office/drawing/2014/main" id="{25CCD6E5-B1C0-4FF9-4A4D-6E9B9A1BA2DA}"/>
              </a:ext>
            </a:extLst>
          </p:cNvPr>
          <p:cNvPicPr>
            <a:picLocks noChangeAspect="1"/>
          </p:cNvPicPr>
          <p:nvPr/>
        </p:nvPicPr>
        <p:blipFill>
          <a:blip r:embed="rId4"/>
          <a:stretch>
            <a:fillRect/>
          </a:stretch>
        </p:blipFill>
        <p:spPr>
          <a:xfrm>
            <a:off x="6273319" y="4715745"/>
            <a:ext cx="5877299" cy="954107"/>
          </a:xfrm>
          <a:prstGeom prst="rect">
            <a:avLst/>
          </a:prstGeom>
          <a:ln>
            <a:solidFill>
              <a:srgbClr val="FF0000"/>
            </a:solidFill>
          </a:ln>
        </p:spPr>
      </p:pic>
    </p:spTree>
    <p:extLst>
      <p:ext uri="{BB962C8B-B14F-4D97-AF65-F5344CB8AC3E}">
        <p14:creationId xmlns:p14="http://schemas.microsoft.com/office/powerpoint/2010/main" val="59638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4EA25-DC18-1706-2679-FE7E50BE9598}"/>
              </a:ext>
            </a:extLst>
          </p:cNvPr>
          <p:cNvSpPr txBox="1"/>
          <p:nvPr/>
        </p:nvSpPr>
        <p:spPr>
          <a:xfrm>
            <a:off x="1361940" y="3302238"/>
            <a:ext cx="8116910" cy="1077218"/>
          </a:xfrm>
          <a:prstGeom prst="rect">
            <a:avLst/>
          </a:prstGeom>
          <a:noFill/>
        </p:spPr>
        <p:txBody>
          <a:bodyPr wrap="square">
            <a:spAutoFit/>
          </a:bodyPr>
          <a:lstStyle/>
          <a:p>
            <a:r>
              <a:rPr lang="en-US" sz="3200" b="0" i="0" dirty="0">
                <a:solidFill>
                  <a:srgbClr val="000000"/>
                </a:solidFill>
                <a:effectLst/>
                <a:latin typeface="Verdana" panose="020B0604030504040204" pitchFamily="34" charset="0"/>
              </a:rPr>
              <a:t>The MAX() function returns the maximum value in a set of values.</a:t>
            </a:r>
            <a:endParaRPr lang="en-US" sz="3200" dirty="0"/>
          </a:p>
        </p:txBody>
      </p:sp>
    </p:spTree>
    <p:extLst>
      <p:ext uri="{BB962C8B-B14F-4D97-AF65-F5344CB8AC3E}">
        <p14:creationId xmlns:p14="http://schemas.microsoft.com/office/powerpoint/2010/main" val="12868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4EA25-DC18-1706-2679-FE7E50BE9598}"/>
              </a:ext>
            </a:extLst>
          </p:cNvPr>
          <p:cNvSpPr txBox="1"/>
          <p:nvPr/>
        </p:nvSpPr>
        <p:spPr>
          <a:xfrm>
            <a:off x="550571" y="2001472"/>
            <a:ext cx="8116910" cy="1077218"/>
          </a:xfrm>
          <a:prstGeom prst="rect">
            <a:avLst/>
          </a:prstGeom>
          <a:noFill/>
        </p:spPr>
        <p:txBody>
          <a:bodyPr wrap="square">
            <a:spAutoFit/>
          </a:bodyPr>
          <a:lstStyle/>
          <a:p>
            <a:r>
              <a:rPr lang="en-US" sz="3200" b="0" i="0" dirty="0">
                <a:solidFill>
                  <a:srgbClr val="000000"/>
                </a:solidFill>
                <a:effectLst/>
                <a:latin typeface="Verdana" panose="020B0604030504040204" pitchFamily="34" charset="0"/>
              </a:rPr>
              <a:t>The MAX() function returns the maximum value in a set of values.</a:t>
            </a:r>
            <a:endParaRPr lang="en-US" sz="3200" dirty="0"/>
          </a:p>
        </p:txBody>
      </p:sp>
      <p:pic>
        <p:nvPicPr>
          <p:cNvPr id="2050" name="Picture 2" descr="MySQL Max - Scaler Topics">
            <a:extLst>
              <a:ext uri="{FF2B5EF4-FFF2-40B4-BE49-F238E27FC236}">
                <a16:creationId xmlns:a16="http://schemas.microsoft.com/office/drawing/2014/main" id="{31933A86-BB19-B09C-6782-B61ECF4F98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82" t="11033" r="8589" b="11345"/>
          <a:stretch/>
        </p:blipFill>
        <p:spPr bwMode="auto">
          <a:xfrm>
            <a:off x="7424669" y="3078690"/>
            <a:ext cx="4037528" cy="350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2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4EA25-DC18-1706-2679-FE7E50BE9598}"/>
              </a:ext>
            </a:extLst>
          </p:cNvPr>
          <p:cNvSpPr txBox="1"/>
          <p:nvPr/>
        </p:nvSpPr>
        <p:spPr>
          <a:xfrm>
            <a:off x="550571" y="2001472"/>
            <a:ext cx="8116910" cy="1077218"/>
          </a:xfrm>
          <a:prstGeom prst="rect">
            <a:avLst/>
          </a:prstGeom>
          <a:noFill/>
        </p:spPr>
        <p:txBody>
          <a:bodyPr wrap="square">
            <a:spAutoFit/>
          </a:bodyPr>
          <a:lstStyle/>
          <a:p>
            <a:r>
              <a:rPr lang="en-US" sz="3200" b="0" i="0" dirty="0">
                <a:solidFill>
                  <a:srgbClr val="000000"/>
                </a:solidFill>
                <a:effectLst/>
                <a:latin typeface="Verdana" panose="020B0604030504040204" pitchFamily="34" charset="0"/>
              </a:rPr>
              <a:t>The MAX() function returns the maximum value in a set of values.</a:t>
            </a:r>
            <a:endParaRPr lang="en-US" sz="3200" dirty="0"/>
          </a:p>
        </p:txBody>
      </p:sp>
      <p:pic>
        <p:nvPicPr>
          <p:cNvPr id="2050" name="Picture 2" descr="MySQL Max - Scaler Topics">
            <a:extLst>
              <a:ext uri="{FF2B5EF4-FFF2-40B4-BE49-F238E27FC236}">
                <a16:creationId xmlns:a16="http://schemas.microsoft.com/office/drawing/2014/main" id="{31933A86-BB19-B09C-6782-B61ECF4F98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82" t="11033" r="8589" b="11345"/>
          <a:stretch/>
        </p:blipFill>
        <p:spPr bwMode="auto">
          <a:xfrm>
            <a:off x="7424669" y="3078690"/>
            <a:ext cx="4037528" cy="3501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904F5E-732D-F156-BD2F-970CD94733B2}"/>
              </a:ext>
            </a:extLst>
          </p:cNvPr>
          <p:cNvSpPr txBox="1"/>
          <p:nvPr/>
        </p:nvSpPr>
        <p:spPr>
          <a:xfrm>
            <a:off x="938547" y="4226141"/>
            <a:ext cx="6098146" cy="1477328"/>
          </a:xfrm>
          <a:prstGeom prst="rect">
            <a:avLst/>
          </a:prstGeom>
          <a:noFill/>
        </p:spPr>
        <p:txBody>
          <a:bodyPr wrap="square">
            <a:spAutoFit/>
          </a:bodyPr>
          <a:lstStyle/>
          <a:p>
            <a:r>
              <a:rPr lang="en-US" b="0" i="0" dirty="0">
                <a:solidFill>
                  <a:srgbClr val="333333"/>
                </a:solidFill>
                <a:effectLst/>
                <a:latin typeface="inter-regular"/>
              </a:rPr>
              <a:t>The MySQL MAX() function is used to return the maximum value in a set of values of an expression. This aggregate function is useful when we need to find the maximum number, selecting the most expensive product, or getting the largest payment to the customer from your table</a:t>
            </a:r>
            <a:endParaRPr lang="en-US" dirty="0"/>
          </a:p>
        </p:txBody>
      </p:sp>
    </p:spTree>
    <p:extLst>
      <p:ext uri="{BB962C8B-B14F-4D97-AF65-F5344CB8AC3E}">
        <p14:creationId xmlns:p14="http://schemas.microsoft.com/office/powerpoint/2010/main" val="7831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127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inter-regular</vt:lpstr>
      <vt:lpstr>Verdana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 Mazhar butt</dc:creator>
  <cp:lastModifiedBy>Muhammad Ali Mazhar butt</cp:lastModifiedBy>
  <cp:revision>1</cp:revision>
  <dcterms:created xsi:type="dcterms:W3CDTF">2023-07-13T11:45:22Z</dcterms:created>
  <dcterms:modified xsi:type="dcterms:W3CDTF">2023-07-13T12:13:14Z</dcterms:modified>
</cp:coreProperties>
</file>