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61" r:id="rId6"/>
    <p:sldId id="260" r:id="rId7"/>
    <p:sldId id="262" r:id="rId8"/>
    <p:sldId id="263" r:id="rId9"/>
    <p:sldId id="259" r:id="rId10"/>
    <p:sldId id="264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9F04-B15F-13AB-C10E-A9A5BFD8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DB26-EEA0-3542-3A43-DE5DB219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4BC5-7575-9D50-CD40-5783DD6C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B949-4DFB-5809-E3BC-6288ED2A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12FE-0FEB-1063-7657-6E5AC6A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A25-DC18-551D-810B-C03F3D3B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B85E-5DB6-4DBE-89F6-B103C7BD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C465-9C76-892D-1B53-88F537DF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D015-6D0F-1FA0-0B42-73C21ED9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6126-E103-BFF8-DBFD-CFEB57E9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7769C-0821-7D5A-6641-BA26A1B3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EA95E-AD13-9AB6-8A70-47651890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160D-6FD4-F89A-8523-59B1B427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774B-8E43-8732-7F4F-DF6DA284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F051-1B65-8584-E552-0720758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254F-493A-8DC4-5EFF-74F8961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D25A-345A-84E3-2A59-7304CB7F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B566-9BB5-C44E-1B82-80C1F0B2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74D6-2EA9-5B81-9DAA-0711DB19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2EE4-CE3B-942F-4F23-906C435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462B-25E6-9716-68DE-78A016D0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D95A-40C7-356D-BF5D-A3D50AF8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2547-86CB-495B-31CC-5379DA9A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9518-674C-B0B7-47A1-CB3DAF4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8DE8-E9B5-0B40-308B-5D62D9CA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144F-FB71-A0DF-873F-855247B4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FF0B-9D97-9850-C6C4-D74A52510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C6EC-7BFE-EF5D-46F8-BF8887FB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72082-BCFE-D9DC-0684-55654D61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BE74-939A-2E4B-375C-E50C92F0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A5457-381D-59AA-3D45-A54BACE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D95-8DA0-91F5-A262-D9CD60A9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646D-B547-2FB6-E03F-60248230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E9811-CB2C-DCF2-BB77-8ECF1A3A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21D3-112B-2035-BFCA-3DA8172E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58748-4662-A047-1003-3347F0AA3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A2799-6694-01D0-36D3-44709B0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EFA40-999C-74ED-4F97-D898E3AA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1D760-1615-27E3-F5AD-7E2586A3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49E6-6F83-0B2E-3975-A1DA8314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6A26D-1B94-B11C-0212-406BADE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5793C-2BA2-A98E-7EBB-2205B8E3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473E7-0BF7-B9B0-6BC0-428BA401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03548-7E55-96BC-0D18-0B5EBC52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E84A5-C927-0272-67BD-2D31154A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D4FE2-C065-8807-B912-4D2F987E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AA1-75B8-D4B0-0CB2-6D3D870D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24A4-2F51-ABEA-DEC4-3F2D5C2D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BB4BC-876B-B95B-9ADE-6997B836E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677F5-CACC-C9C6-B83D-345CC8C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60ACA-9E44-9EBF-D785-B54E887C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89A1-EAFB-5235-0DCD-E8F3DB96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C468-0FD9-628C-6C39-32A459E3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58F7E-BE7E-BBDF-006E-6BA36ADCD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ACA2-688E-D666-C0A3-368F513E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9A25-CE89-CD44-6323-2CEC9E0B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F21A3-1AAF-70B2-37C5-E041721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DC10-10A0-BC6F-80D4-FBC273A1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BB543-8D95-33F8-379B-6F86957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2DEF-A9FF-34A4-85C7-4A68E9C0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FE7B-6C05-BC34-386B-490945456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0332-6334-4633-A119-50A5B0775DB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0CD1-5434-B1A9-1EF5-B6E104D0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5841-03BA-DB99-FE44-3B2EEF0F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73CB-C665-4B47-9475-65A0CE56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CCA9-23C3-2FA0-7F49-3095DD6C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AD69-66E1-7A31-E4FF-B20CEEE4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26" y="2421227"/>
            <a:ext cx="9602273" cy="3755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How to count total number of created objects in Class</a:t>
            </a:r>
          </a:p>
          <a:p>
            <a:pPr marL="0" indent="0">
              <a:buNone/>
            </a:pPr>
            <a:r>
              <a:rPr lang="en-US" sz="66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269744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atic Data Member in C++ - mjginfologs.com">
            <a:extLst>
              <a:ext uri="{FF2B5EF4-FFF2-40B4-BE49-F238E27FC236}">
                <a16:creationId xmlns:a16="http://schemas.microsoft.com/office/drawing/2014/main" id="{C640823F-715C-0DF5-3860-AE696B6B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11" y="2017757"/>
            <a:ext cx="5435899" cy="28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4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1532585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453941" y="1674253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8867101" y="1661374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>
            <a:cxnSpLocks/>
          </p:cNvCxnSpPr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>
            <a:cxnSpLocks/>
          </p:cNvCxnSpPr>
          <p:nvPr/>
        </p:nvCxnSpPr>
        <p:spPr>
          <a:xfrm flipV="1">
            <a:off x="2846231" y="3429000"/>
            <a:ext cx="0" cy="149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3580327"/>
            <a:ext cx="0" cy="1672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3580327"/>
            <a:ext cx="0" cy="1942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D208F-EE96-9F34-49B6-9265FC99F8DB}"/>
              </a:ext>
            </a:extLst>
          </p:cNvPr>
          <p:cNvSpPr/>
          <p:nvPr/>
        </p:nvSpPr>
        <p:spPr>
          <a:xfrm>
            <a:off x="4546239" y="295139"/>
            <a:ext cx="3168203" cy="481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      static int Count;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68522-01A9-8CE2-25C6-E28BFE57FC9B}"/>
              </a:ext>
            </a:extLst>
          </p:cNvPr>
          <p:cNvCxnSpPr/>
          <p:nvPr/>
        </p:nvCxnSpPr>
        <p:spPr>
          <a:xfrm flipV="1">
            <a:off x="3490175" y="777024"/>
            <a:ext cx="1427139" cy="75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5BD00-0EE1-48E1-0DD5-5FAEB387EF02}"/>
              </a:ext>
            </a:extLst>
          </p:cNvPr>
          <p:cNvCxnSpPr>
            <a:cxnSpLocks/>
            <a:stCxn id="3" idx="0"/>
            <a:endCxn id="22" idx="2"/>
          </p:cNvCxnSpPr>
          <p:nvPr/>
        </p:nvCxnSpPr>
        <p:spPr>
          <a:xfrm flipV="1">
            <a:off x="5864178" y="777024"/>
            <a:ext cx="266163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22D5A-14E4-60C9-FF00-2E2C645DCD8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95504" y="764145"/>
            <a:ext cx="278183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7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1532585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453941" y="1674253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8867101" y="1661374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>
            <a:cxnSpLocks/>
          </p:cNvCxnSpPr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>
            <a:cxnSpLocks/>
          </p:cNvCxnSpPr>
          <p:nvPr/>
        </p:nvCxnSpPr>
        <p:spPr>
          <a:xfrm flipV="1">
            <a:off x="2846231" y="3429000"/>
            <a:ext cx="0" cy="149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3580327"/>
            <a:ext cx="0" cy="1672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3580327"/>
            <a:ext cx="0" cy="1942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D208F-EE96-9F34-49B6-9265FC99F8DB}"/>
              </a:ext>
            </a:extLst>
          </p:cNvPr>
          <p:cNvSpPr/>
          <p:nvPr/>
        </p:nvSpPr>
        <p:spPr>
          <a:xfrm>
            <a:off x="4546239" y="295139"/>
            <a:ext cx="3412905" cy="481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      static int Count=3;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68522-01A9-8CE2-25C6-E28BFE57FC9B}"/>
              </a:ext>
            </a:extLst>
          </p:cNvPr>
          <p:cNvCxnSpPr/>
          <p:nvPr/>
        </p:nvCxnSpPr>
        <p:spPr>
          <a:xfrm flipV="1">
            <a:off x="3490175" y="777024"/>
            <a:ext cx="1427139" cy="75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5BD00-0EE1-48E1-0DD5-5FAEB387EF02}"/>
              </a:ext>
            </a:extLst>
          </p:cNvPr>
          <p:cNvCxnSpPr>
            <a:cxnSpLocks/>
            <a:stCxn id="3" idx="0"/>
            <a:endCxn id="22" idx="2"/>
          </p:cNvCxnSpPr>
          <p:nvPr/>
        </p:nvCxnSpPr>
        <p:spPr>
          <a:xfrm flipV="1">
            <a:off x="5864178" y="777024"/>
            <a:ext cx="38851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22D5A-14E4-60C9-FF00-2E2C645DCD8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95504" y="764145"/>
            <a:ext cx="278183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1532585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453941" y="1674253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8867101" y="1661374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>
            <a:cxnSpLocks/>
          </p:cNvCxnSpPr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>
            <a:cxnSpLocks/>
          </p:cNvCxnSpPr>
          <p:nvPr/>
        </p:nvCxnSpPr>
        <p:spPr>
          <a:xfrm flipV="1">
            <a:off x="2846231" y="3429000"/>
            <a:ext cx="0" cy="149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3580327"/>
            <a:ext cx="0" cy="1672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3580327"/>
            <a:ext cx="0" cy="1942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D208F-EE96-9F34-49B6-9265FC99F8DB}"/>
              </a:ext>
            </a:extLst>
          </p:cNvPr>
          <p:cNvSpPr/>
          <p:nvPr/>
        </p:nvSpPr>
        <p:spPr>
          <a:xfrm>
            <a:off x="4546239" y="295139"/>
            <a:ext cx="3412905" cy="481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      static int Count=3;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68522-01A9-8CE2-25C6-E28BFE57FC9B}"/>
              </a:ext>
            </a:extLst>
          </p:cNvPr>
          <p:cNvCxnSpPr/>
          <p:nvPr/>
        </p:nvCxnSpPr>
        <p:spPr>
          <a:xfrm flipV="1">
            <a:off x="3490175" y="777024"/>
            <a:ext cx="1427139" cy="75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5BD00-0EE1-48E1-0DD5-5FAEB387EF02}"/>
              </a:ext>
            </a:extLst>
          </p:cNvPr>
          <p:cNvCxnSpPr>
            <a:cxnSpLocks/>
            <a:stCxn id="3" idx="0"/>
            <a:endCxn id="22" idx="2"/>
          </p:cNvCxnSpPr>
          <p:nvPr/>
        </p:nvCxnSpPr>
        <p:spPr>
          <a:xfrm flipV="1">
            <a:off x="5864178" y="777024"/>
            <a:ext cx="38851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22D5A-14E4-60C9-FF00-2E2C645DCD8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95504" y="764145"/>
            <a:ext cx="278183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E89D875-1C1E-2BFF-B3EA-8A401E4094CB}"/>
              </a:ext>
            </a:extLst>
          </p:cNvPr>
          <p:cNvSpPr/>
          <p:nvPr/>
        </p:nvSpPr>
        <p:spPr>
          <a:xfrm>
            <a:off x="6982499" y="4906855"/>
            <a:ext cx="4303689" cy="1187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>
                <a:solidFill>
                  <a:srgbClr val="FFFF00"/>
                </a:solidFill>
                <a:latin typeface="inter-regular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inter-regular"/>
              </a:rPr>
              <a:t>&lt;&lt;obj1.Count; // Output : 3</a:t>
            </a:r>
          </a:p>
          <a:p>
            <a:pPr algn="just"/>
            <a:r>
              <a:rPr lang="en-US" sz="2000" b="1" dirty="0" err="1">
                <a:solidFill>
                  <a:srgbClr val="FFFF00"/>
                </a:solidFill>
                <a:latin typeface="inter-regular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inter-regular"/>
              </a:rPr>
              <a:t>&lt;&lt;obj2.Count; // Output : 3</a:t>
            </a:r>
          </a:p>
          <a:p>
            <a:pPr algn="just"/>
            <a:r>
              <a:rPr lang="en-US" sz="2000" b="1" dirty="0" err="1">
                <a:solidFill>
                  <a:srgbClr val="FFFF00"/>
                </a:solidFill>
                <a:latin typeface="inter-regular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inter-regular"/>
              </a:rPr>
              <a:t>&lt;&lt;obj3.Count; // Output : 3</a:t>
            </a:r>
          </a:p>
        </p:txBody>
      </p:sp>
    </p:spTree>
    <p:extLst>
      <p:ext uri="{BB962C8B-B14F-4D97-AF65-F5344CB8AC3E}">
        <p14:creationId xmlns:p14="http://schemas.microsoft.com/office/powerpoint/2010/main" val="64616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38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31F39-8856-9AFB-13DB-551ED3BAE188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6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583545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/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/>
          <p:nvPr/>
        </p:nvCxnSpPr>
        <p:spPr>
          <a:xfrm flipV="1">
            <a:off x="2846231" y="2369712"/>
            <a:ext cx="0" cy="2550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609303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685763" y="437881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/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/>
          <p:nvPr/>
        </p:nvCxnSpPr>
        <p:spPr>
          <a:xfrm flipV="1">
            <a:off x="2846231" y="2369712"/>
            <a:ext cx="0" cy="2550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2369712"/>
            <a:ext cx="0" cy="2882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685763" y="437881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912468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/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/>
          <p:nvPr/>
        </p:nvCxnSpPr>
        <p:spPr>
          <a:xfrm flipV="1">
            <a:off x="2846231" y="2369712"/>
            <a:ext cx="0" cy="2550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2369712"/>
            <a:ext cx="0" cy="2882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2369712"/>
            <a:ext cx="0" cy="315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id=1;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name=“Ali”;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685762" y="437881"/>
            <a:ext cx="2899891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id=2;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name=“Abdullah”;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9124681" y="437882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id=3;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name=“Hassan”;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/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/>
          <p:nvPr/>
        </p:nvCxnSpPr>
        <p:spPr>
          <a:xfrm flipV="1">
            <a:off x="2846231" y="2369712"/>
            <a:ext cx="0" cy="2550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2369712"/>
            <a:ext cx="0" cy="2882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2369712"/>
            <a:ext cx="0" cy="315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3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373487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id=1;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name=“Ali”;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0" y="3918399"/>
            <a:ext cx="3463879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 err="1"/>
              <a:t>cout</a:t>
            </a:r>
            <a:r>
              <a:rPr lang="en-US" sz="2000" dirty="0"/>
              <a:t>&lt;&lt;obj2.id;         // 2</a:t>
            </a:r>
          </a:p>
          <a:p>
            <a:pPr algn="just"/>
            <a:r>
              <a:rPr lang="en-US" sz="2000" dirty="0" err="1"/>
              <a:t>cout</a:t>
            </a:r>
            <a:r>
              <a:rPr lang="en-US" sz="2000" dirty="0"/>
              <a:t>&lt;&lt;obj2.name; // Abdullah</a:t>
            </a:r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608488" y="347728"/>
            <a:ext cx="2899891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id=2;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name=“Abdullah”;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9086044" y="373487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id=3;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name=“Hassan”;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/>
          <p:nvPr/>
        </p:nvCxnSpPr>
        <p:spPr>
          <a:xfrm>
            <a:off x="2254339" y="479094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12364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39410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/>
          <p:nvPr/>
        </p:nvCxnSpPr>
        <p:spPr>
          <a:xfrm flipV="1">
            <a:off x="2846231" y="2266680"/>
            <a:ext cx="0" cy="2550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2253801"/>
            <a:ext cx="0" cy="2882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2266680"/>
            <a:ext cx="0" cy="315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C0D2D9-2BB4-F0A0-5407-C633846B3F45}"/>
              </a:ext>
            </a:extLst>
          </p:cNvPr>
          <p:cNvSpPr/>
          <p:nvPr/>
        </p:nvSpPr>
        <p:spPr>
          <a:xfrm>
            <a:off x="669701" y="1532585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45154-BB4D-5BBA-AC7B-D7536249B972}"/>
              </a:ext>
            </a:extLst>
          </p:cNvPr>
          <p:cNvSpPr/>
          <p:nvPr/>
        </p:nvSpPr>
        <p:spPr>
          <a:xfrm>
            <a:off x="669701" y="3763851"/>
            <a:ext cx="3169276" cy="265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nt main()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{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obj1;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obj2;</a:t>
            </a:r>
            <a:endParaRPr lang="en-US" sz="2000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Account obj3;</a:t>
            </a:r>
            <a:endParaRPr lang="en-US" sz="2000" dirty="0"/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B264-B0B1-D941-E4EB-F77CB40A34F1}"/>
              </a:ext>
            </a:extLst>
          </p:cNvPr>
          <p:cNvSpPr/>
          <p:nvPr/>
        </p:nvSpPr>
        <p:spPr>
          <a:xfrm>
            <a:off x="4453941" y="1674253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331BD-0A00-1B9C-7EB4-0264645B317E}"/>
              </a:ext>
            </a:extLst>
          </p:cNvPr>
          <p:cNvSpPr/>
          <p:nvPr/>
        </p:nvSpPr>
        <p:spPr>
          <a:xfrm>
            <a:off x="8867101" y="1661374"/>
            <a:ext cx="2820474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Account 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  int 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id;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name;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E7624-2982-D529-9AD8-493008ACE2E0}"/>
              </a:ext>
            </a:extLst>
          </p:cNvPr>
          <p:cNvCxnSpPr>
            <a:cxnSpLocks/>
          </p:cNvCxnSpPr>
          <p:nvPr/>
        </p:nvCxnSpPr>
        <p:spPr>
          <a:xfrm>
            <a:off x="2254339" y="4919730"/>
            <a:ext cx="591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4E540-7000-549A-582D-365063D80CEF}"/>
              </a:ext>
            </a:extLst>
          </p:cNvPr>
          <p:cNvCxnSpPr>
            <a:cxnSpLocks/>
          </p:cNvCxnSpPr>
          <p:nvPr/>
        </p:nvCxnSpPr>
        <p:spPr>
          <a:xfrm>
            <a:off x="2254339" y="5252434"/>
            <a:ext cx="34638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950F8-7B9C-0B60-25E5-E0A9105953AC}"/>
              </a:ext>
            </a:extLst>
          </p:cNvPr>
          <p:cNvCxnSpPr>
            <a:cxnSpLocks/>
          </p:cNvCxnSpPr>
          <p:nvPr/>
        </p:nvCxnSpPr>
        <p:spPr>
          <a:xfrm>
            <a:off x="2254339" y="5522890"/>
            <a:ext cx="8190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25D0C-779F-AAAC-DFD3-747B1A1322EA}"/>
              </a:ext>
            </a:extLst>
          </p:cNvPr>
          <p:cNvCxnSpPr>
            <a:cxnSpLocks/>
          </p:cNvCxnSpPr>
          <p:nvPr/>
        </p:nvCxnSpPr>
        <p:spPr>
          <a:xfrm flipV="1">
            <a:off x="2846231" y="3429000"/>
            <a:ext cx="0" cy="149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2CAB0-DBD9-3684-46A3-F1B2977CEBC5}"/>
              </a:ext>
            </a:extLst>
          </p:cNvPr>
          <p:cNvCxnSpPr>
            <a:cxnSpLocks/>
          </p:cNvCxnSpPr>
          <p:nvPr/>
        </p:nvCxnSpPr>
        <p:spPr>
          <a:xfrm flipV="1">
            <a:off x="5718220" y="3580327"/>
            <a:ext cx="0" cy="1672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708CE-1218-3B43-FDF4-A9F0E3674DDC}"/>
              </a:ext>
            </a:extLst>
          </p:cNvPr>
          <p:cNvCxnSpPr>
            <a:cxnSpLocks/>
          </p:cNvCxnSpPr>
          <p:nvPr/>
        </p:nvCxnSpPr>
        <p:spPr>
          <a:xfrm flipV="1">
            <a:off x="10444766" y="3580327"/>
            <a:ext cx="0" cy="1942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D208F-EE96-9F34-49B6-9265FC99F8DB}"/>
              </a:ext>
            </a:extLst>
          </p:cNvPr>
          <p:cNvSpPr/>
          <p:nvPr/>
        </p:nvSpPr>
        <p:spPr>
          <a:xfrm>
            <a:off x="4546239" y="295139"/>
            <a:ext cx="3168203" cy="481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      static int Count;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68522-01A9-8CE2-25C6-E28BFE57FC9B}"/>
              </a:ext>
            </a:extLst>
          </p:cNvPr>
          <p:cNvCxnSpPr/>
          <p:nvPr/>
        </p:nvCxnSpPr>
        <p:spPr>
          <a:xfrm flipV="1">
            <a:off x="3490175" y="777024"/>
            <a:ext cx="1427139" cy="75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5BD00-0EE1-48E1-0DD5-5FAEB387EF02}"/>
              </a:ext>
            </a:extLst>
          </p:cNvPr>
          <p:cNvCxnSpPr>
            <a:cxnSpLocks/>
            <a:stCxn id="3" idx="0"/>
            <a:endCxn id="22" idx="2"/>
          </p:cNvCxnSpPr>
          <p:nvPr/>
        </p:nvCxnSpPr>
        <p:spPr>
          <a:xfrm flipV="1">
            <a:off x="5864178" y="777024"/>
            <a:ext cx="266163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22D5A-14E4-60C9-FF00-2E2C645DCD8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95504" y="764145"/>
            <a:ext cx="2781834" cy="89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4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624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Mazhar butt</dc:creator>
  <cp:lastModifiedBy>Muhammad Ali Mazhar butt</cp:lastModifiedBy>
  <cp:revision>1</cp:revision>
  <dcterms:created xsi:type="dcterms:W3CDTF">2023-07-17T12:17:03Z</dcterms:created>
  <dcterms:modified xsi:type="dcterms:W3CDTF">2023-07-17T13:15:29Z</dcterms:modified>
</cp:coreProperties>
</file>