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Libre Franklin Medium"/>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19" roundtripDataSignature="AMtx7mjyH1jyf8wNTobe58EAFh4uWZPr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4D5BF4-EF64-4564-933B-77CB3B3D5B55}">
  <a:tblStyle styleId="{E14D5BF4-EF64-4564-933B-77CB3B3D5B55}" styleName="Table_0">
    <a:wholeTbl>
      <a:tcTxStyle b="off" i="off">
        <a:font>
          <a:latin typeface="Franklin Gothic Medium"/>
          <a:ea typeface="Franklin Gothic Medium"/>
          <a:cs typeface="Franklin Gothic Medium"/>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7"/>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i="off">
        <a:font>
          <a:latin typeface="Franklin Gothic Medium"/>
          <a:ea typeface="Franklin Gothic Medium"/>
          <a:cs typeface="Franklin Gothic Medium"/>
        </a:font>
        <a:schemeClr val="lt1"/>
      </a:tcTxStyle>
      <a:tcStyle>
        <a:fill>
          <a:solidFill>
            <a:schemeClr val="accent2"/>
          </a:solidFill>
        </a:fill>
      </a:tcStyle>
    </a:lastCol>
    <a:firstCol>
      <a:tcTxStyle b="on" i="off">
        <a:font>
          <a:latin typeface="Franklin Gothic Medium"/>
          <a:ea typeface="Franklin Gothic Medium"/>
          <a:cs typeface="Franklin Gothic Medium"/>
        </a:font>
        <a:schemeClr val="lt1"/>
      </a:tcTxStyle>
      <a:tcStyle>
        <a:fill>
          <a:solidFill>
            <a:schemeClr val="accent2"/>
          </a:solidFill>
        </a:fill>
      </a:tcStyle>
    </a:firstCol>
    <a:lastRow>
      <a:tcTxStyle b="on" i="off">
        <a:font>
          <a:latin typeface="Franklin Gothic Medium"/>
          <a:ea typeface="Franklin Gothic Medium"/>
          <a:cs typeface="Franklin Gothic Medium"/>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Franklin Gothic Medium"/>
          <a:ea typeface="Franklin Gothic Medium"/>
          <a:cs typeface="Franklin Gothic Medium"/>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ibreFranklinMedium-regular.fntdata"/><Relationship Id="rId14" Type="http://schemas.openxmlformats.org/officeDocument/2006/relationships/slide" Target="slides/slide8.xml"/><Relationship Id="rId17" Type="http://schemas.openxmlformats.org/officeDocument/2006/relationships/font" Target="fonts/LibreFranklinMedium-italic.fntdata"/><Relationship Id="rId16" Type="http://schemas.openxmlformats.org/officeDocument/2006/relationships/font" Target="fonts/LibreFranklinMedium-bold.fntdata"/><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LibreFranklinMedium-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indent="-228600" lvl="1" marL="9144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2pPr>
            <a:lvl3pPr indent="-228600" lvl="2" marL="13716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3pPr>
            <a:lvl4pPr indent="-228600" lvl="3" marL="18288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4pPr>
            <a:lvl5pPr indent="-228600" lvl="4" marL="22860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5pPr>
            <a:lvl6pPr indent="-228600" lvl="5" marL="27432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6pPr>
            <a:lvl7pPr indent="-228600" lvl="6" marL="32004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7pPr>
            <a:lvl8pPr indent="-228600" lvl="7" marL="36576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8pPr>
            <a:lvl9pPr indent="-228600" lvl="8" marL="41148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ibre Franklin Medium"/>
                <a:ea typeface="Libre Franklin Medium"/>
                <a:cs typeface="Libre Franklin Medium"/>
                <a:sym typeface="Libre Franklin Medium"/>
              </a:rPr>
              <a:t>‹#›</a:t>
            </a:fld>
            <a:endParaRPr b="0" i="0" sz="1200" u="none" cap="none" strike="noStrike">
              <a:solidFill>
                <a:schemeClr val="dk1"/>
              </a:solidFill>
              <a:latin typeface="Libre Franklin Medium"/>
              <a:ea typeface="Libre Franklin Medium"/>
              <a:cs typeface="Libre Franklin Medium"/>
              <a:sym typeface="Libre Franklin Medium"/>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D9D9D9"/>
            </a:gs>
            <a:gs pos="100000">
              <a:schemeClr val="lt1"/>
            </a:gs>
          </a:gsLst>
          <a:lin ang="8100000" scaled="0"/>
        </a:gradFill>
      </p:bgPr>
    </p:bg>
    <p:spTree>
      <p:nvGrpSpPr>
        <p:cNvPr id="16" name="Shape 16"/>
        <p:cNvGrpSpPr/>
        <p:nvPr/>
      </p:nvGrpSpPr>
      <p:grpSpPr>
        <a:xfrm>
          <a:off x="0" y="0"/>
          <a:ext cx="0" cy="0"/>
          <a:chOff x="0" y="0"/>
          <a:chExt cx="0" cy="0"/>
        </a:xfrm>
      </p:grpSpPr>
      <p:sp>
        <p:nvSpPr>
          <p:cNvPr id="17" name="Google Shape;17;p10"/>
          <p:cNvSpPr txBox="1"/>
          <p:nvPr>
            <p:ph type="ctrTitle"/>
          </p:nvPr>
        </p:nvSpPr>
        <p:spPr>
          <a:xfrm>
            <a:off x="626225" y="1828800"/>
            <a:ext cx="4098175" cy="317738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5400"/>
              <a:buFont typeface="Libre Franklin Medium"/>
              <a:buNone/>
              <a:defRPr sz="5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626225" y="5181600"/>
            <a:ext cx="4098175"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800"/>
              </a:spcBef>
              <a:spcAft>
                <a:spcPts val="0"/>
              </a:spcAft>
              <a:buClr>
                <a:srgbClr val="7F7F7F"/>
              </a:buClr>
              <a:buSzPts val="2000"/>
              <a:buNone/>
              <a:defRPr sz="2000" cap="none">
                <a:solidFill>
                  <a:srgbClr val="7F7F7F"/>
                </a:solidFill>
              </a:defRPr>
            </a:lvl1pPr>
            <a:lvl2pPr lvl="1" algn="ctr">
              <a:lnSpc>
                <a:spcPct val="90000"/>
              </a:lnSpc>
              <a:spcBef>
                <a:spcPts val="600"/>
              </a:spcBef>
              <a:spcAft>
                <a:spcPts val="0"/>
              </a:spcAft>
              <a:buClr>
                <a:srgbClr val="3F3F3F"/>
              </a:buClr>
              <a:buSzPts val="2000"/>
              <a:buNone/>
              <a:defRPr sz="2000"/>
            </a:lvl2pPr>
            <a:lvl3pPr lvl="2" algn="ctr">
              <a:lnSpc>
                <a:spcPct val="90000"/>
              </a:lnSpc>
              <a:spcBef>
                <a:spcPts val="600"/>
              </a:spcBef>
              <a:spcAft>
                <a:spcPts val="0"/>
              </a:spcAft>
              <a:buClr>
                <a:srgbClr val="3F3F3F"/>
              </a:buClr>
              <a:buSzPts val="1800"/>
              <a:buNone/>
              <a:defRPr sz="1800"/>
            </a:lvl3pPr>
            <a:lvl4pPr lvl="3" algn="ctr">
              <a:lnSpc>
                <a:spcPct val="90000"/>
              </a:lnSpc>
              <a:spcBef>
                <a:spcPts val="600"/>
              </a:spcBef>
              <a:spcAft>
                <a:spcPts val="0"/>
              </a:spcAft>
              <a:buClr>
                <a:srgbClr val="3F3F3F"/>
              </a:buClr>
              <a:buSzPts val="1600"/>
              <a:buNone/>
              <a:defRPr sz="1600"/>
            </a:lvl4pPr>
            <a:lvl5pPr lvl="4" algn="ctr">
              <a:lnSpc>
                <a:spcPct val="90000"/>
              </a:lnSpc>
              <a:spcBef>
                <a:spcPts val="600"/>
              </a:spcBef>
              <a:spcAft>
                <a:spcPts val="0"/>
              </a:spcAft>
              <a:buClr>
                <a:srgbClr val="3F3F3F"/>
              </a:buClr>
              <a:buSzPts val="1600"/>
              <a:buNone/>
              <a:defRPr sz="1600"/>
            </a:lvl5pPr>
            <a:lvl6pPr lvl="5" algn="ctr">
              <a:lnSpc>
                <a:spcPct val="90000"/>
              </a:lnSpc>
              <a:spcBef>
                <a:spcPts val="400"/>
              </a:spcBef>
              <a:spcAft>
                <a:spcPts val="0"/>
              </a:spcAft>
              <a:buClr>
                <a:srgbClr val="3F3F3F"/>
              </a:buClr>
              <a:buSzPts val="1600"/>
              <a:buNone/>
              <a:defRPr sz="1600"/>
            </a:lvl6pPr>
            <a:lvl7pPr lvl="6" algn="ctr">
              <a:lnSpc>
                <a:spcPct val="90000"/>
              </a:lnSpc>
              <a:spcBef>
                <a:spcPts val="400"/>
              </a:spcBef>
              <a:spcAft>
                <a:spcPts val="0"/>
              </a:spcAft>
              <a:buClr>
                <a:srgbClr val="3F3F3F"/>
              </a:buClr>
              <a:buSzPts val="1600"/>
              <a:buNone/>
              <a:defRPr sz="1600"/>
            </a:lvl7pPr>
            <a:lvl8pPr lvl="7" algn="ctr">
              <a:lnSpc>
                <a:spcPct val="90000"/>
              </a:lnSpc>
              <a:spcBef>
                <a:spcPts val="400"/>
              </a:spcBef>
              <a:spcAft>
                <a:spcPts val="0"/>
              </a:spcAft>
              <a:buClr>
                <a:srgbClr val="3F3F3F"/>
              </a:buClr>
              <a:buSzPts val="1600"/>
              <a:buNone/>
              <a:defRPr sz="1600"/>
            </a:lvl8pPr>
            <a:lvl9pPr lvl="8" algn="ctr">
              <a:lnSpc>
                <a:spcPct val="90000"/>
              </a:lnSpc>
              <a:spcBef>
                <a:spcPts val="400"/>
              </a:spcBef>
              <a:spcAft>
                <a:spcPts val="0"/>
              </a:spcAft>
              <a:buClr>
                <a:srgbClr val="3F3F3F"/>
              </a:buClr>
              <a:buSzPts val="1600"/>
              <a:buNone/>
              <a:defRPr sz="1600"/>
            </a:lvl9pPr>
          </a:lstStyle>
          <a:p/>
        </p:txBody>
      </p:sp>
      <p:pic>
        <p:nvPicPr>
          <p:cNvPr descr="EKG line" id="19" name="Google Shape;19;p10"/>
          <p:cNvPicPr preferRelativeResize="0"/>
          <p:nvPr/>
        </p:nvPicPr>
        <p:blipFill rotWithShape="1">
          <a:blip r:embed="rId2">
            <a:alphaModFix/>
          </a:blip>
          <a:srcRect b="0" l="0" r="0" t="0"/>
          <a:stretch/>
        </p:blipFill>
        <p:spPr>
          <a:xfrm>
            <a:off x="5188688" y="-1"/>
            <a:ext cx="7000137" cy="68580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9"/>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txBox="1"/>
          <p:nvPr>
            <p:ph idx="1" type="body"/>
          </p:nvPr>
        </p:nvSpPr>
        <p:spPr>
          <a:xfrm rot="5400000">
            <a:off x="3810000" y="-457200"/>
            <a:ext cx="4572001"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3F3F3F"/>
              </a:buClr>
              <a:buSzPts val="1800"/>
              <a:buChar char="▪"/>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rgbClr val="3F3F3F"/>
              </a:buClr>
              <a:buSzPts val="1800"/>
              <a:buChar char="▪"/>
              <a:defRPr/>
            </a:lvl4pPr>
            <a:lvl5pPr indent="-342900" lvl="4" marL="2286000" algn="l">
              <a:lnSpc>
                <a:spcPct val="90000"/>
              </a:lnSpc>
              <a:spcBef>
                <a:spcPts val="600"/>
              </a:spcBef>
              <a:spcAft>
                <a:spcPts val="0"/>
              </a:spcAft>
              <a:buClr>
                <a:srgbClr val="3F3F3F"/>
              </a:buClr>
              <a:buSzPts val="1800"/>
              <a:buChar char="▪"/>
              <a:defRPr/>
            </a:lvl5pPr>
            <a:lvl6pPr indent="-342900" lvl="5" marL="2743200" algn="l">
              <a:lnSpc>
                <a:spcPct val="90000"/>
              </a:lnSpc>
              <a:spcBef>
                <a:spcPts val="400"/>
              </a:spcBef>
              <a:spcAft>
                <a:spcPts val="0"/>
              </a:spcAft>
              <a:buClr>
                <a:srgbClr val="3F3F3F"/>
              </a:buClr>
              <a:buSzPts val="1800"/>
              <a:buChar char="▪"/>
              <a:defRPr/>
            </a:lvl6pPr>
            <a:lvl7pPr indent="-342900" lvl="6" marL="3200400" algn="l">
              <a:lnSpc>
                <a:spcPct val="90000"/>
              </a:lnSpc>
              <a:spcBef>
                <a:spcPts val="400"/>
              </a:spcBef>
              <a:spcAft>
                <a:spcPts val="0"/>
              </a:spcAft>
              <a:buClr>
                <a:srgbClr val="3F3F3F"/>
              </a:buClr>
              <a:buSzPts val="1800"/>
              <a:buChar char="▪"/>
              <a:defRPr/>
            </a:lvl7pPr>
            <a:lvl8pPr indent="-342900" lvl="7" marL="3657600" algn="l">
              <a:lnSpc>
                <a:spcPct val="90000"/>
              </a:lnSpc>
              <a:spcBef>
                <a:spcPts val="400"/>
              </a:spcBef>
              <a:spcAft>
                <a:spcPts val="0"/>
              </a:spcAft>
              <a:buClr>
                <a:srgbClr val="3F3F3F"/>
              </a:buClr>
              <a:buSzPts val="1800"/>
              <a:buChar char="▪"/>
              <a:defRPr/>
            </a:lvl8pPr>
            <a:lvl9pPr indent="-342900" lvl="8" marL="4114800" algn="l">
              <a:lnSpc>
                <a:spcPct val="90000"/>
              </a:lnSpc>
              <a:spcBef>
                <a:spcPts val="400"/>
              </a:spcBef>
              <a:spcAft>
                <a:spcPts val="0"/>
              </a:spcAft>
              <a:buClr>
                <a:srgbClr val="3F3F3F"/>
              </a:buClr>
              <a:buSzPts val="1800"/>
              <a:buChar char="▪"/>
              <a:defRPr/>
            </a:lvl9pPr>
          </a:lstStyle>
          <a:p/>
        </p:txBody>
      </p:sp>
      <p:sp>
        <p:nvSpPr>
          <p:cNvPr id="70" name="Google Shape;70;p19"/>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3" name="Shape 73"/>
        <p:cNvGrpSpPr/>
        <p:nvPr/>
      </p:nvGrpSpPr>
      <p:grpSpPr>
        <a:xfrm>
          <a:off x="0" y="0"/>
          <a:ext cx="0" cy="0"/>
          <a:chOff x="0" y="0"/>
          <a:chExt cx="0" cy="0"/>
        </a:xfrm>
      </p:grpSpPr>
      <p:sp>
        <p:nvSpPr>
          <p:cNvPr descr="Rectangle" id="74" name="Google Shape;74;p20"/>
          <p:cNvSpPr/>
          <p:nvPr/>
        </p:nvSpPr>
        <p:spPr>
          <a:xfrm>
            <a:off x="9982200" y="0"/>
            <a:ext cx="2209800" cy="6858000"/>
          </a:xfrm>
          <a:prstGeom prst="rect">
            <a:avLst/>
          </a:prstGeom>
          <a:gradFill>
            <a:gsLst>
              <a:gs pos="0">
                <a:schemeClr val="accent1"/>
              </a:gs>
              <a:gs pos="100000">
                <a:srgbClr val="8A2123"/>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75" name="Google Shape;75;p20"/>
          <p:cNvSpPr txBox="1"/>
          <p:nvPr>
            <p:ph type="title"/>
          </p:nvPr>
        </p:nvSpPr>
        <p:spPr>
          <a:xfrm rot="5400000">
            <a:off x="8115300" y="2400301"/>
            <a:ext cx="5943600" cy="20574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2171701" y="-1104901"/>
            <a:ext cx="5943599" cy="9067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3F3F3F"/>
              </a:buClr>
              <a:buSzPts val="1800"/>
              <a:buChar char="▪"/>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rgbClr val="3F3F3F"/>
              </a:buClr>
              <a:buSzPts val="1800"/>
              <a:buChar char="▪"/>
              <a:defRPr/>
            </a:lvl4pPr>
            <a:lvl5pPr indent="-342900" lvl="4" marL="2286000" algn="l">
              <a:lnSpc>
                <a:spcPct val="90000"/>
              </a:lnSpc>
              <a:spcBef>
                <a:spcPts val="600"/>
              </a:spcBef>
              <a:spcAft>
                <a:spcPts val="0"/>
              </a:spcAft>
              <a:buClr>
                <a:srgbClr val="3F3F3F"/>
              </a:buClr>
              <a:buSzPts val="1800"/>
              <a:buChar char="▪"/>
              <a:defRPr/>
            </a:lvl5pPr>
            <a:lvl6pPr indent="-342900" lvl="5" marL="2743200" algn="l">
              <a:lnSpc>
                <a:spcPct val="90000"/>
              </a:lnSpc>
              <a:spcBef>
                <a:spcPts val="400"/>
              </a:spcBef>
              <a:spcAft>
                <a:spcPts val="0"/>
              </a:spcAft>
              <a:buClr>
                <a:srgbClr val="3F3F3F"/>
              </a:buClr>
              <a:buSzPts val="1800"/>
              <a:buChar char="▪"/>
              <a:defRPr/>
            </a:lvl6pPr>
            <a:lvl7pPr indent="-342900" lvl="6" marL="3200400" algn="l">
              <a:lnSpc>
                <a:spcPct val="90000"/>
              </a:lnSpc>
              <a:spcBef>
                <a:spcPts val="400"/>
              </a:spcBef>
              <a:spcAft>
                <a:spcPts val="0"/>
              </a:spcAft>
              <a:buClr>
                <a:srgbClr val="3F3F3F"/>
              </a:buClr>
              <a:buSzPts val="1800"/>
              <a:buChar char="▪"/>
              <a:defRPr/>
            </a:lvl7pPr>
            <a:lvl8pPr indent="-342900" lvl="7" marL="3657600" algn="l">
              <a:lnSpc>
                <a:spcPct val="90000"/>
              </a:lnSpc>
              <a:spcBef>
                <a:spcPts val="400"/>
              </a:spcBef>
              <a:spcAft>
                <a:spcPts val="0"/>
              </a:spcAft>
              <a:buClr>
                <a:srgbClr val="3F3F3F"/>
              </a:buClr>
              <a:buSzPts val="1800"/>
              <a:buChar char="▪"/>
              <a:defRPr/>
            </a:lvl8pPr>
            <a:lvl9pPr indent="-342900" lvl="8" marL="4114800" algn="l">
              <a:lnSpc>
                <a:spcPct val="90000"/>
              </a:lnSpc>
              <a:spcBef>
                <a:spcPts val="400"/>
              </a:spcBef>
              <a:spcAft>
                <a:spcPts val="0"/>
              </a:spcAft>
              <a:buClr>
                <a:srgbClr val="3F3F3F"/>
              </a:buClr>
              <a:buSzPts val="1800"/>
              <a:buChar char="▪"/>
              <a:defRPr/>
            </a:lvl9pPr>
          </a:lstStyle>
          <a:p/>
        </p:txBody>
      </p:sp>
      <p:sp>
        <p:nvSpPr>
          <p:cNvPr id="77" name="Google Shape;77;p20"/>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1"/>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body"/>
          </p:nvPr>
        </p:nvSpPr>
        <p:spPr>
          <a:xfrm>
            <a:off x="1524000" y="1828799"/>
            <a:ext cx="9144000" cy="45720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3F3F3F"/>
              </a:buClr>
              <a:buSzPts val="1800"/>
              <a:buChar char="▪"/>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rgbClr val="3F3F3F"/>
              </a:buClr>
              <a:buSzPts val="1800"/>
              <a:buChar char="▪"/>
              <a:defRPr/>
            </a:lvl4pPr>
            <a:lvl5pPr indent="-330200" lvl="4" marL="2286000" algn="l">
              <a:lnSpc>
                <a:spcPct val="90000"/>
              </a:lnSpc>
              <a:spcBef>
                <a:spcPts val="600"/>
              </a:spcBef>
              <a:spcAft>
                <a:spcPts val="0"/>
              </a:spcAft>
              <a:buClr>
                <a:srgbClr val="3F3F3F"/>
              </a:buClr>
              <a:buSzPts val="1600"/>
              <a:buChar char="▪"/>
              <a:defRPr/>
            </a:lvl5pPr>
            <a:lvl6pPr indent="-342900" lvl="5" marL="2743200" algn="l">
              <a:lnSpc>
                <a:spcPct val="90000"/>
              </a:lnSpc>
              <a:spcBef>
                <a:spcPts val="400"/>
              </a:spcBef>
              <a:spcAft>
                <a:spcPts val="0"/>
              </a:spcAft>
              <a:buClr>
                <a:srgbClr val="3F3F3F"/>
              </a:buClr>
              <a:buSzPts val="1800"/>
              <a:buChar char="▪"/>
              <a:defRPr/>
            </a:lvl6pPr>
            <a:lvl7pPr indent="-342900" lvl="6" marL="3200400" algn="l">
              <a:lnSpc>
                <a:spcPct val="90000"/>
              </a:lnSpc>
              <a:spcBef>
                <a:spcPts val="400"/>
              </a:spcBef>
              <a:spcAft>
                <a:spcPts val="0"/>
              </a:spcAft>
              <a:buClr>
                <a:srgbClr val="3F3F3F"/>
              </a:buClr>
              <a:buSzPts val="1800"/>
              <a:buChar char="▪"/>
              <a:defRPr/>
            </a:lvl7pPr>
            <a:lvl8pPr indent="-342900" lvl="7" marL="3657600" algn="l">
              <a:lnSpc>
                <a:spcPct val="90000"/>
              </a:lnSpc>
              <a:spcBef>
                <a:spcPts val="400"/>
              </a:spcBef>
              <a:spcAft>
                <a:spcPts val="0"/>
              </a:spcAft>
              <a:buClr>
                <a:srgbClr val="3F3F3F"/>
              </a:buClr>
              <a:buSzPts val="1800"/>
              <a:buChar char="▪"/>
              <a:defRPr/>
            </a:lvl8pPr>
            <a:lvl9pPr indent="-342900" lvl="8" marL="4114800" algn="l">
              <a:lnSpc>
                <a:spcPct val="90000"/>
              </a:lnSpc>
              <a:spcBef>
                <a:spcPts val="400"/>
              </a:spcBef>
              <a:spcAft>
                <a:spcPts val="0"/>
              </a:spcAft>
              <a:buClr>
                <a:srgbClr val="3F3F3F"/>
              </a:buClr>
              <a:buSzPts val="1800"/>
              <a:buChar char="▪"/>
              <a:defRPr/>
            </a:lvl9pPr>
          </a:lstStyle>
          <a:p/>
        </p:txBody>
      </p:sp>
      <p:sp>
        <p:nvSpPr>
          <p:cNvPr id="23" name="Google Shape;23;p11"/>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2"/>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
          <p:cNvSpPr txBox="1"/>
          <p:nvPr>
            <p:ph idx="1" type="body"/>
          </p:nvPr>
        </p:nvSpPr>
        <p:spPr>
          <a:xfrm>
            <a:off x="1066800" y="1825624"/>
            <a:ext cx="4800600" cy="45751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29" name="Google Shape;29;p12"/>
          <p:cNvSpPr txBox="1"/>
          <p:nvPr>
            <p:ph idx="2" type="body"/>
          </p:nvPr>
        </p:nvSpPr>
        <p:spPr>
          <a:xfrm>
            <a:off x="6324600" y="1825624"/>
            <a:ext cx="4800600" cy="45751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30" name="Google Shape;30;p12"/>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3"/>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1066800" y="1828799"/>
            <a:ext cx="4800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Clr>
                <a:srgbClr val="3F3F3F"/>
              </a:buClr>
              <a:buSzPts val="2400"/>
              <a:buNone/>
              <a:defRPr b="0" sz="2400" cap="none">
                <a:solidFill>
                  <a:srgbClr val="3F3F3F"/>
                </a:solidFill>
              </a:defRPr>
            </a:lvl1pPr>
            <a:lvl2pPr indent="-228600" lvl="1" marL="914400" algn="l">
              <a:lnSpc>
                <a:spcPct val="90000"/>
              </a:lnSpc>
              <a:spcBef>
                <a:spcPts val="600"/>
              </a:spcBef>
              <a:spcAft>
                <a:spcPts val="0"/>
              </a:spcAft>
              <a:buClr>
                <a:srgbClr val="3F3F3F"/>
              </a:buClr>
              <a:buSzPts val="2000"/>
              <a:buNone/>
              <a:defRPr b="1" sz="2000"/>
            </a:lvl2pPr>
            <a:lvl3pPr indent="-228600" lvl="2" marL="1371600" algn="l">
              <a:lnSpc>
                <a:spcPct val="90000"/>
              </a:lnSpc>
              <a:spcBef>
                <a:spcPts val="600"/>
              </a:spcBef>
              <a:spcAft>
                <a:spcPts val="0"/>
              </a:spcAft>
              <a:buClr>
                <a:srgbClr val="3F3F3F"/>
              </a:buClr>
              <a:buSzPts val="1800"/>
              <a:buNone/>
              <a:defRPr b="1" sz="1800"/>
            </a:lvl3pPr>
            <a:lvl4pPr indent="-228600" lvl="3" marL="1828800" algn="l">
              <a:lnSpc>
                <a:spcPct val="90000"/>
              </a:lnSpc>
              <a:spcBef>
                <a:spcPts val="600"/>
              </a:spcBef>
              <a:spcAft>
                <a:spcPts val="0"/>
              </a:spcAft>
              <a:buClr>
                <a:srgbClr val="3F3F3F"/>
              </a:buClr>
              <a:buSzPts val="1600"/>
              <a:buNone/>
              <a:defRPr b="1" sz="1600"/>
            </a:lvl4pPr>
            <a:lvl5pPr indent="-228600" lvl="4" marL="2286000" algn="l">
              <a:lnSpc>
                <a:spcPct val="90000"/>
              </a:lnSpc>
              <a:spcBef>
                <a:spcPts val="600"/>
              </a:spcBef>
              <a:spcAft>
                <a:spcPts val="0"/>
              </a:spcAft>
              <a:buClr>
                <a:srgbClr val="3F3F3F"/>
              </a:buClr>
              <a:buSzPts val="1600"/>
              <a:buNone/>
              <a:defRPr b="1" sz="1600"/>
            </a:lvl5pPr>
            <a:lvl6pPr indent="-228600" lvl="5" marL="2743200" algn="l">
              <a:lnSpc>
                <a:spcPct val="90000"/>
              </a:lnSpc>
              <a:spcBef>
                <a:spcPts val="400"/>
              </a:spcBef>
              <a:spcAft>
                <a:spcPts val="0"/>
              </a:spcAft>
              <a:buClr>
                <a:srgbClr val="3F3F3F"/>
              </a:buClr>
              <a:buSzPts val="1600"/>
              <a:buNone/>
              <a:defRPr b="1" sz="1600"/>
            </a:lvl6pPr>
            <a:lvl7pPr indent="-228600" lvl="6" marL="3200400" algn="l">
              <a:lnSpc>
                <a:spcPct val="90000"/>
              </a:lnSpc>
              <a:spcBef>
                <a:spcPts val="400"/>
              </a:spcBef>
              <a:spcAft>
                <a:spcPts val="0"/>
              </a:spcAft>
              <a:buClr>
                <a:srgbClr val="3F3F3F"/>
              </a:buClr>
              <a:buSzPts val="1600"/>
              <a:buNone/>
              <a:defRPr b="1" sz="1600"/>
            </a:lvl7pPr>
            <a:lvl8pPr indent="-228600" lvl="7" marL="3657600" algn="l">
              <a:lnSpc>
                <a:spcPct val="90000"/>
              </a:lnSpc>
              <a:spcBef>
                <a:spcPts val="400"/>
              </a:spcBef>
              <a:spcAft>
                <a:spcPts val="0"/>
              </a:spcAft>
              <a:buClr>
                <a:srgbClr val="3F3F3F"/>
              </a:buClr>
              <a:buSzPts val="1600"/>
              <a:buNone/>
              <a:defRPr b="1" sz="1600"/>
            </a:lvl8pPr>
            <a:lvl9pPr indent="-228600" lvl="8" marL="4114800" algn="l">
              <a:lnSpc>
                <a:spcPct val="90000"/>
              </a:lnSpc>
              <a:spcBef>
                <a:spcPts val="400"/>
              </a:spcBef>
              <a:spcAft>
                <a:spcPts val="0"/>
              </a:spcAft>
              <a:buClr>
                <a:srgbClr val="3F3F3F"/>
              </a:buClr>
              <a:buSzPts val="1600"/>
              <a:buNone/>
              <a:defRPr b="1" sz="1600"/>
            </a:lvl9pPr>
          </a:lstStyle>
          <a:p/>
        </p:txBody>
      </p:sp>
      <p:sp>
        <p:nvSpPr>
          <p:cNvPr id="36" name="Google Shape;36;p13"/>
          <p:cNvSpPr txBox="1"/>
          <p:nvPr>
            <p:ph idx="2" type="body"/>
          </p:nvPr>
        </p:nvSpPr>
        <p:spPr>
          <a:xfrm>
            <a:off x="1066800" y="2590799"/>
            <a:ext cx="4800600" cy="381003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37" name="Google Shape;37;p13"/>
          <p:cNvSpPr txBox="1"/>
          <p:nvPr>
            <p:ph idx="3" type="body"/>
          </p:nvPr>
        </p:nvSpPr>
        <p:spPr>
          <a:xfrm>
            <a:off x="6324600" y="1828799"/>
            <a:ext cx="4800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Clr>
                <a:srgbClr val="3F3F3F"/>
              </a:buClr>
              <a:buSzPts val="2400"/>
              <a:buNone/>
              <a:defRPr b="0" sz="2400" cap="none">
                <a:solidFill>
                  <a:srgbClr val="3F3F3F"/>
                </a:solidFill>
              </a:defRPr>
            </a:lvl1pPr>
            <a:lvl2pPr indent="-228600" lvl="1" marL="914400" algn="l">
              <a:lnSpc>
                <a:spcPct val="90000"/>
              </a:lnSpc>
              <a:spcBef>
                <a:spcPts val="600"/>
              </a:spcBef>
              <a:spcAft>
                <a:spcPts val="0"/>
              </a:spcAft>
              <a:buClr>
                <a:srgbClr val="3F3F3F"/>
              </a:buClr>
              <a:buSzPts val="2000"/>
              <a:buNone/>
              <a:defRPr b="1" sz="2000"/>
            </a:lvl2pPr>
            <a:lvl3pPr indent="-228600" lvl="2" marL="1371600" algn="l">
              <a:lnSpc>
                <a:spcPct val="90000"/>
              </a:lnSpc>
              <a:spcBef>
                <a:spcPts val="600"/>
              </a:spcBef>
              <a:spcAft>
                <a:spcPts val="0"/>
              </a:spcAft>
              <a:buClr>
                <a:srgbClr val="3F3F3F"/>
              </a:buClr>
              <a:buSzPts val="1800"/>
              <a:buNone/>
              <a:defRPr b="1" sz="1800"/>
            </a:lvl3pPr>
            <a:lvl4pPr indent="-228600" lvl="3" marL="1828800" algn="l">
              <a:lnSpc>
                <a:spcPct val="90000"/>
              </a:lnSpc>
              <a:spcBef>
                <a:spcPts val="600"/>
              </a:spcBef>
              <a:spcAft>
                <a:spcPts val="0"/>
              </a:spcAft>
              <a:buClr>
                <a:srgbClr val="3F3F3F"/>
              </a:buClr>
              <a:buSzPts val="1600"/>
              <a:buNone/>
              <a:defRPr b="1" sz="1600"/>
            </a:lvl4pPr>
            <a:lvl5pPr indent="-228600" lvl="4" marL="2286000" algn="l">
              <a:lnSpc>
                <a:spcPct val="90000"/>
              </a:lnSpc>
              <a:spcBef>
                <a:spcPts val="600"/>
              </a:spcBef>
              <a:spcAft>
                <a:spcPts val="0"/>
              </a:spcAft>
              <a:buClr>
                <a:srgbClr val="3F3F3F"/>
              </a:buClr>
              <a:buSzPts val="1600"/>
              <a:buNone/>
              <a:defRPr b="1" sz="1600"/>
            </a:lvl5pPr>
            <a:lvl6pPr indent="-228600" lvl="5" marL="2743200" algn="l">
              <a:lnSpc>
                <a:spcPct val="90000"/>
              </a:lnSpc>
              <a:spcBef>
                <a:spcPts val="400"/>
              </a:spcBef>
              <a:spcAft>
                <a:spcPts val="0"/>
              </a:spcAft>
              <a:buClr>
                <a:srgbClr val="3F3F3F"/>
              </a:buClr>
              <a:buSzPts val="1600"/>
              <a:buNone/>
              <a:defRPr b="1" sz="1600"/>
            </a:lvl6pPr>
            <a:lvl7pPr indent="-228600" lvl="6" marL="3200400" algn="l">
              <a:lnSpc>
                <a:spcPct val="90000"/>
              </a:lnSpc>
              <a:spcBef>
                <a:spcPts val="400"/>
              </a:spcBef>
              <a:spcAft>
                <a:spcPts val="0"/>
              </a:spcAft>
              <a:buClr>
                <a:srgbClr val="3F3F3F"/>
              </a:buClr>
              <a:buSzPts val="1600"/>
              <a:buNone/>
              <a:defRPr b="1" sz="1600"/>
            </a:lvl7pPr>
            <a:lvl8pPr indent="-228600" lvl="7" marL="3657600" algn="l">
              <a:lnSpc>
                <a:spcPct val="90000"/>
              </a:lnSpc>
              <a:spcBef>
                <a:spcPts val="400"/>
              </a:spcBef>
              <a:spcAft>
                <a:spcPts val="0"/>
              </a:spcAft>
              <a:buClr>
                <a:srgbClr val="3F3F3F"/>
              </a:buClr>
              <a:buSzPts val="1600"/>
              <a:buNone/>
              <a:defRPr b="1" sz="1600"/>
            </a:lvl8pPr>
            <a:lvl9pPr indent="-228600" lvl="8" marL="4114800" algn="l">
              <a:lnSpc>
                <a:spcPct val="90000"/>
              </a:lnSpc>
              <a:spcBef>
                <a:spcPts val="400"/>
              </a:spcBef>
              <a:spcAft>
                <a:spcPts val="0"/>
              </a:spcAft>
              <a:buClr>
                <a:srgbClr val="3F3F3F"/>
              </a:buClr>
              <a:buSzPts val="1600"/>
              <a:buNone/>
              <a:defRPr b="1" sz="1600"/>
            </a:lvl9pPr>
          </a:lstStyle>
          <a:p/>
        </p:txBody>
      </p:sp>
      <p:sp>
        <p:nvSpPr>
          <p:cNvPr id="38" name="Google Shape;38;p13"/>
          <p:cNvSpPr txBox="1"/>
          <p:nvPr>
            <p:ph idx="4" type="body"/>
          </p:nvPr>
        </p:nvSpPr>
        <p:spPr>
          <a:xfrm>
            <a:off x="6324600" y="2590799"/>
            <a:ext cx="4800600" cy="381003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39" name="Google Shape;39;p13"/>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2" name="Shape 42"/>
        <p:cNvGrpSpPr/>
        <p:nvPr/>
      </p:nvGrpSpPr>
      <p:grpSpPr>
        <a:xfrm>
          <a:off x="0" y="0"/>
          <a:ext cx="0" cy="0"/>
          <a:chOff x="0" y="0"/>
          <a:chExt cx="0" cy="0"/>
        </a:xfrm>
      </p:grpSpPr>
      <p:sp>
        <p:nvSpPr>
          <p:cNvPr descr="Rectangle" id="43" name="Google Shape;43;p14"/>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descr="Rectangle" id="44" name="Google Shape;44;p14"/>
          <p:cNvSpPr/>
          <p:nvPr/>
        </p:nvSpPr>
        <p:spPr>
          <a:xfrm>
            <a:off x="7255668" y="228600"/>
            <a:ext cx="4686300" cy="6400800"/>
          </a:xfrm>
          <a:prstGeom prst="rect">
            <a:avLst/>
          </a:prstGeom>
          <a:noFill/>
          <a:ln cap="flat" cmpd="sng" w="158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45" name="Google Shape;45;p14"/>
          <p:cNvSpPr txBox="1"/>
          <p:nvPr>
            <p:ph type="title"/>
          </p:nvPr>
        </p:nvSpPr>
        <p:spPr>
          <a:xfrm>
            <a:off x="7632700" y="3200400"/>
            <a:ext cx="3932237" cy="1752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Libre Franklin Medium"/>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idx="1" type="body"/>
          </p:nvPr>
        </p:nvSpPr>
        <p:spPr>
          <a:xfrm>
            <a:off x="609600" y="457201"/>
            <a:ext cx="5943600" cy="5943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47" name="Google Shape;47;p14"/>
          <p:cNvSpPr txBox="1"/>
          <p:nvPr>
            <p:ph idx="2" type="body"/>
          </p:nvPr>
        </p:nvSpPr>
        <p:spPr>
          <a:xfrm>
            <a:off x="7632699" y="5029200"/>
            <a:ext cx="3932237"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3F3F3F"/>
              </a:buClr>
              <a:buSzPts val="1400"/>
              <a:buNone/>
              <a:defRPr sz="1400"/>
            </a:lvl2pPr>
            <a:lvl3pPr indent="-228600" lvl="2" marL="1371600" algn="l">
              <a:lnSpc>
                <a:spcPct val="90000"/>
              </a:lnSpc>
              <a:spcBef>
                <a:spcPts val="600"/>
              </a:spcBef>
              <a:spcAft>
                <a:spcPts val="0"/>
              </a:spcAft>
              <a:buClr>
                <a:srgbClr val="3F3F3F"/>
              </a:buClr>
              <a:buSzPts val="1200"/>
              <a:buNone/>
              <a:defRPr sz="1200"/>
            </a:lvl3pPr>
            <a:lvl4pPr indent="-228600" lvl="3" marL="1828800" algn="l">
              <a:lnSpc>
                <a:spcPct val="90000"/>
              </a:lnSpc>
              <a:spcBef>
                <a:spcPts val="600"/>
              </a:spcBef>
              <a:spcAft>
                <a:spcPts val="0"/>
              </a:spcAft>
              <a:buClr>
                <a:srgbClr val="3F3F3F"/>
              </a:buClr>
              <a:buSzPts val="1000"/>
              <a:buNone/>
              <a:defRPr sz="1000"/>
            </a:lvl4pPr>
            <a:lvl5pPr indent="-228600" lvl="4" marL="2286000" algn="l">
              <a:lnSpc>
                <a:spcPct val="90000"/>
              </a:lnSpc>
              <a:spcBef>
                <a:spcPts val="600"/>
              </a:spcBef>
              <a:spcAft>
                <a:spcPts val="0"/>
              </a:spcAft>
              <a:buClr>
                <a:srgbClr val="3F3F3F"/>
              </a:buClr>
              <a:buSzPts val="1000"/>
              <a:buNone/>
              <a:defRPr sz="1000"/>
            </a:lvl5pPr>
            <a:lvl6pPr indent="-228600" lvl="5" marL="2743200" algn="l">
              <a:lnSpc>
                <a:spcPct val="90000"/>
              </a:lnSpc>
              <a:spcBef>
                <a:spcPts val="400"/>
              </a:spcBef>
              <a:spcAft>
                <a:spcPts val="0"/>
              </a:spcAft>
              <a:buClr>
                <a:srgbClr val="3F3F3F"/>
              </a:buClr>
              <a:buSzPts val="1000"/>
              <a:buNone/>
              <a:defRPr sz="1000"/>
            </a:lvl6pPr>
            <a:lvl7pPr indent="-228600" lvl="6" marL="3200400" algn="l">
              <a:lnSpc>
                <a:spcPct val="90000"/>
              </a:lnSpc>
              <a:spcBef>
                <a:spcPts val="400"/>
              </a:spcBef>
              <a:spcAft>
                <a:spcPts val="0"/>
              </a:spcAft>
              <a:buClr>
                <a:srgbClr val="3F3F3F"/>
              </a:buClr>
              <a:buSzPts val="1000"/>
              <a:buNone/>
              <a:defRPr sz="1000"/>
            </a:lvl7pPr>
            <a:lvl8pPr indent="-228600" lvl="7" marL="3657600" algn="l">
              <a:lnSpc>
                <a:spcPct val="90000"/>
              </a:lnSpc>
              <a:spcBef>
                <a:spcPts val="400"/>
              </a:spcBef>
              <a:spcAft>
                <a:spcPts val="0"/>
              </a:spcAft>
              <a:buClr>
                <a:srgbClr val="3F3F3F"/>
              </a:buClr>
              <a:buSzPts val="1000"/>
              <a:buNone/>
              <a:defRPr sz="1000"/>
            </a:lvl8pPr>
            <a:lvl9pPr indent="-228600" lvl="8" marL="4114800" algn="l">
              <a:lnSpc>
                <a:spcPct val="90000"/>
              </a:lnSpc>
              <a:spcBef>
                <a:spcPts val="400"/>
              </a:spcBef>
              <a:spcAft>
                <a:spcPts val="0"/>
              </a:spcAft>
              <a:buClr>
                <a:srgbClr val="3F3F3F"/>
              </a:buClr>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48" name="Shape 48"/>
        <p:cNvGrpSpPr/>
        <p:nvPr/>
      </p:nvGrpSpPr>
      <p:grpSpPr>
        <a:xfrm>
          <a:off x="0" y="0"/>
          <a:ext cx="0" cy="0"/>
          <a:chOff x="0" y="0"/>
          <a:chExt cx="0" cy="0"/>
        </a:xfrm>
      </p:grpSpPr>
      <p:sp>
        <p:nvSpPr>
          <p:cNvPr descr="Rectangle" id="49" name="Google Shape;49;p15"/>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descr="Rectangle" id="50" name="Google Shape;50;p15"/>
          <p:cNvSpPr/>
          <p:nvPr/>
        </p:nvSpPr>
        <p:spPr>
          <a:xfrm>
            <a:off x="7255668" y="228600"/>
            <a:ext cx="4686300" cy="6400800"/>
          </a:xfrm>
          <a:prstGeom prst="rect">
            <a:avLst/>
          </a:prstGeom>
          <a:noFill/>
          <a:ln cap="flat" cmpd="sng" w="158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51" name="Google Shape;51;p15"/>
          <p:cNvSpPr txBox="1"/>
          <p:nvPr>
            <p:ph type="title"/>
          </p:nvPr>
        </p:nvSpPr>
        <p:spPr>
          <a:xfrm>
            <a:off x="7635240" y="3200400"/>
            <a:ext cx="3932237" cy="1752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Libre Franklin Medium"/>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52" name="Google Shape;52;p15"/>
          <p:cNvSpPr/>
          <p:nvPr>
            <p:ph idx="2" type="pic"/>
          </p:nvPr>
        </p:nvSpPr>
        <p:spPr>
          <a:xfrm>
            <a:off x="1" y="0"/>
            <a:ext cx="7008810" cy="6857999"/>
          </a:xfrm>
          <a:prstGeom prst="rect">
            <a:avLst/>
          </a:prstGeom>
          <a:noFill/>
          <a:ln>
            <a:noFill/>
          </a:ln>
        </p:spPr>
      </p:sp>
      <p:sp>
        <p:nvSpPr>
          <p:cNvPr id="53" name="Google Shape;53;p15"/>
          <p:cNvSpPr txBox="1"/>
          <p:nvPr>
            <p:ph idx="1" type="body"/>
          </p:nvPr>
        </p:nvSpPr>
        <p:spPr>
          <a:xfrm>
            <a:off x="7635240" y="5029200"/>
            <a:ext cx="3932237" cy="1374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3F3F3F"/>
              </a:buClr>
              <a:buSzPts val="1400"/>
              <a:buNone/>
              <a:defRPr sz="1400"/>
            </a:lvl2pPr>
            <a:lvl3pPr indent="-228600" lvl="2" marL="1371600" algn="l">
              <a:lnSpc>
                <a:spcPct val="90000"/>
              </a:lnSpc>
              <a:spcBef>
                <a:spcPts val="600"/>
              </a:spcBef>
              <a:spcAft>
                <a:spcPts val="0"/>
              </a:spcAft>
              <a:buClr>
                <a:srgbClr val="3F3F3F"/>
              </a:buClr>
              <a:buSzPts val="1200"/>
              <a:buNone/>
              <a:defRPr sz="1200"/>
            </a:lvl3pPr>
            <a:lvl4pPr indent="-228600" lvl="3" marL="1828800" algn="l">
              <a:lnSpc>
                <a:spcPct val="90000"/>
              </a:lnSpc>
              <a:spcBef>
                <a:spcPts val="600"/>
              </a:spcBef>
              <a:spcAft>
                <a:spcPts val="0"/>
              </a:spcAft>
              <a:buClr>
                <a:srgbClr val="3F3F3F"/>
              </a:buClr>
              <a:buSzPts val="1000"/>
              <a:buNone/>
              <a:defRPr sz="1000"/>
            </a:lvl4pPr>
            <a:lvl5pPr indent="-228600" lvl="4" marL="2286000" algn="l">
              <a:lnSpc>
                <a:spcPct val="90000"/>
              </a:lnSpc>
              <a:spcBef>
                <a:spcPts val="600"/>
              </a:spcBef>
              <a:spcAft>
                <a:spcPts val="0"/>
              </a:spcAft>
              <a:buClr>
                <a:srgbClr val="3F3F3F"/>
              </a:buClr>
              <a:buSzPts val="1000"/>
              <a:buNone/>
              <a:defRPr sz="1000"/>
            </a:lvl5pPr>
            <a:lvl6pPr indent="-228600" lvl="5" marL="2743200" algn="l">
              <a:lnSpc>
                <a:spcPct val="90000"/>
              </a:lnSpc>
              <a:spcBef>
                <a:spcPts val="400"/>
              </a:spcBef>
              <a:spcAft>
                <a:spcPts val="0"/>
              </a:spcAft>
              <a:buClr>
                <a:srgbClr val="3F3F3F"/>
              </a:buClr>
              <a:buSzPts val="1000"/>
              <a:buNone/>
              <a:defRPr sz="1000"/>
            </a:lvl6pPr>
            <a:lvl7pPr indent="-228600" lvl="6" marL="3200400" algn="l">
              <a:lnSpc>
                <a:spcPct val="90000"/>
              </a:lnSpc>
              <a:spcBef>
                <a:spcPts val="400"/>
              </a:spcBef>
              <a:spcAft>
                <a:spcPts val="0"/>
              </a:spcAft>
              <a:buClr>
                <a:srgbClr val="3F3F3F"/>
              </a:buClr>
              <a:buSzPts val="1000"/>
              <a:buNone/>
              <a:defRPr sz="1000"/>
            </a:lvl7pPr>
            <a:lvl8pPr indent="-228600" lvl="7" marL="3657600" algn="l">
              <a:lnSpc>
                <a:spcPct val="90000"/>
              </a:lnSpc>
              <a:spcBef>
                <a:spcPts val="400"/>
              </a:spcBef>
              <a:spcAft>
                <a:spcPts val="0"/>
              </a:spcAft>
              <a:buClr>
                <a:srgbClr val="3F3F3F"/>
              </a:buClr>
              <a:buSzPts val="1000"/>
              <a:buNone/>
              <a:defRPr sz="1000"/>
            </a:lvl8pPr>
            <a:lvl9pPr indent="-228600" lvl="8" marL="4114800" algn="l">
              <a:lnSpc>
                <a:spcPct val="90000"/>
              </a:lnSpc>
              <a:spcBef>
                <a:spcPts val="400"/>
              </a:spcBef>
              <a:spcAft>
                <a:spcPts val="0"/>
              </a:spcAft>
              <a:buClr>
                <a:srgbClr val="3F3F3F"/>
              </a:buClr>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gradFill>
          <a:gsLst>
            <a:gs pos="0">
              <a:schemeClr val="accent1"/>
            </a:gs>
            <a:gs pos="100000">
              <a:srgbClr val="8A2123"/>
            </a:gs>
          </a:gsLst>
          <a:lin ang="5400000" scaled="0"/>
        </a:gradFill>
      </p:bgPr>
    </p:bg>
    <p:spTree>
      <p:nvGrpSpPr>
        <p:cNvPr id="54" name="Shape 54"/>
        <p:cNvGrpSpPr/>
        <p:nvPr/>
      </p:nvGrpSpPr>
      <p:grpSpPr>
        <a:xfrm>
          <a:off x="0" y="0"/>
          <a:ext cx="0" cy="0"/>
          <a:chOff x="0" y="0"/>
          <a:chExt cx="0" cy="0"/>
        </a:xfrm>
      </p:grpSpPr>
      <p:sp>
        <p:nvSpPr>
          <p:cNvPr descr="Rectangle" id="55" name="Google Shape;55;p16"/>
          <p:cNvSpPr/>
          <p:nvPr/>
        </p:nvSpPr>
        <p:spPr>
          <a:xfrm>
            <a:off x="265112" y="228600"/>
            <a:ext cx="11658600" cy="6400800"/>
          </a:xfrm>
          <a:prstGeom prst="rect">
            <a:avLst/>
          </a:prstGeom>
          <a:noFill/>
          <a:ln cap="flat" cmpd="sng" w="158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56" name="Google Shape;56;p16"/>
          <p:cNvSpPr txBox="1"/>
          <p:nvPr>
            <p:ph type="title"/>
          </p:nvPr>
        </p:nvSpPr>
        <p:spPr>
          <a:xfrm>
            <a:off x="1066800" y="1828800"/>
            <a:ext cx="7772400" cy="317738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5400"/>
              <a:buFont typeface="Libre Franklin Medium"/>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6"/>
          <p:cNvSpPr txBox="1"/>
          <p:nvPr>
            <p:ph idx="1" type="body"/>
          </p:nvPr>
        </p:nvSpPr>
        <p:spPr>
          <a:xfrm>
            <a:off x="1066800" y="5181600"/>
            <a:ext cx="77724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lt1"/>
              </a:buClr>
              <a:buSzPts val="2000"/>
              <a:buNone/>
              <a:defRPr sz="2000" cap="none">
                <a:solidFill>
                  <a:schemeClr val="lt1"/>
                </a:solidFill>
              </a:defRPr>
            </a:lvl1pPr>
            <a:lvl2pPr indent="-228600" lvl="1" marL="914400" algn="l">
              <a:lnSpc>
                <a:spcPct val="90000"/>
              </a:lnSpc>
              <a:spcBef>
                <a:spcPts val="600"/>
              </a:spcBef>
              <a:spcAft>
                <a:spcPts val="0"/>
              </a:spcAft>
              <a:buClr>
                <a:srgbClr val="3F3F3F"/>
              </a:buClr>
              <a:buSzPts val="2000"/>
              <a:buNone/>
              <a:defRPr sz="2000"/>
            </a:lvl2pPr>
            <a:lvl3pPr indent="-228600" lvl="2" marL="1371600" algn="l">
              <a:lnSpc>
                <a:spcPct val="90000"/>
              </a:lnSpc>
              <a:spcBef>
                <a:spcPts val="600"/>
              </a:spcBef>
              <a:spcAft>
                <a:spcPts val="0"/>
              </a:spcAft>
              <a:buClr>
                <a:srgbClr val="3F3F3F"/>
              </a:buClr>
              <a:buSzPts val="1800"/>
              <a:buNone/>
              <a:defRPr sz="1800"/>
            </a:lvl3pPr>
            <a:lvl4pPr indent="-228600" lvl="3" marL="1828800" algn="l">
              <a:lnSpc>
                <a:spcPct val="90000"/>
              </a:lnSpc>
              <a:spcBef>
                <a:spcPts val="600"/>
              </a:spcBef>
              <a:spcAft>
                <a:spcPts val="0"/>
              </a:spcAft>
              <a:buClr>
                <a:srgbClr val="3F3F3F"/>
              </a:buClr>
              <a:buSzPts val="1600"/>
              <a:buNone/>
              <a:defRPr sz="1600"/>
            </a:lvl4pPr>
            <a:lvl5pPr indent="-228600" lvl="4" marL="2286000" algn="l">
              <a:lnSpc>
                <a:spcPct val="90000"/>
              </a:lnSpc>
              <a:spcBef>
                <a:spcPts val="600"/>
              </a:spcBef>
              <a:spcAft>
                <a:spcPts val="0"/>
              </a:spcAft>
              <a:buClr>
                <a:srgbClr val="3F3F3F"/>
              </a:buClr>
              <a:buSzPts val="1600"/>
              <a:buNone/>
              <a:defRPr sz="1600"/>
            </a:lvl5pPr>
            <a:lvl6pPr indent="-228600" lvl="5" marL="2743200" algn="l">
              <a:lnSpc>
                <a:spcPct val="90000"/>
              </a:lnSpc>
              <a:spcBef>
                <a:spcPts val="400"/>
              </a:spcBef>
              <a:spcAft>
                <a:spcPts val="0"/>
              </a:spcAft>
              <a:buClr>
                <a:srgbClr val="3F3F3F"/>
              </a:buClr>
              <a:buSzPts val="1600"/>
              <a:buNone/>
              <a:defRPr sz="1600"/>
            </a:lvl6pPr>
            <a:lvl7pPr indent="-228600" lvl="6" marL="3200400" algn="l">
              <a:lnSpc>
                <a:spcPct val="90000"/>
              </a:lnSpc>
              <a:spcBef>
                <a:spcPts val="400"/>
              </a:spcBef>
              <a:spcAft>
                <a:spcPts val="0"/>
              </a:spcAft>
              <a:buClr>
                <a:srgbClr val="3F3F3F"/>
              </a:buClr>
              <a:buSzPts val="1600"/>
              <a:buNone/>
              <a:defRPr sz="1600"/>
            </a:lvl7pPr>
            <a:lvl8pPr indent="-228600" lvl="7" marL="3657600" algn="l">
              <a:lnSpc>
                <a:spcPct val="90000"/>
              </a:lnSpc>
              <a:spcBef>
                <a:spcPts val="400"/>
              </a:spcBef>
              <a:spcAft>
                <a:spcPts val="0"/>
              </a:spcAft>
              <a:buClr>
                <a:srgbClr val="3F3F3F"/>
              </a:buClr>
              <a:buSzPts val="1600"/>
              <a:buNone/>
              <a:defRPr sz="1600"/>
            </a:lvl8pPr>
            <a:lvl9pPr indent="-228600" lvl="8" marL="4114800" algn="l">
              <a:lnSpc>
                <a:spcPct val="90000"/>
              </a:lnSpc>
              <a:spcBef>
                <a:spcPts val="400"/>
              </a:spcBef>
              <a:spcAft>
                <a:spcPts val="0"/>
              </a:spcAft>
              <a:buClr>
                <a:srgbClr val="3F3F3F"/>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7"/>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18"/>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9D9D9"/>
            </a:gs>
            <a:gs pos="100000">
              <a:schemeClr val="lt1"/>
            </a:gs>
          </a:gsLst>
          <a:lin ang="16200000" scaled="0"/>
        </a:gradFill>
      </p:bgPr>
    </p:bg>
    <p:spTree>
      <p:nvGrpSpPr>
        <p:cNvPr id="9" name="Shape 9"/>
        <p:cNvGrpSpPr/>
        <p:nvPr/>
      </p:nvGrpSpPr>
      <p:grpSpPr>
        <a:xfrm>
          <a:off x="0" y="0"/>
          <a:ext cx="0" cy="0"/>
          <a:chOff x="0" y="0"/>
          <a:chExt cx="0" cy="0"/>
        </a:xfrm>
      </p:grpSpPr>
      <p:sp>
        <p:nvSpPr>
          <p:cNvPr descr="Red bar" id="10" name="Google Shape;10;p9"/>
          <p:cNvSpPr/>
          <p:nvPr/>
        </p:nvSpPr>
        <p:spPr>
          <a:xfrm>
            <a:off x="1" y="1"/>
            <a:ext cx="12188824" cy="1524000"/>
          </a:xfrm>
          <a:prstGeom prst="rect">
            <a:avLst/>
          </a:prstGeom>
          <a:gradFill>
            <a:gsLst>
              <a:gs pos="0">
                <a:schemeClr val="accent1"/>
              </a:gs>
              <a:gs pos="100000">
                <a:srgbClr val="8A212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11" name="Google Shape;11;p9"/>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Libre Franklin Medium"/>
              <a:buNone/>
              <a:defRPr b="0" i="0" sz="3600" u="none" cap="none" strike="noStrike">
                <a:solidFill>
                  <a:schemeClr val="lt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9"/>
          <p:cNvSpPr txBox="1"/>
          <p:nvPr>
            <p:ph idx="1" type="body"/>
          </p:nvPr>
        </p:nvSpPr>
        <p:spPr>
          <a:xfrm>
            <a:off x="1524000" y="1828799"/>
            <a:ext cx="9144000" cy="4572001"/>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rgbClr val="3F3F3F"/>
              </a:buClr>
              <a:buSzPts val="2400"/>
              <a:buFont typeface="Arial"/>
              <a:buChar char="▪"/>
              <a:defRPr b="0" i="0" sz="2400" u="none" cap="none" strike="noStrike">
                <a:solidFill>
                  <a:srgbClr val="3F3F3F"/>
                </a:solidFill>
                <a:latin typeface="Libre Franklin Medium"/>
                <a:ea typeface="Libre Franklin Medium"/>
                <a:cs typeface="Libre Franklin Medium"/>
                <a:sym typeface="Libre Franklin Medium"/>
              </a:defRPr>
            </a:lvl1pPr>
            <a:lvl2pPr indent="-368300" lvl="1" marL="914400" marR="0" rtl="0" algn="l">
              <a:lnSpc>
                <a:spcPct val="90000"/>
              </a:lnSpc>
              <a:spcBef>
                <a:spcPts val="600"/>
              </a:spcBef>
              <a:spcAft>
                <a:spcPts val="0"/>
              </a:spcAft>
              <a:buClr>
                <a:srgbClr val="3F3F3F"/>
              </a:buClr>
              <a:buSzPts val="2200"/>
              <a:buFont typeface="Arial"/>
              <a:buChar char="▪"/>
              <a:defRPr b="0" i="0" sz="2200" u="none" cap="none" strike="noStrike">
                <a:solidFill>
                  <a:srgbClr val="3F3F3F"/>
                </a:solidFill>
                <a:latin typeface="Libre Franklin Medium"/>
                <a:ea typeface="Libre Franklin Medium"/>
                <a:cs typeface="Libre Franklin Medium"/>
                <a:sym typeface="Libre Franklin Medium"/>
              </a:defRPr>
            </a:lvl2pPr>
            <a:lvl3pPr indent="-355600" lvl="2" marL="1371600" marR="0" rtl="0" algn="l">
              <a:lnSpc>
                <a:spcPct val="90000"/>
              </a:lnSpc>
              <a:spcBef>
                <a:spcPts val="600"/>
              </a:spcBef>
              <a:spcAft>
                <a:spcPts val="0"/>
              </a:spcAft>
              <a:buClr>
                <a:srgbClr val="3F3F3F"/>
              </a:buClr>
              <a:buSzPts val="2000"/>
              <a:buFont typeface="Arial"/>
              <a:buChar char="▪"/>
              <a:defRPr b="0" i="0" sz="2000" u="none" cap="none" strike="noStrike">
                <a:solidFill>
                  <a:srgbClr val="3F3F3F"/>
                </a:solidFill>
                <a:latin typeface="Libre Franklin Medium"/>
                <a:ea typeface="Libre Franklin Medium"/>
                <a:cs typeface="Libre Franklin Medium"/>
                <a:sym typeface="Libre Franklin Medium"/>
              </a:defRPr>
            </a:lvl3pPr>
            <a:lvl4pPr indent="-342900" lvl="3" marL="1828800" marR="0" rtl="0" algn="l">
              <a:lnSpc>
                <a:spcPct val="90000"/>
              </a:lnSpc>
              <a:spcBef>
                <a:spcPts val="600"/>
              </a:spcBef>
              <a:spcAft>
                <a:spcPts val="0"/>
              </a:spcAft>
              <a:buClr>
                <a:srgbClr val="3F3F3F"/>
              </a:buClr>
              <a:buSzPts val="1800"/>
              <a:buFont typeface="Arial"/>
              <a:buChar char="▪"/>
              <a:defRPr b="0" i="0" sz="1800" u="none" cap="none" strike="noStrike">
                <a:solidFill>
                  <a:srgbClr val="3F3F3F"/>
                </a:solidFill>
                <a:latin typeface="Libre Franklin Medium"/>
                <a:ea typeface="Libre Franklin Medium"/>
                <a:cs typeface="Libre Franklin Medium"/>
                <a:sym typeface="Libre Franklin Medium"/>
              </a:defRPr>
            </a:lvl4pPr>
            <a:lvl5pPr indent="-330200" lvl="4" marL="2286000" marR="0" rtl="0" algn="l">
              <a:lnSpc>
                <a:spcPct val="90000"/>
              </a:lnSpc>
              <a:spcBef>
                <a:spcPts val="600"/>
              </a:spcBef>
              <a:spcAft>
                <a:spcPts val="0"/>
              </a:spcAft>
              <a:buClr>
                <a:srgbClr val="3F3F3F"/>
              </a:buClr>
              <a:buSzPts val="1600"/>
              <a:buFont typeface="Arial"/>
              <a:buChar char="▪"/>
              <a:defRPr b="0" i="0" sz="1600" u="none" cap="none" strike="noStrike">
                <a:solidFill>
                  <a:srgbClr val="3F3F3F"/>
                </a:solidFill>
                <a:latin typeface="Libre Franklin Medium"/>
                <a:ea typeface="Libre Franklin Medium"/>
                <a:cs typeface="Libre Franklin Medium"/>
                <a:sym typeface="Libre Franklin Medium"/>
              </a:defRPr>
            </a:lvl5pPr>
            <a:lvl6pPr indent="-330200" lvl="5" marL="27432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Medium"/>
                <a:ea typeface="Libre Franklin Medium"/>
                <a:cs typeface="Libre Franklin Medium"/>
                <a:sym typeface="Libre Franklin Medium"/>
              </a:defRPr>
            </a:lvl6pPr>
            <a:lvl7pPr indent="-330200" lvl="6" marL="32004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Medium"/>
                <a:ea typeface="Libre Franklin Medium"/>
                <a:cs typeface="Libre Franklin Medium"/>
                <a:sym typeface="Libre Franklin Medium"/>
              </a:defRPr>
            </a:lvl7pPr>
            <a:lvl8pPr indent="-330200" lvl="7" marL="36576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Medium"/>
                <a:ea typeface="Libre Franklin Medium"/>
                <a:cs typeface="Libre Franklin Medium"/>
                <a:sym typeface="Libre Franklin Medium"/>
              </a:defRPr>
            </a:lvl8pPr>
            <a:lvl9pPr indent="-330200" lvl="8" marL="41148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Medium"/>
                <a:ea typeface="Libre Franklin Medium"/>
                <a:cs typeface="Libre Franklin Medium"/>
                <a:sym typeface="Libre Franklin Medium"/>
              </a:defRPr>
            </a:lvl9pPr>
          </a:lstStyle>
          <a:p/>
        </p:txBody>
      </p:sp>
      <p:sp>
        <p:nvSpPr>
          <p:cNvPr id="13" name="Google Shape;13;p9"/>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14" name="Google Shape;14;p9"/>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15" name="Google Shape;15;p9"/>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1pPr>
            <a:lvl2pPr indent="0" lvl="1"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2pPr>
            <a:lvl3pPr indent="0" lvl="2"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3pPr>
            <a:lvl4pPr indent="0" lvl="3"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4pPr>
            <a:lvl5pPr indent="0" lvl="4"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5pPr>
            <a:lvl6pPr indent="0" lvl="5"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6pPr>
            <a:lvl7pPr indent="0" lvl="6"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7pPr>
            <a:lvl8pPr indent="0" lvl="7"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8pPr>
            <a:lvl9pPr indent="0" lvl="8" marL="0" marR="0" rtl="0" algn="r">
              <a:spcBef>
                <a:spcPts val="0"/>
              </a:spcBef>
              <a:buNone/>
              <a:defRPr b="0" i="0" sz="1100" u="none" cap="none" strike="noStrike">
                <a:solidFill>
                  <a:schemeClr val="dk1"/>
                </a:solidFill>
                <a:latin typeface="Libre Franklin Medium"/>
                <a:ea typeface="Libre Franklin Medium"/>
                <a:cs typeface="Libre Franklin Medium"/>
                <a:sym typeface="Libre Franklin Medium"/>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file/d/1UpTGf0j4DdzyhzCe5ytKgtarituZqoNu/view?usp=drive_link" TargetMode="External"/><Relationship Id="rId4" Type="http://schemas.openxmlformats.org/officeDocument/2006/relationships/image" Target="../media/image7.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34158" y="1905000"/>
            <a:ext cx="4572000" cy="104378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5400"/>
              <a:buFont typeface="Libre Franklin Medium"/>
              <a:buNone/>
            </a:pPr>
            <a:r>
              <a:rPr b="1" lang="en-US"/>
              <a:t>Cardio Predict</a:t>
            </a:r>
            <a:endParaRPr/>
          </a:p>
        </p:txBody>
      </p:sp>
      <p:sp>
        <p:nvSpPr>
          <p:cNvPr id="85" name="Google Shape;85;p1"/>
          <p:cNvSpPr txBox="1"/>
          <p:nvPr>
            <p:ph idx="1" type="subTitle"/>
          </p:nvPr>
        </p:nvSpPr>
        <p:spPr>
          <a:xfrm>
            <a:off x="152400" y="4041750"/>
            <a:ext cx="5018100" cy="2664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solidFill>
                  <a:schemeClr val="dk1"/>
                </a:solidFill>
                <a:latin typeface="Arial"/>
                <a:ea typeface="Arial"/>
                <a:cs typeface="Arial"/>
                <a:sym typeface="Arial"/>
              </a:rPr>
              <a:t>TEAM MEMBERS</a:t>
            </a:r>
            <a:endParaRPr/>
          </a:p>
          <a:p>
            <a:pPr indent="-342900" lvl="0" marL="342900" rtl="0" algn="l">
              <a:lnSpc>
                <a:spcPct val="90000"/>
              </a:lnSpc>
              <a:spcBef>
                <a:spcPts val="1800"/>
              </a:spcBef>
              <a:spcAft>
                <a:spcPts val="0"/>
              </a:spcAft>
              <a:buClr>
                <a:schemeClr val="dk1"/>
              </a:buClr>
              <a:buSzPts val="2000"/>
              <a:buFont typeface="Noto Sans Symbols"/>
              <a:buChar char="❖"/>
            </a:pPr>
            <a:r>
              <a:rPr lang="en-US">
                <a:solidFill>
                  <a:schemeClr val="dk1"/>
                </a:solidFill>
                <a:latin typeface="Arial"/>
                <a:ea typeface="Arial"/>
                <a:cs typeface="Arial"/>
                <a:sym typeface="Arial"/>
              </a:rPr>
              <a:t>MUHAMMAD OWAIS (TEAM LEADER)</a:t>
            </a:r>
            <a:endParaRPr>
              <a:solidFill>
                <a:schemeClr val="dk1"/>
              </a:solidFill>
              <a:latin typeface="Arial"/>
              <a:ea typeface="Arial"/>
              <a:cs typeface="Arial"/>
              <a:sym typeface="Arial"/>
            </a:endParaRPr>
          </a:p>
          <a:p>
            <a:pPr indent="-342900" lvl="0" marL="342900" rtl="0" algn="l">
              <a:lnSpc>
                <a:spcPct val="90000"/>
              </a:lnSpc>
              <a:spcBef>
                <a:spcPts val="1800"/>
              </a:spcBef>
              <a:spcAft>
                <a:spcPts val="0"/>
              </a:spcAft>
              <a:buClr>
                <a:schemeClr val="dk1"/>
              </a:buClr>
              <a:buSzPts val="2000"/>
              <a:buFont typeface="Noto Sans Symbols"/>
              <a:buChar char="❖"/>
            </a:pPr>
            <a:r>
              <a:rPr lang="en-US">
                <a:solidFill>
                  <a:schemeClr val="dk1"/>
                </a:solidFill>
                <a:latin typeface="Arial"/>
                <a:ea typeface="Arial"/>
                <a:cs typeface="Arial"/>
                <a:sym typeface="Arial"/>
              </a:rPr>
              <a:t>ABDUL HANAN</a:t>
            </a:r>
            <a:endParaRPr>
              <a:solidFill>
                <a:schemeClr val="dk1"/>
              </a:solidFill>
              <a:latin typeface="Arial"/>
              <a:ea typeface="Arial"/>
              <a:cs typeface="Arial"/>
              <a:sym typeface="Arial"/>
            </a:endParaRPr>
          </a:p>
          <a:p>
            <a:pPr indent="-342900" lvl="0" marL="342900" rtl="0" algn="l">
              <a:lnSpc>
                <a:spcPct val="90000"/>
              </a:lnSpc>
              <a:spcBef>
                <a:spcPts val="1800"/>
              </a:spcBef>
              <a:spcAft>
                <a:spcPts val="0"/>
              </a:spcAft>
              <a:buClr>
                <a:schemeClr val="dk1"/>
              </a:buClr>
              <a:buSzPts val="2000"/>
              <a:buFont typeface="Noto Sans Symbols"/>
              <a:buChar char="❖"/>
            </a:pPr>
            <a:r>
              <a:rPr lang="en-US">
                <a:solidFill>
                  <a:schemeClr val="dk1"/>
                </a:solidFill>
                <a:latin typeface="Arial"/>
                <a:ea typeface="Arial"/>
                <a:cs typeface="Arial"/>
                <a:sym typeface="Arial"/>
              </a:rPr>
              <a:t>ZAHID HUSSAIN</a:t>
            </a:r>
            <a:endParaRPr>
              <a:solidFill>
                <a:schemeClr val="dk1"/>
              </a:solidFill>
              <a:latin typeface="Arial"/>
              <a:ea typeface="Arial"/>
              <a:cs typeface="Arial"/>
              <a:sym typeface="Arial"/>
            </a:endParaRPr>
          </a:p>
        </p:txBody>
      </p:sp>
      <p:pic>
        <p:nvPicPr>
          <p:cNvPr id="86" name="Google Shape;86;p1"/>
          <p:cNvPicPr preferRelativeResize="0"/>
          <p:nvPr/>
        </p:nvPicPr>
        <p:blipFill rotWithShape="1">
          <a:blip r:embed="rId3">
            <a:alphaModFix/>
          </a:blip>
          <a:srcRect b="0" l="0" r="0" t="0"/>
          <a:stretch/>
        </p:blipFill>
        <p:spPr>
          <a:xfrm>
            <a:off x="55179" y="76200"/>
            <a:ext cx="935421" cy="935421"/>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a:off x="1905000" y="-40347"/>
            <a:ext cx="3352800" cy="116851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Libre Franklin Medium"/>
              <a:buNone/>
            </a:pPr>
            <a:r>
              <a:rPr lang="en-US"/>
              <a:t>Scope &amp; Objective:</a:t>
            </a:r>
            <a:endParaRPr/>
          </a:p>
        </p:txBody>
      </p:sp>
      <p:sp>
        <p:nvSpPr>
          <p:cNvPr id="93" name="Google Shape;93;p2"/>
          <p:cNvSpPr txBox="1"/>
          <p:nvPr>
            <p:ph idx="1" type="body"/>
          </p:nvPr>
        </p:nvSpPr>
        <p:spPr>
          <a:xfrm>
            <a:off x="1524000" y="1524000"/>
            <a:ext cx="9144000" cy="238983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400"/>
              <a:buNone/>
            </a:pPr>
            <a:r>
              <a:rPr b="1" lang="en-US">
                <a:solidFill>
                  <a:schemeClr val="dk1"/>
                </a:solidFill>
              </a:rPr>
              <a:t>Objective:</a:t>
            </a:r>
            <a:r>
              <a:rPr b="1" lang="en-US" sz="1800">
                <a:solidFill>
                  <a:schemeClr val="dk1"/>
                </a:solidFill>
              </a:rPr>
              <a:t> </a:t>
            </a:r>
            <a:r>
              <a:rPr lang="en-US" sz="1800">
                <a:solidFill>
                  <a:schemeClr val="dk1"/>
                </a:solidFill>
              </a:rPr>
              <a:t>The goal of this project is to develop a predictive model that accurately classifies individuals as at-risk or not at-risk for heart disease based on clinical and demographic features. The project will involve analyzing the dataset, selecting important features, and training machine learning models to predict the presence of heart disease.</a:t>
            </a:r>
            <a:endParaRPr>
              <a:solidFill>
                <a:schemeClr val="dk1"/>
              </a:solidFill>
            </a:endParaRPr>
          </a:p>
        </p:txBody>
      </p:sp>
      <p:pic>
        <p:nvPicPr>
          <p:cNvPr id="94" name="Google Shape;94;p2"/>
          <p:cNvPicPr preferRelativeResize="0"/>
          <p:nvPr/>
        </p:nvPicPr>
        <p:blipFill rotWithShape="1">
          <a:blip r:embed="rId3">
            <a:alphaModFix/>
          </a:blip>
          <a:srcRect b="0" l="0" r="0" t="0"/>
          <a:stretch/>
        </p:blipFill>
        <p:spPr>
          <a:xfrm>
            <a:off x="10782297" y="53180"/>
            <a:ext cx="1371603" cy="1371603"/>
          </a:xfrm>
          <a:prstGeom prst="rect">
            <a:avLst/>
          </a:prstGeom>
          <a:noFill/>
          <a:ln>
            <a:noFill/>
          </a:ln>
        </p:spPr>
      </p:pic>
      <p:sp>
        <p:nvSpPr>
          <p:cNvPr id="95" name="Google Shape;95;p2"/>
          <p:cNvSpPr txBox="1"/>
          <p:nvPr/>
        </p:nvSpPr>
        <p:spPr>
          <a:xfrm>
            <a:off x="1524000" y="3913839"/>
            <a:ext cx="1447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Libre Franklin Medium"/>
                <a:ea typeface="Libre Franklin Medium"/>
                <a:cs typeface="Libre Franklin Medium"/>
                <a:sym typeface="Libre Franklin Medium"/>
              </a:rPr>
              <a:t>Scope:</a:t>
            </a:r>
            <a:endParaRPr b="1" sz="2400">
              <a:solidFill>
                <a:schemeClr val="dk1"/>
              </a:solidFill>
              <a:latin typeface="Libre Franklin Medium"/>
              <a:ea typeface="Libre Franklin Medium"/>
              <a:cs typeface="Libre Franklin Medium"/>
              <a:sym typeface="Libre Franklin Medium"/>
            </a:endParaRPr>
          </a:p>
        </p:txBody>
      </p:sp>
      <p:sp>
        <p:nvSpPr>
          <p:cNvPr id="96" name="Google Shape;96;p2"/>
          <p:cNvSpPr txBox="1"/>
          <p:nvPr/>
        </p:nvSpPr>
        <p:spPr>
          <a:xfrm>
            <a:off x="1524000" y="4495800"/>
            <a:ext cx="97536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Medium"/>
                <a:ea typeface="Libre Franklin Medium"/>
                <a:cs typeface="Libre Franklin Medium"/>
                <a:sym typeface="Libre Franklin Medium"/>
              </a:rPr>
              <a:t>The scope of a heart disease dataset includes various features collected from patients that can help predict or analyze the presence and severity of heart disease. </a:t>
            </a:r>
            <a:endParaRPr sz="18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b="1" lang="en-US" sz="1800">
                <a:solidFill>
                  <a:schemeClr val="dk1"/>
                </a:solidFill>
                <a:latin typeface="Libre Franklin Medium"/>
                <a:ea typeface="Libre Franklin Medium"/>
                <a:cs typeface="Libre Franklin Medium"/>
                <a:sym typeface="Libre Franklin Medium"/>
              </a:rPr>
              <a:t>Clinical Data:</a:t>
            </a:r>
            <a:r>
              <a:rPr lang="en-US" sz="1800">
                <a:solidFill>
                  <a:schemeClr val="dk1"/>
                </a:solidFill>
                <a:latin typeface="Libre Franklin Medium"/>
                <a:ea typeface="Libre Franklin Medium"/>
                <a:cs typeface="Libre Franklin Medium"/>
                <a:sym typeface="Libre Franklin Medium"/>
              </a:rPr>
              <a:t> age, gender, blood pressure, cholesterol levels, blood sugar, etc.</a:t>
            </a:r>
            <a:endParaRPr/>
          </a:p>
          <a:p>
            <a:pPr indent="0" lvl="0" marL="0" marR="0" rtl="0" algn="l">
              <a:spcBef>
                <a:spcPts val="0"/>
              </a:spcBef>
              <a:spcAft>
                <a:spcPts val="0"/>
              </a:spcAft>
              <a:buNone/>
            </a:pPr>
            <a:r>
              <a:rPr b="1" lang="en-US" sz="1800">
                <a:solidFill>
                  <a:schemeClr val="dk1"/>
                </a:solidFill>
                <a:latin typeface="Libre Franklin Medium"/>
                <a:ea typeface="Libre Franklin Medium"/>
                <a:cs typeface="Libre Franklin Medium"/>
                <a:sym typeface="Libre Franklin Medium"/>
              </a:rPr>
              <a:t>Lifestyle Data:</a:t>
            </a:r>
            <a:r>
              <a:rPr lang="en-US" sz="1800">
                <a:solidFill>
                  <a:schemeClr val="dk1"/>
                </a:solidFill>
                <a:latin typeface="Libre Franklin Medium"/>
                <a:ea typeface="Libre Franklin Medium"/>
                <a:cs typeface="Libre Franklin Medium"/>
                <a:sym typeface="Libre Franklin Medium"/>
              </a:rPr>
              <a:t> Smoking status, alcohol use, physical activity.</a:t>
            </a:r>
            <a:endParaRPr/>
          </a:p>
          <a:p>
            <a:pPr indent="0" lvl="0" marL="0" marR="0" rtl="0" algn="l">
              <a:spcBef>
                <a:spcPts val="0"/>
              </a:spcBef>
              <a:spcAft>
                <a:spcPts val="0"/>
              </a:spcAft>
              <a:buNone/>
            </a:pPr>
            <a:r>
              <a:rPr b="1" lang="en-US" sz="1800">
                <a:solidFill>
                  <a:schemeClr val="dk1"/>
                </a:solidFill>
                <a:latin typeface="Libre Franklin Medium"/>
                <a:ea typeface="Libre Franklin Medium"/>
                <a:cs typeface="Libre Franklin Medium"/>
                <a:sym typeface="Libre Franklin Medium"/>
              </a:rPr>
              <a:t>Outcome Data:</a:t>
            </a:r>
            <a:r>
              <a:rPr lang="en-US" sz="1800">
                <a:solidFill>
                  <a:schemeClr val="dk1"/>
                </a:solidFill>
                <a:latin typeface="Libre Franklin Medium"/>
                <a:ea typeface="Libre Franklin Medium"/>
                <a:cs typeface="Libre Franklin Medium"/>
                <a:sym typeface="Libre Franklin Medium"/>
              </a:rPr>
              <a:t> Indications of disease presence or severity, such as diagnosis labels (0 for no heart disease, 1 for presence of disease), type of heart disease, and survival or recovery rates.</a:t>
            </a:r>
            <a:endParaRPr/>
          </a:p>
          <a:p>
            <a:pPr indent="0" lvl="0" marL="0" marR="0" rtl="0" algn="l">
              <a:spcBef>
                <a:spcPts val="0"/>
              </a:spcBef>
              <a:spcAft>
                <a:spcPts val="0"/>
              </a:spcAft>
              <a:buNone/>
            </a:pPr>
            <a:r>
              <a:t/>
            </a:r>
            <a:endParaRPr sz="18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18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18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1800">
              <a:solidFill>
                <a:schemeClr val="dk1"/>
              </a:solidFill>
              <a:latin typeface="Libre Franklin Medium"/>
              <a:ea typeface="Libre Franklin Medium"/>
              <a:cs typeface="Libre Franklin Medium"/>
              <a:sym typeface="Libre Franklin Medium"/>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Libre Franklin Medium"/>
              <a:buNone/>
            </a:pPr>
            <a:r>
              <a:rPr lang="en-US"/>
              <a:t>Data Overview</a:t>
            </a:r>
            <a:endParaRPr/>
          </a:p>
        </p:txBody>
      </p:sp>
      <p:sp>
        <p:nvSpPr>
          <p:cNvPr id="102" name="Google Shape;102;p3"/>
          <p:cNvSpPr txBox="1"/>
          <p:nvPr>
            <p:ph idx="1" type="body"/>
          </p:nvPr>
        </p:nvSpPr>
        <p:spPr>
          <a:xfrm>
            <a:off x="1524000" y="1828799"/>
            <a:ext cx="9144000" cy="45720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solidFill>
                  <a:schemeClr val="dk1"/>
                </a:solidFill>
              </a:rPr>
              <a:t>Data Source : </a:t>
            </a:r>
            <a:r>
              <a:rPr lang="en-US" u="sng">
                <a:solidFill>
                  <a:schemeClr val="hlink"/>
                </a:solidFill>
                <a:hlinkClick r:id="rId3"/>
              </a:rPr>
              <a:t>https://drive.google.com/file/d/1UpTGf0j4DdzyhzCe5ytKgtarituZqoNu/view?usp=drive_link</a:t>
            </a:r>
            <a:endParaRPr/>
          </a:p>
          <a:p>
            <a:pPr indent="-228600" lvl="0" marL="228600" rtl="0" algn="l">
              <a:lnSpc>
                <a:spcPct val="90000"/>
              </a:lnSpc>
              <a:spcBef>
                <a:spcPts val="1800"/>
              </a:spcBef>
              <a:spcAft>
                <a:spcPts val="0"/>
              </a:spcAft>
              <a:buClr>
                <a:schemeClr val="dk1"/>
              </a:buClr>
              <a:buSzPts val="2400"/>
              <a:buChar char="▪"/>
            </a:pPr>
            <a:r>
              <a:rPr lang="en-US">
                <a:solidFill>
                  <a:schemeClr val="dk1"/>
                </a:solidFill>
              </a:rPr>
              <a:t>Data Shape : (1025, 14) means we have 1025 rows and 14 columns (features).</a:t>
            </a:r>
            <a:endParaRPr/>
          </a:p>
        </p:txBody>
      </p:sp>
      <p:pic>
        <p:nvPicPr>
          <p:cNvPr id="103" name="Google Shape;103;p3"/>
          <p:cNvPicPr preferRelativeResize="0"/>
          <p:nvPr/>
        </p:nvPicPr>
        <p:blipFill rotWithShape="1">
          <a:blip r:embed="rId4">
            <a:alphaModFix/>
          </a:blip>
          <a:srcRect b="0" l="0" r="0" t="0"/>
          <a:stretch/>
        </p:blipFill>
        <p:spPr>
          <a:xfrm>
            <a:off x="2819400" y="3819878"/>
            <a:ext cx="6324600" cy="2971800"/>
          </a:xfrm>
          <a:prstGeom prst="rect">
            <a:avLst/>
          </a:prstGeom>
          <a:noFill/>
          <a:ln>
            <a:noFill/>
          </a:ln>
        </p:spPr>
      </p:pic>
      <p:pic>
        <p:nvPicPr>
          <p:cNvPr id="104" name="Google Shape;104;p3"/>
          <p:cNvPicPr preferRelativeResize="0"/>
          <p:nvPr/>
        </p:nvPicPr>
        <p:blipFill rotWithShape="1">
          <a:blip r:embed="rId5">
            <a:alphaModFix/>
          </a:blip>
          <a:srcRect b="0" l="0" r="0" t="0"/>
          <a:stretch/>
        </p:blipFill>
        <p:spPr>
          <a:xfrm>
            <a:off x="10794997" y="76200"/>
            <a:ext cx="1371603" cy="13716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Libre Franklin Medium"/>
              <a:buNone/>
            </a:pPr>
            <a:r>
              <a:rPr lang="en-US"/>
              <a:t>EDA Highlights</a:t>
            </a:r>
            <a:endParaRPr/>
          </a:p>
        </p:txBody>
      </p:sp>
      <p:sp>
        <p:nvSpPr>
          <p:cNvPr id="110" name="Google Shape;110;p4"/>
          <p:cNvSpPr txBox="1"/>
          <p:nvPr>
            <p:ph idx="1" type="body"/>
          </p:nvPr>
        </p:nvSpPr>
        <p:spPr>
          <a:xfrm>
            <a:off x="381000" y="1828800"/>
            <a:ext cx="4800600" cy="45751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solidFill>
                  <a:schemeClr val="dk1"/>
                </a:solidFill>
              </a:rPr>
              <a:t>Chol by gender :</a:t>
            </a:r>
            <a:endParaRPr/>
          </a:p>
          <a:p>
            <a:pPr indent="0" lvl="0" marL="0" rtl="0" algn="l">
              <a:lnSpc>
                <a:spcPct val="90000"/>
              </a:lnSpc>
              <a:spcBef>
                <a:spcPts val="1800"/>
              </a:spcBef>
              <a:spcAft>
                <a:spcPts val="0"/>
              </a:spcAft>
              <a:buClr>
                <a:schemeClr val="dk1"/>
              </a:buClr>
              <a:buSzPts val="1600"/>
              <a:buNone/>
            </a:pPr>
            <a:r>
              <a:rPr lang="en-US" sz="1600">
                <a:solidFill>
                  <a:schemeClr val="dk1"/>
                </a:solidFill>
              </a:rPr>
              <a:t>This plot shows the cholesterol levels for each gender. By comparing the cholesterol distribution between males and females, you can observe if one gender tends to have higher cholesterol levels, which can help identify gender-based health risks.</a:t>
            </a:r>
            <a:endParaRPr>
              <a:solidFill>
                <a:schemeClr val="dk1"/>
              </a:solidFill>
            </a:endParaRPr>
          </a:p>
          <a:p>
            <a:pPr indent="0" lvl="0" marL="0" rtl="0" algn="l">
              <a:lnSpc>
                <a:spcPct val="90000"/>
              </a:lnSpc>
              <a:spcBef>
                <a:spcPts val="1800"/>
              </a:spcBef>
              <a:spcAft>
                <a:spcPts val="0"/>
              </a:spcAft>
              <a:buClr>
                <a:schemeClr val="dk1"/>
              </a:buClr>
              <a:buSzPts val="2400"/>
              <a:buNone/>
            </a:pPr>
            <a:r>
              <a:rPr lang="en-US">
                <a:solidFill>
                  <a:schemeClr val="dk1"/>
                </a:solidFill>
              </a:rPr>
              <a:t>Chol by age :</a:t>
            </a:r>
            <a:endParaRPr/>
          </a:p>
          <a:p>
            <a:pPr indent="0" lvl="0" marL="0" rtl="0" algn="l">
              <a:lnSpc>
                <a:spcPct val="100000"/>
              </a:lnSpc>
              <a:spcBef>
                <a:spcPts val="1800"/>
              </a:spcBef>
              <a:spcAft>
                <a:spcPts val="0"/>
              </a:spcAft>
              <a:buClr>
                <a:schemeClr val="dk1"/>
              </a:buClr>
              <a:buSzPts val="1600"/>
              <a:buNone/>
            </a:pPr>
            <a:r>
              <a:rPr lang="en-US" sz="1600">
                <a:solidFill>
                  <a:schemeClr val="dk1"/>
                </a:solidFill>
              </a:rPr>
              <a:t>This plot illustrates how cholesterol levels vary across different ages. By examining this, you can see if cholesterol tends to increase with age or identify specific age groups that may be more prone to high cholesterol, which can guide age-focused health interventions.</a:t>
            </a:r>
            <a:endParaRPr>
              <a:solidFill>
                <a:schemeClr val="dk1"/>
              </a:solidFill>
            </a:endParaRPr>
          </a:p>
          <a:p>
            <a:pPr indent="0" lvl="0" marL="0" rtl="0" algn="l">
              <a:lnSpc>
                <a:spcPct val="90000"/>
              </a:lnSpc>
              <a:spcBef>
                <a:spcPts val="1800"/>
              </a:spcBef>
              <a:spcAft>
                <a:spcPts val="0"/>
              </a:spcAft>
              <a:buClr>
                <a:srgbClr val="3F3F3F"/>
              </a:buClr>
              <a:buSzPts val="2400"/>
              <a:buNone/>
            </a:pPr>
            <a:r>
              <a:t/>
            </a:r>
            <a:endParaRPr/>
          </a:p>
        </p:txBody>
      </p:sp>
      <p:sp>
        <p:nvSpPr>
          <p:cNvPr id="111" name="Google Shape;111;p4"/>
          <p:cNvSpPr txBox="1"/>
          <p:nvPr>
            <p:ph idx="2" type="body"/>
          </p:nvPr>
        </p:nvSpPr>
        <p:spPr>
          <a:xfrm>
            <a:off x="6324600" y="1628158"/>
            <a:ext cx="4800600" cy="46234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Summarize notable trends</a:t>
            </a:r>
            <a:endParaRPr/>
          </a:p>
        </p:txBody>
      </p:sp>
      <p:pic>
        <p:nvPicPr>
          <p:cNvPr id="112" name="Google Shape;112;p4"/>
          <p:cNvPicPr preferRelativeResize="0"/>
          <p:nvPr/>
        </p:nvPicPr>
        <p:blipFill rotWithShape="1">
          <a:blip r:embed="rId3">
            <a:alphaModFix/>
          </a:blip>
          <a:srcRect b="0" l="0" r="0" t="0"/>
          <a:stretch/>
        </p:blipFill>
        <p:spPr>
          <a:xfrm>
            <a:off x="6324600" y="2057400"/>
            <a:ext cx="3597166" cy="2421878"/>
          </a:xfrm>
          <a:prstGeom prst="rect">
            <a:avLst/>
          </a:prstGeom>
          <a:noFill/>
          <a:ln>
            <a:noFill/>
          </a:ln>
        </p:spPr>
      </p:pic>
      <p:pic>
        <p:nvPicPr>
          <p:cNvPr id="113" name="Google Shape;113;p4"/>
          <p:cNvPicPr preferRelativeResize="0"/>
          <p:nvPr/>
        </p:nvPicPr>
        <p:blipFill rotWithShape="1">
          <a:blip r:embed="rId4">
            <a:alphaModFix/>
          </a:blip>
          <a:srcRect b="0" l="0" r="0" t="0"/>
          <a:stretch/>
        </p:blipFill>
        <p:spPr>
          <a:xfrm>
            <a:off x="6324600" y="4605697"/>
            <a:ext cx="3597166" cy="2201539"/>
          </a:xfrm>
          <a:prstGeom prst="rect">
            <a:avLst/>
          </a:prstGeom>
          <a:noFill/>
          <a:ln>
            <a:noFill/>
          </a:ln>
        </p:spPr>
      </p:pic>
      <p:sp>
        <p:nvSpPr>
          <p:cNvPr id="114" name="Google Shape;114;p4"/>
          <p:cNvSpPr txBox="1"/>
          <p:nvPr/>
        </p:nvSpPr>
        <p:spPr>
          <a:xfrm>
            <a:off x="10510346" y="2754868"/>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Medium"/>
                <a:ea typeface="Libre Franklin Medium"/>
                <a:cs typeface="Libre Franklin Medium"/>
                <a:sym typeface="Libre Franklin Medium"/>
              </a:rPr>
              <a:t>Chol by gender </a:t>
            </a:r>
            <a:endParaRPr sz="1800">
              <a:solidFill>
                <a:schemeClr val="dk1"/>
              </a:solidFill>
              <a:latin typeface="Libre Franklin Medium"/>
              <a:ea typeface="Libre Franklin Medium"/>
              <a:cs typeface="Libre Franklin Medium"/>
              <a:sym typeface="Libre Franklin Medium"/>
            </a:endParaRPr>
          </a:p>
        </p:txBody>
      </p:sp>
      <p:sp>
        <p:nvSpPr>
          <p:cNvPr id="115" name="Google Shape;115;p4"/>
          <p:cNvSpPr/>
          <p:nvPr/>
        </p:nvSpPr>
        <p:spPr>
          <a:xfrm>
            <a:off x="10063656" y="2792721"/>
            <a:ext cx="304800" cy="293626"/>
          </a:xfrm>
          <a:prstGeom prst="leftArrow">
            <a:avLst>
              <a:gd fmla="val 50000" name="adj1"/>
              <a:gd fmla="val 50000" name="adj2"/>
            </a:avLst>
          </a:prstGeom>
          <a:solidFill>
            <a:schemeClr val="accent1"/>
          </a:solidFill>
          <a:ln cap="flat" cmpd="sng" w="12700">
            <a:solidFill>
              <a:srgbClr val="8620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116" name="Google Shape;116;p4"/>
          <p:cNvSpPr txBox="1"/>
          <p:nvPr/>
        </p:nvSpPr>
        <p:spPr>
          <a:xfrm>
            <a:off x="10510346" y="5570914"/>
            <a:ext cx="1965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Medium"/>
                <a:ea typeface="Libre Franklin Medium"/>
                <a:cs typeface="Libre Franklin Medium"/>
                <a:sym typeface="Libre Franklin Medium"/>
              </a:rPr>
              <a:t>Chol by age </a:t>
            </a:r>
            <a:endParaRPr sz="1800">
              <a:solidFill>
                <a:schemeClr val="dk1"/>
              </a:solidFill>
              <a:latin typeface="Libre Franklin Medium"/>
              <a:ea typeface="Libre Franklin Medium"/>
              <a:cs typeface="Libre Franklin Medium"/>
              <a:sym typeface="Libre Franklin Medium"/>
            </a:endParaRPr>
          </a:p>
        </p:txBody>
      </p:sp>
      <p:sp>
        <p:nvSpPr>
          <p:cNvPr id="117" name="Google Shape;117;p4"/>
          <p:cNvSpPr/>
          <p:nvPr/>
        </p:nvSpPr>
        <p:spPr>
          <a:xfrm>
            <a:off x="10071539" y="5620029"/>
            <a:ext cx="289034" cy="271103"/>
          </a:xfrm>
          <a:prstGeom prst="leftArrow">
            <a:avLst>
              <a:gd fmla="val 50000" name="adj1"/>
              <a:gd fmla="val 50000" name="adj2"/>
            </a:avLst>
          </a:prstGeom>
          <a:solidFill>
            <a:schemeClr val="accent1"/>
          </a:solidFill>
          <a:ln cap="flat" cmpd="sng" w="12700">
            <a:solidFill>
              <a:srgbClr val="8620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118" name="Google Shape;118;p4"/>
          <p:cNvPicPr preferRelativeResize="0"/>
          <p:nvPr/>
        </p:nvPicPr>
        <p:blipFill rotWithShape="1">
          <a:blip r:embed="rId5">
            <a:alphaModFix/>
          </a:blip>
          <a:srcRect b="0" l="0" r="0" t="0"/>
          <a:stretch/>
        </p:blipFill>
        <p:spPr>
          <a:xfrm>
            <a:off x="10820397" y="76197"/>
            <a:ext cx="1371603" cy="13716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p:nvPr/>
        </p:nvSpPr>
        <p:spPr>
          <a:xfrm>
            <a:off x="6705600" y="1524000"/>
            <a:ext cx="3276600" cy="1371600"/>
          </a:xfrm>
          <a:prstGeom prst="snip2DiagRect">
            <a:avLst>
              <a:gd fmla="val 0" name="adj1"/>
              <a:gd fmla="val 16667" name="adj2"/>
            </a:avLst>
          </a:prstGeom>
          <a:solidFill>
            <a:schemeClr val="accent1"/>
          </a:solidFill>
          <a:ln cap="flat" cmpd="sng" w="12700">
            <a:solidFill>
              <a:srgbClr val="8620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124" name="Google Shape;124;p5"/>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Libre Franklin Medium"/>
              <a:buNone/>
            </a:pPr>
            <a:r>
              <a:rPr lang="en-US"/>
              <a:t>Correlation Heatmap </a:t>
            </a:r>
            <a:endParaRPr/>
          </a:p>
        </p:txBody>
      </p:sp>
      <p:sp>
        <p:nvSpPr>
          <p:cNvPr id="125" name="Google Shape;125;p5"/>
          <p:cNvSpPr txBox="1"/>
          <p:nvPr>
            <p:ph idx="2" type="body"/>
          </p:nvPr>
        </p:nvSpPr>
        <p:spPr>
          <a:xfrm>
            <a:off x="6821214" y="1981200"/>
            <a:ext cx="3276600"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solidFill>
                  <a:schemeClr val="lt1"/>
                </a:solidFill>
                <a:latin typeface="Arial"/>
                <a:ea typeface="Arial"/>
                <a:cs typeface="Arial"/>
                <a:sym typeface="Arial"/>
              </a:rPr>
              <a:t>Data set Correlation</a:t>
            </a:r>
            <a:endParaRPr>
              <a:solidFill>
                <a:schemeClr val="lt1"/>
              </a:solidFill>
              <a:latin typeface="Arial"/>
              <a:ea typeface="Arial"/>
              <a:cs typeface="Arial"/>
              <a:sym typeface="Arial"/>
            </a:endParaRPr>
          </a:p>
        </p:txBody>
      </p:sp>
      <p:pic>
        <p:nvPicPr>
          <p:cNvPr id="126" name="Google Shape;126;p5"/>
          <p:cNvPicPr preferRelativeResize="0"/>
          <p:nvPr>
            <p:ph idx="1" type="body"/>
          </p:nvPr>
        </p:nvPicPr>
        <p:blipFill rotWithShape="1">
          <a:blip r:embed="rId3">
            <a:alphaModFix/>
          </a:blip>
          <a:srcRect b="0" l="0" r="0" t="0"/>
          <a:stretch/>
        </p:blipFill>
        <p:spPr>
          <a:xfrm>
            <a:off x="533400" y="1553232"/>
            <a:ext cx="6019800" cy="5304768"/>
          </a:xfrm>
          <a:prstGeom prst="rect">
            <a:avLst/>
          </a:prstGeom>
          <a:noFill/>
          <a:ln>
            <a:noFill/>
          </a:ln>
        </p:spPr>
      </p:pic>
      <p:pic>
        <p:nvPicPr>
          <p:cNvPr id="127" name="Google Shape;127;p5"/>
          <p:cNvPicPr preferRelativeResize="0"/>
          <p:nvPr/>
        </p:nvPicPr>
        <p:blipFill rotWithShape="1">
          <a:blip r:embed="rId4">
            <a:alphaModFix/>
          </a:blip>
          <a:srcRect b="0" l="0" r="0" t="0"/>
          <a:stretch/>
        </p:blipFill>
        <p:spPr>
          <a:xfrm>
            <a:off x="10820397" y="76197"/>
            <a:ext cx="1371603" cy="1371603"/>
          </a:xfrm>
          <a:prstGeom prst="rect">
            <a:avLst/>
          </a:prstGeom>
          <a:noFill/>
          <a:ln>
            <a:noFill/>
          </a:ln>
        </p:spPr>
      </p:pic>
      <p:sp>
        <p:nvSpPr>
          <p:cNvPr id="128" name="Google Shape;128;p5"/>
          <p:cNvSpPr txBox="1"/>
          <p:nvPr/>
        </p:nvSpPr>
        <p:spPr>
          <a:xfrm>
            <a:off x="6821214" y="3200400"/>
            <a:ext cx="491358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Medium"/>
                <a:ea typeface="Libre Franklin Medium"/>
                <a:cs typeface="Libre Franklin Medium"/>
                <a:sym typeface="Libre Franklin Medium"/>
              </a:rPr>
              <a:t>This heatmap displays the correlation between different features in the dataset, including cholesterol. Correlation shows how strongly two variables are related. For example, if cholesterol is highly correlated with age or other health indicators, it may be a key factor in predicting certain health outcomes.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Libre Franklin Medium"/>
              <a:buNone/>
            </a:pPr>
            <a:r>
              <a:rPr lang="en-US"/>
              <a:t>Models Used</a:t>
            </a:r>
            <a:endParaRPr/>
          </a:p>
        </p:txBody>
      </p:sp>
      <p:sp>
        <p:nvSpPr>
          <p:cNvPr id="134" name="Google Shape;134;p6"/>
          <p:cNvSpPr txBox="1"/>
          <p:nvPr>
            <p:ph idx="1" type="body"/>
          </p:nvPr>
        </p:nvSpPr>
        <p:spPr>
          <a:xfrm>
            <a:off x="1066800" y="1828799"/>
            <a:ext cx="48006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US" sz="3600">
                <a:solidFill>
                  <a:schemeClr val="dk1"/>
                </a:solidFill>
              </a:rPr>
              <a:t>ML Models Used</a:t>
            </a:r>
            <a:endParaRPr/>
          </a:p>
        </p:txBody>
      </p:sp>
      <p:sp>
        <p:nvSpPr>
          <p:cNvPr id="135" name="Google Shape;135;p6"/>
          <p:cNvSpPr txBox="1"/>
          <p:nvPr>
            <p:ph idx="2" type="body"/>
          </p:nvPr>
        </p:nvSpPr>
        <p:spPr>
          <a:xfrm>
            <a:off x="1066800" y="2590799"/>
            <a:ext cx="4800600" cy="38100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solidFill>
                  <a:schemeClr val="dk1"/>
                </a:solidFill>
              </a:rPr>
              <a:t>Logistic Regression </a:t>
            </a:r>
            <a:endParaRPr sz="2000">
              <a:solidFill>
                <a:schemeClr val="dk1"/>
              </a:solidFill>
            </a:endParaRPr>
          </a:p>
          <a:p>
            <a:pPr indent="-228600" lvl="0" marL="228600" rtl="0" algn="l">
              <a:lnSpc>
                <a:spcPct val="90000"/>
              </a:lnSpc>
              <a:spcBef>
                <a:spcPts val="1800"/>
              </a:spcBef>
              <a:spcAft>
                <a:spcPts val="0"/>
              </a:spcAft>
              <a:buClr>
                <a:schemeClr val="dk1"/>
              </a:buClr>
              <a:buSzPts val="2000"/>
              <a:buChar char="▪"/>
            </a:pPr>
            <a:r>
              <a:rPr lang="en-US" sz="2000">
                <a:solidFill>
                  <a:schemeClr val="dk1"/>
                </a:solidFill>
              </a:rPr>
              <a:t> SVM (Support Vector Machine)</a:t>
            </a:r>
            <a:endParaRPr/>
          </a:p>
          <a:p>
            <a:pPr indent="-228600" lvl="0" marL="228600" rtl="0" algn="l">
              <a:lnSpc>
                <a:spcPct val="90000"/>
              </a:lnSpc>
              <a:spcBef>
                <a:spcPts val="1800"/>
              </a:spcBef>
              <a:spcAft>
                <a:spcPts val="0"/>
              </a:spcAft>
              <a:buClr>
                <a:schemeClr val="dk1"/>
              </a:buClr>
              <a:buSzPts val="2000"/>
              <a:buChar char="▪"/>
            </a:pPr>
            <a:r>
              <a:rPr lang="en-US" sz="2000">
                <a:solidFill>
                  <a:schemeClr val="dk1"/>
                </a:solidFill>
              </a:rPr>
              <a:t>Decision Tree </a:t>
            </a:r>
            <a:endParaRPr sz="2000">
              <a:solidFill>
                <a:schemeClr val="dk1"/>
              </a:solidFill>
            </a:endParaRPr>
          </a:p>
          <a:p>
            <a:pPr indent="-228600" lvl="0" marL="228600" rtl="0" algn="l">
              <a:lnSpc>
                <a:spcPct val="90000"/>
              </a:lnSpc>
              <a:spcBef>
                <a:spcPts val="1800"/>
              </a:spcBef>
              <a:spcAft>
                <a:spcPts val="0"/>
              </a:spcAft>
              <a:buClr>
                <a:schemeClr val="dk1"/>
              </a:buClr>
              <a:buSzPts val="2000"/>
              <a:buChar char="▪"/>
            </a:pPr>
            <a:r>
              <a:rPr lang="en-US" sz="2000">
                <a:solidFill>
                  <a:schemeClr val="dk1"/>
                </a:solidFill>
              </a:rPr>
              <a:t>Random Forest</a:t>
            </a:r>
            <a:endParaRPr/>
          </a:p>
          <a:p>
            <a:pPr indent="-228600" lvl="0" marL="228600" rtl="0" algn="l">
              <a:lnSpc>
                <a:spcPct val="90000"/>
              </a:lnSpc>
              <a:spcBef>
                <a:spcPts val="1800"/>
              </a:spcBef>
              <a:spcAft>
                <a:spcPts val="0"/>
              </a:spcAft>
              <a:buClr>
                <a:schemeClr val="dk1"/>
              </a:buClr>
              <a:buSzPts val="2000"/>
              <a:buChar char="▪"/>
            </a:pPr>
            <a:r>
              <a:rPr lang="en-US" sz="2000">
                <a:solidFill>
                  <a:schemeClr val="dk1"/>
                </a:solidFill>
              </a:rPr>
              <a:t>k-Nearest Neighbors (k-NN)</a:t>
            </a:r>
            <a:endParaRPr/>
          </a:p>
        </p:txBody>
      </p:sp>
      <p:sp>
        <p:nvSpPr>
          <p:cNvPr id="136" name="Google Shape;136;p6"/>
          <p:cNvSpPr txBox="1"/>
          <p:nvPr/>
        </p:nvSpPr>
        <p:spPr>
          <a:xfrm>
            <a:off x="6324600" y="1828799"/>
            <a:ext cx="3886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Medium"/>
                <a:ea typeface="Libre Franklin Medium"/>
                <a:cs typeface="Libre Franklin Medium"/>
                <a:sym typeface="Libre Franklin Medium"/>
              </a:rPr>
              <a:t>Deep Learning Model Used</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Libre Franklin Medium"/>
                <a:ea typeface="Libre Franklin Medium"/>
                <a:cs typeface="Libre Franklin Medium"/>
                <a:sym typeface="Libre Franklin Medium"/>
              </a:rPr>
              <a:t>Multi-layer Perceptron (MLP)</a:t>
            </a:r>
            <a:endParaRPr/>
          </a:p>
        </p:txBody>
      </p:sp>
      <p:pic>
        <p:nvPicPr>
          <p:cNvPr id="137" name="Google Shape;137;p6"/>
          <p:cNvPicPr preferRelativeResize="0"/>
          <p:nvPr/>
        </p:nvPicPr>
        <p:blipFill rotWithShape="1">
          <a:blip r:embed="rId3">
            <a:alphaModFix/>
          </a:blip>
          <a:srcRect b="0" l="0" r="0" t="0"/>
          <a:stretch/>
        </p:blipFill>
        <p:spPr>
          <a:xfrm>
            <a:off x="10820397" y="76199"/>
            <a:ext cx="1371603" cy="13716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7"/>
          <p:cNvGraphicFramePr/>
          <p:nvPr/>
        </p:nvGraphicFramePr>
        <p:xfrm>
          <a:off x="2569778" y="0"/>
          <a:ext cx="3000000" cy="3000000"/>
        </p:xfrm>
        <a:graphic>
          <a:graphicData uri="http://schemas.openxmlformats.org/drawingml/2006/table">
            <a:tbl>
              <a:tblPr bandRow="1" firstRow="1">
                <a:noFill/>
                <a:tableStyleId>{E14D5BF4-EF64-4564-933B-77CB3B3D5B55}</a:tableStyleId>
              </a:tblPr>
              <a:tblGrid>
                <a:gridCol w="4811100"/>
                <a:gridCol w="4811100"/>
              </a:tblGrid>
              <a:tr h="979725">
                <a:tc>
                  <a:txBody>
                    <a:bodyPr/>
                    <a:lstStyle/>
                    <a:p>
                      <a:pPr indent="0" lvl="0" marL="0" marR="0" rtl="0" algn="ctr">
                        <a:lnSpc>
                          <a:spcPct val="200000"/>
                        </a:lnSpc>
                        <a:spcBef>
                          <a:spcPts val="0"/>
                        </a:spcBef>
                        <a:spcAft>
                          <a:spcPts val="0"/>
                        </a:spcAft>
                        <a:buNone/>
                      </a:pPr>
                      <a:r>
                        <a:rPr lang="en-US" sz="1800" u="none" cap="none" strike="noStrike"/>
                        <a:t>Model Name</a:t>
                      </a:r>
                      <a:endParaRPr sz="1800" u="none" cap="none" strike="noStrike"/>
                    </a:p>
                  </a:txBody>
                  <a:tcPr marT="45725" marB="45725" marR="91450" marL="91450">
                    <a:solidFill>
                      <a:srgbClr val="C00000"/>
                    </a:solidFill>
                  </a:tcPr>
                </a:tc>
                <a:tc>
                  <a:txBody>
                    <a:bodyPr/>
                    <a:lstStyle/>
                    <a:p>
                      <a:pPr indent="0" lvl="0" marL="0" marR="0" rtl="0" algn="ctr">
                        <a:lnSpc>
                          <a:spcPct val="200000"/>
                        </a:lnSpc>
                        <a:spcBef>
                          <a:spcPts val="0"/>
                        </a:spcBef>
                        <a:spcAft>
                          <a:spcPts val="0"/>
                        </a:spcAft>
                        <a:buNone/>
                      </a:pPr>
                      <a:r>
                        <a:rPr lang="en-US" sz="1800" u="none" cap="none" strike="noStrike"/>
                        <a:t>Accuracy</a:t>
                      </a:r>
                      <a:endParaRPr sz="1800" u="none" cap="none" strike="noStrike"/>
                    </a:p>
                  </a:txBody>
                  <a:tcPr marT="45725" marB="45725" marR="91450" marL="91450">
                    <a:solidFill>
                      <a:srgbClr val="C00000"/>
                    </a:solidFill>
                  </a:tcPr>
                </a:tc>
              </a:tr>
              <a:tr h="979725">
                <a:tc>
                  <a:txBody>
                    <a:bodyPr/>
                    <a:lstStyle/>
                    <a:p>
                      <a:pPr indent="0" lvl="0" marL="0" marR="0" rtl="0" algn="ctr">
                        <a:lnSpc>
                          <a:spcPct val="200000"/>
                        </a:lnSpc>
                        <a:spcBef>
                          <a:spcPts val="0"/>
                        </a:spcBef>
                        <a:spcAft>
                          <a:spcPts val="0"/>
                        </a:spcAft>
                        <a:buNone/>
                      </a:pPr>
                      <a:r>
                        <a:rPr b="0" lang="en-US" sz="1800" u="none" cap="none" strike="noStrike">
                          <a:solidFill>
                            <a:schemeClr val="dk1"/>
                          </a:solidFill>
                        </a:rPr>
                        <a:t>Logistic Regression </a:t>
                      </a:r>
                      <a:endParaRPr/>
                    </a:p>
                  </a:txBody>
                  <a:tcPr marT="45725" marB="45725" marR="91450" marL="91450">
                    <a:solidFill>
                      <a:srgbClr val="DE7578"/>
                    </a:solidFill>
                  </a:tcPr>
                </a:tc>
                <a:tc>
                  <a:txBody>
                    <a:bodyPr/>
                    <a:lstStyle/>
                    <a:p>
                      <a:pPr indent="0" lvl="0" marL="0" marR="0" rtl="0" algn="ctr">
                        <a:lnSpc>
                          <a:spcPct val="200000"/>
                        </a:lnSpc>
                        <a:spcBef>
                          <a:spcPts val="0"/>
                        </a:spcBef>
                        <a:spcAft>
                          <a:spcPts val="0"/>
                        </a:spcAft>
                        <a:buNone/>
                      </a:pPr>
                      <a:r>
                        <a:rPr b="0" i="0" lang="en-US" sz="1800" u="none" cap="none" strike="noStrike">
                          <a:solidFill>
                            <a:schemeClr val="dk1"/>
                          </a:solidFill>
                          <a:latin typeface="Libre Franklin Medium"/>
                          <a:ea typeface="Libre Franklin Medium"/>
                          <a:cs typeface="Libre Franklin Medium"/>
                          <a:sym typeface="Libre Franklin Medium"/>
                        </a:rPr>
                        <a:t>79.51%</a:t>
                      </a:r>
                      <a:endParaRPr sz="1800" u="none" cap="none" strike="noStrike"/>
                    </a:p>
                  </a:txBody>
                  <a:tcPr marT="45725" marB="45725" marR="91450" marL="91450">
                    <a:solidFill>
                      <a:srgbClr val="DE7578"/>
                    </a:solidFill>
                  </a:tcPr>
                </a:tc>
              </a:tr>
              <a:tr h="979725">
                <a:tc>
                  <a:txBody>
                    <a:bodyPr/>
                    <a:lstStyle/>
                    <a:p>
                      <a:pPr indent="0" lvl="0" marL="0" marR="0" rtl="0" algn="ctr">
                        <a:lnSpc>
                          <a:spcPct val="200000"/>
                        </a:lnSpc>
                        <a:spcBef>
                          <a:spcPts val="0"/>
                        </a:spcBef>
                        <a:spcAft>
                          <a:spcPts val="0"/>
                        </a:spcAft>
                        <a:buNone/>
                      </a:pPr>
                      <a:r>
                        <a:rPr b="0" lang="en-US" sz="1800" u="none" cap="none" strike="noStrike">
                          <a:solidFill>
                            <a:schemeClr val="dk1"/>
                          </a:solidFill>
                        </a:rPr>
                        <a:t>SVM (Support Vector Machine)</a:t>
                      </a:r>
                      <a:endParaRPr/>
                    </a:p>
                  </a:txBody>
                  <a:tcPr marT="45725" marB="45725" marR="91450" marL="91450">
                    <a:solidFill>
                      <a:srgbClr val="E9A2A3"/>
                    </a:solidFill>
                  </a:tcPr>
                </a:tc>
                <a:tc>
                  <a:txBody>
                    <a:bodyPr/>
                    <a:lstStyle/>
                    <a:p>
                      <a:pPr indent="0" lvl="0" marL="0" marR="0" rtl="0" algn="ctr">
                        <a:lnSpc>
                          <a:spcPct val="200000"/>
                        </a:lnSpc>
                        <a:spcBef>
                          <a:spcPts val="0"/>
                        </a:spcBef>
                        <a:spcAft>
                          <a:spcPts val="0"/>
                        </a:spcAft>
                        <a:buNone/>
                      </a:pPr>
                      <a:r>
                        <a:rPr b="0" i="0" lang="en-US" sz="1800" u="none" cap="none" strike="noStrike">
                          <a:solidFill>
                            <a:schemeClr val="dk1"/>
                          </a:solidFill>
                          <a:latin typeface="Libre Franklin Medium"/>
                          <a:ea typeface="Libre Franklin Medium"/>
                          <a:cs typeface="Libre Franklin Medium"/>
                          <a:sym typeface="Libre Franklin Medium"/>
                        </a:rPr>
                        <a:t>97.07%</a:t>
                      </a:r>
                      <a:endParaRPr sz="1800" u="none" cap="none" strike="noStrike"/>
                    </a:p>
                  </a:txBody>
                  <a:tcPr marT="45725" marB="45725" marR="91450" marL="91450">
                    <a:solidFill>
                      <a:srgbClr val="E9A2A3"/>
                    </a:solidFill>
                  </a:tcPr>
                </a:tc>
              </a:tr>
              <a:tr h="979725">
                <a:tc>
                  <a:txBody>
                    <a:bodyPr/>
                    <a:lstStyle/>
                    <a:p>
                      <a:pPr indent="0" lvl="0" marL="0" marR="0" rtl="0" algn="ctr">
                        <a:lnSpc>
                          <a:spcPct val="200000"/>
                        </a:lnSpc>
                        <a:spcBef>
                          <a:spcPts val="0"/>
                        </a:spcBef>
                        <a:spcAft>
                          <a:spcPts val="0"/>
                        </a:spcAft>
                        <a:buNone/>
                      </a:pPr>
                      <a:r>
                        <a:rPr b="0" lang="en-US" sz="1800" u="none" cap="none" strike="noStrike">
                          <a:solidFill>
                            <a:schemeClr val="dk1"/>
                          </a:solidFill>
                        </a:rPr>
                        <a:t>Decision Tree </a:t>
                      </a:r>
                      <a:endParaRPr/>
                    </a:p>
                  </a:txBody>
                  <a:tcPr marT="45725" marB="45725" marR="91450" marL="91450">
                    <a:solidFill>
                      <a:srgbClr val="DE7578"/>
                    </a:solidFill>
                  </a:tcPr>
                </a:tc>
                <a:tc>
                  <a:txBody>
                    <a:bodyPr/>
                    <a:lstStyle/>
                    <a:p>
                      <a:pPr indent="0" lvl="0" marL="0" marR="0" rtl="0" algn="ctr">
                        <a:lnSpc>
                          <a:spcPct val="200000"/>
                        </a:lnSpc>
                        <a:spcBef>
                          <a:spcPts val="0"/>
                        </a:spcBef>
                        <a:spcAft>
                          <a:spcPts val="0"/>
                        </a:spcAft>
                        <a:buNone/>
                      </a:pPr>
                      <a:r>
                        <a:rPr b="0" i="0" lang="en-US" sz="1800" u="none" cap="none" strike="noStrike">
                          <a:solidFill>
                            <a:schemeClr val="dk1"/>
                          </a:solidFill>
                          <a:latin typeface="Libre Franklin Medium"/>
                          <a:ea typeface="Libre Franklin Medium"/>
                          <a:cs typeface="Libre Franklin Medium"/>
                          <a:sym typeface="Libre Franklin Medium"/>
                        </a:rPr>
                        <a:t>97.56%</a:t>
                      </a:r>
                      <a:endParaRPr sz="1800" u="none" cap="none" strike="noStrike"/>
                    </a:p>
                  </a:txBody>
                  <a:tcPr marT="45725" marB="45725" marR="91450" marL="91450">
                    <a:solidFill>
                      <a:srgbClr val="DE7578"/>
                    </a:solidFill>
                  </a:tcPr>
                </a:tc>
              </a:tr>
              <a:tr h="979725">
                <a:tc>
                  <a:txBody>
                    <a:bodyPr/>
                    <a:lstStyle/>
                    <a:p>
                      <a:pPr indent="0" lvl="0" marL="0" marR="0" rtl="0" algn="ctr">
                        <a:lnSpc>
                          <a:spcPct val="200000"/>
                        </a:lnSpc>
                        <a:spcBef>
                          <a:spcPts val="0"/>
                        </a:spcBef>
                        <a:spcAft>
                          <a:spcPts val="0"/>
                        </a:spcAft>
                        <a:buNone/>
                      </a:pPr>
                      <a:r>
                        <a:rPr b="0" lang="en-US" sz="1800" u="none" cap="none" strike="noStrike">
                          <a:solidFill>
                            <a:schemeClr val="dk1"/>
                          </a:solidFill>
                        </a:rPr>
                        <a:t>Random Forest</a:t>
                      </a:r>
                      <a:endParaRPr/>
                    </a:p>
                  </a:txBody>
                  <a:tcPr marT="45725" marB="45725" marR="91450" marL="91450">
                    <a:solidFill>
                      <a:srgbClr val="E9A2A3"/>
                    </a:solidFill>
                  </a:tcPr>
                </a:tc>
                <a:tc>
                  <a:txBody>
                    <a:bodyPr/>
                    <a:lstStyle/>
                    <a:p>
                      <a:pPr indent="0" lvl="0" marL="0" marR="0" rtl="0" algn="ctr">
                        <a:lnSpc>
                          <a:spcPct val="200000"/>
                        </a:lnSpc>
                        <a:spcBef>
                          <a:spcPts val="0"/>
                        </a:spcBef>
                        <a:spcAft>
                          <a:spcPts val="0"/>
                        </a:spcAft>
                        <a:buNone/>
                      </a:pPr>
                      <a:r>
                        <a:rPr b="0" i="0" lang="en-US" sz="1800" u="none" cap="none" strike="noStrike">
                          <a:solidFill>
                            <a:schemeClr val="dk1"/>
                          </a:solidFill>
                          <a:latin typeface="Libre Franklin Medium"/>
                          <a:ea typeface="Libre Franklin Medium"/>
                          <a:cs typeface="Libre Franklin Medium"/>
                          <a:sym typeface="Libre Franklin Medium"/>
                        </a:rPr>
                        <a:t>98.54%</a:t>
                      </a:r>
                      <a:endParaRPr sz="1800" u="none" cap="none" strike="noStrike"/>
                    </a:p>
                  </a:txBody>
                  <a:tcPr marT="45725" marB="45725" marR="91450" marL="91450">
                    <a:solidFill>
                      <a:srgbClr val="E9A2A3"/>
                    </a:solidFill>
                  </a:tcPr>
                </a:tc>
              </a:tr>
              <a:tr h="979725">
                <a:tc>
                  <a:txBody>
                    <a:bodyPr/>
                    <a:lstStyle/>
                    <a:p>
                      <a:pPr indent="0" lvl="0" marL="0" marR="0" rtl="0" algn="ctr">
                        <a:lnSpc>
                          <a:spcPct val="200000"/>
                        </a:lnSpc>
                        <a:spcBef>
                          <a:spcPts val="0"/>
                        </a:spcBef>
                        <a:spcAft>
                          <a:spcPts val="0"/>
                        </a:spcAft>
                        <a:buNone/>
                      </a:pPr>
                      <a:r>
                        <a:rPr b="0" lang="en-US" sz="1800" u="none" cap="none" strike="noStrike">
                          <a:solidFill>
                            <a:schemeClr val="dk1"/>
                          </a:solidFill>
                        </a:rPr>
                        <a:t>k-Nearest Neighbors (k-NN)</a:t>
                      </a:r>
                      <a:endParaRPr/>
                    </a:p>
                  </a:txBody>
                  <a:tcPr marT="45725" marB="45725" marR="91450" marL="91450">
                    <a:solidFill>
                      <a:srgbClr val="DE7578"/>
                    </a:solidFill>
                  </a:tcPr>
                </a:tc>
                <a:tc>
                  <a:txBody>
                    <a:bodyPr/>
                    <a:lstStyle/>
                    <a:p>
                      <a:pPr indent="0" lvl="0" marL="0" marR="0" rtl="0" algn="ctr">
                        <a:lnSpc>
                          <a:spcPct val="200000"/>
                        </a:lnSpc>
                        <a:spcBef>
                          <a:spcPts val="0"/>
                        </a:spcBef>
                        <a:spcAft>
                          <a:spcPts val="0"/>
                        </a:spcAft>
                        <a:buNone/>
                      </a:pPr>
                      <a:r>
                        <a:rPr b="0" i="0" lang="en-US" sz="1800" u="none" cap="none" strike="noStrike">
                          <a:solidFill>
                            <a:schemeClr val="dk1"/>
                          </a:solidFill>
                          <a:latin typeface="Libre Franklin Medium"/>
                          <a:ea typeface="Libre Franklin Medium"/>
                          <a:cs typeface="Libre Franklin Medium"/>
                          <a:sym typeface="Libre Franklin Medium"/>
                        </a:rPr>
                        <a:t>95.61%</a:t>
                      </a:r>
                      <a:endParaRPr sz="1800" u="none" cap="none" strike="noStrike"/>
                    </a:p>
                  </a:txBody>
                  <a:tcPr marT="45725" marB="45725" marR="91450" marL="91450">
                    <a:solidFill>
                      <a:srgbClr val="DE7578"/>
                    </a:solidFill>
                  </a:tcPr>
                </a:tc>
              </a:tr>
              <a:tr h="979725">
                <a:tc>
                  <a:txBody>
                    <a:bodyPr/>
                    <a:lstStyle/>
                    <a:p>
                      <a:pPr indent="0" lvl="0" marL="0" marR="0" rtl="0" algn="ctr">
                        <a:lnSpc>
                          <a:spcPct val="200000"/>
                        </a:lnSpc>
                        <a:spcBef>
                          <a:spcPts val="0"/>
                        </a:spcBef>
                        <a:spcAft>
                          <a:spcPts val="0"/>
                        </a:spcAft>
                        <a:buClr>
                          <a:schemeClr val="dk1"/>
                        </a:buClr>
                        <a:buSzPts val="1800"/>
                        <a:buFont typeface="Libre Franklin Medium"/>
                        <a:buNone/>
                      </a:pPr>
                      <a:r>
                        <a:rPr b="0" lang="en-US" sz="1800" u="none" cap="none" strike="noStrike"/>
                        <a:t>Multi-layer Perceptron (MLP)</a:t>
                      </a:r>
                      <a:endParaRPr/>
                    </a:p>
                  </a:txBody>
                  <a:tcPr marT="45725" marB="45725" marR="91450" marL="91450">
                    <a:solidFill>
                      <a:srgbClr val="DE7578"/>
                    </a:solidFill>
                  </a:tcPr>
                </a:tc>
                <a:tc>
                  <a:txBody>
                    <a:bodyPr/>
                    <a:lstStyle/>
                    <a:p>
                      <a:pPr indent="0" lvl="0" marL="0" marR="0" rtl="0" algn="ctr">
                        <a:lnSpc>
                          <a:spcPct val="200000"/>
                        </a:lnSpc>
                        <a:spcBef>
                          <a:spcPts val="0"/>
                        </a:spcBef>
                        <a:spcAft>
                          <a:spcPts val="0"/>
                        </a:spcAft>
                        <a:buNone/>
                      </a:pPr>
                      <a:r>
                        <a:rPr b="0" i="0" lang="en-US" sz="1800" u="none" cap="none" strike="noStrike">
                          <a:solidFill>
                            <a:schemeClr val="dk1"/>
                          </a:solidFill>
                          <a:latin typeface="Libre Franklin Medium"/>
                          <a:ea typeface="Libre Franklin Medium"/>
                          <a:cs typeface="Libre Franklin Medium"/>
                          <a:sym typeface="Libre Franklin Medium"/>
                        </a:rPr>
                        <a:t>93.66%</a:t>
                      </a:r>
                      <a:endParaRPr sz="1800" u="none" cap="none" strike="noStrike"/>
                    </a:p>
                  </a:txBody>
                  <a:tcPr marT="45725" marB="45725" marR="91450" marL="91450">
                    <a:solidFill>
                      <a:srgbClr val="DE7578"/>
                    </a:solidFill>
                  </a:tcPr>
                </a:tc>
              </a:tr>
            </a:tbl>
          </a:graphicData>
        </a:graphic>
      </p:graphicFrame>
      <p:sp>
        <p:nvSpPr>
          <p:cNvPr id="143" name="Google Shape;143;p7"/>
          <p:cNvSpPr txBox="1"/>
          <p:nvPr/>
        </p:nvSpPr>
        <p:spPr>
          <a:xfrm>
            <a:off x="152400" y="3048000"/>
            <a:ext cx="23622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accent1"/>
                </a:solidFill>
                <a:latin typeface="Arial"/>
                <a:ea typeface="Arial"/>
                <a:cs typeface="Arial"/>
                <a:sym typeface="Arial"/>
              </a:rPr>
              <a:t>Results</a:t>
            </a:r>
            <a:endParaRPr sz="4800">
              <a:solidFill>
                <a:schemeClr val="accen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152400" y="0"/>
            <a:ext cx="6172200"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Libre Franklin Medium"/>
                <a:ea typeface="Libre Franklin Medium"/>
                <a:cs typeface="Libre Franklin Medium"/>
                <a:sym typeface="Libre Franklin Medium"/>
              </a:rPr>
              <a:t>Key Takeaways</a:t>
            </a:r>
            <a:r>
              <a:rPr lang="en-US" sz="2400">
                <a:solidFill>
                  <a:schemeClr val="dk1"/>
                </a:solidFill>
                <a:latin typeface="Libre Franklin Medium"/>
                <a:ea typeface="Libre Franklin Medium"/>
                <a:cs typeface="Libre Franklin Medium"/>
                <a:sym typeface="Libre Franklin Medium"/>
              </a:rPr>
              <a:t>:</a:t>
            </a:r>
            <a:endParaRPr/>
          </a:p>
          <a:p>
            <a:pPr indent="0" lvl="0" marL="0" marR="0" rtl="0" algn="l">
              <a:spcBef>
                <a:spcPts val="0"/>
              </a:spcBef>
              <a:spcAft>
                <a:spcPts val="0"/>
              </a:spcAft>
              <a:buNone/>
            </a:pPr>
            <a:r>
              <a:rPr lang="en-US" sz="1600">
                <a:solidFill>
                  <a:schemeClr val="dk1"/>
                </a:solidFill>
                <a:latin typeface="Libre Franklin Medium"/>
                <a:ea typeface="Libre Franklin Medium"/>
                <a:cs typeface="Libre Franklin Medium"/>
                <a:sym typeface="Libre Franklin Medium"/>
              </a:rPr>
              <a:t>The model successfully predicts heart disease with an accuracy of 98.54%</a:t>
            </a:r>
            <a:endParaRPr sz="20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b="1" lang="en-US" sz="2400">
                <a:solidFill>
                  <a:schemeClr val="dk1"/>
                </a:solidFill>
                <a:latin typeface="Libre Franklin Medium"/>
                <a:ea typeface="Libre Franklin Medium"/>
                <a:cs typeface="Libre Franklin Medium"/>
                <a:sym typeface="Libre Franklin Medium"/>
              </a:rPr>
              <a:t>Recommendations</a:t>
            </a:r>
            <a:r>
              <a:rPr lang="en-US" sz="2400">
                <a:solidFill>
                  <a:schemeClr val="dk1"/>
                </a:solidFill>
                <a:latin typeface="Libre Franklin Medium"/>
                <a:ea typeface="Libre Franklin Medium"/>
                <a:cs typeface="Libre Franklin Medium"/>
                <a:sym typeface="Libre Franklin Medium"/>
              </a:rPr>
              <a:t>:</a:t>
            </a:r>
            <a:endParaRPr/>
          </a:p>
          <a:p>
            <a:pPr indent="0" lvl="0" marL="0" marR="0" rtl="0" algn="l">
              <a:spcBef>
                <a:spcPts val="0"/>
              </a:spcBef>
              <a:spcAft>
                <a:spcPts val="0"/>
              </a:spcAft>
              <a:buNone/>
            </a:pPr>
            <a:r>
              <a:rPr lang="en-US" sz="1600">
                <a:solidFill>
                  <a:schemeClr val="dk1"/>
                </a:solidFill>
                <a:latin typeface="Libre Franklin Medium"/>
                <a:ea typeface="Libre Franklin Medium"/>
                <a:cs typeface="Libre Franklin Medium"/>
                <a:sym typeface="Libre Franklin Medium"/>
              </a:rPr>
              <a:t>Use the model’s predictions to support preventative healthcare screening By identifying individuals at high risk, the model can aid in early intervention strategies and tailored health plans</a:t>
            </a:r>
            <a:endParaRPr sz="20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b="1" lang="en-US" sz="2400">
                <a:solidFill>
                  <a:schemeClr val="dk1"/>
                </a:solidFill>
                <a:latin typeface="Libre Franklin Medium"/>
                <a:ea typeface="Libre Franklin Medium"/>
                <a:cs typeface="Libre Franklin Medium"/>
                <a:sym typeface="Libre Franklin Medium"/>
              </a:rPr>
              <a:t>Future Work</a:t>
            </a:r>
            <a:r>
              <a:rPr lang="en-US" sz="2400">
                <a:solidFill>
                  <a:schemeClr val="dk1"/>
                </a:solidFill>
                <a:latin typeface="Libre Franklin Medium"/>
                <a:ea typeface="Libre Franklin Medium"/>
                <a:cs typeface="Libre Franklin Medium"/>
                <a:sym typeface="Libre Franklin Medium"/>
              </a:rPr>
              <a:t>:</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Libre Franklin Medium"/>
                <a:ea typeface="Libre Franklin Medium"/>
                <a:cs typeface="Libre Franklin Medium"/>
                <a:sym typeface="Libre Franklin Medium"/>
              </a:rPr>
              <a:t>Data Collection:</a:t>
            </a:r>
            <a:endParaRPr b="1"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1600">
                <a:solidFill>
                  <a:schemeClr val="dk1"/>
                </a:solidFill>
                <a:latin typeface="Libre Franklin Medium"/>
                <a:ea typeface="Libre Franklin Medium"/>
                <a:cs typeface="Libre Franklin Medium"/>
                <a:sym typeface="Libre Franklin Medium"/>
              </a:rPr>
              <a:t>Expand the dataset by incorporating data from diverse populations to improve model robustness and generalizability.</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Libre Franklin Medium"/>
                <a:ea typeface="Libre Franklin Medium"/>
                <a:cs typeface="Libre Franklin Medium"/>
                <a:sym typeface="Libre Franklin Medium"/>
              </a:rPr>
              <a:t>Feature Engineering:</a:t>
            </a:r>
            <a:endParaRPr b="1"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1600">
                <a:solidFill>
                  <a:schemeClr val="dk1"/>
                </a:solidFill>
                <a:latin typeface="Libre Franklin Medium"/>
                <a:ea typeface="Libre Franklin Medium"/>
                <a:cs typeface="Libre Franklin Medium"/>
                <a:sym typeface="Libre Franklin Medium"/>
              </a:rPr>
              <a:t>Explore additional features that could improve the model’s accuracy, such as lifestyle factors, genetic information, or more detailed medical history</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Libre Franklin Medium"/>
                <a:ea typeface="Libre Franklin Medium"/>
                <a:cs typeface="Libre Franklin Medium"/>
                <a:sym typeface="Libre Franklin Medium"/>
              </a:rPr>
              <a:t>Model Tuning</a:t>
            </a:r>
            <a:r>
              <a:rPr lang="en-US" sz="2000">
                <a:solidFill>
                  <a:schemeClr val="dk1"/>
                </a:solidFill>
                <a:latin typeface="Libre Franklin Medium"/>
                <a:ea typeface="Libre Franklin Medium"/>
                <a:cs typeface="Libre Franklin Medium"/>
                <a:sym typeface="Libre Franklin Medium"/>
              </a:rPr>
              <a:t>:</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1600">
                <a:solidFill>
                  <a:schemeClr val="dk1"/>
                </a:solidFill>
                <a:latin typeface="Libre Franklin Medium"/>
                <a:ea typeface="Libre Franklin Medium"/>
                <a:cs typeface="Libre Franklin Medium"/>
                <a:sym typeface="Libre Franklin Medium"/>
              </a:rPr>
              <a:t>Experiment with other algorithms and fine-tuning techniques, like specific tuning method, hyperparameter optimization, to improve model performance.</a:t>
            </a:r>
            <a:endParaRPr sz="2400">
              <a:solidFill>
                <a:schemeClr val="dk1"/>
              </a:solidFill>
              <a:latin typeface="Libre Franklin Medium"/>
              <a:ea typeface="Libre Franklin Medium"/>
              <a:cs typeface="Libre Franklin Medium"/>
              <a:sym typeface="Libre Franklin Medium"/>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Libre Franklin Medium"/>
                <a:ea typeface="Libre Franklin Medium"/>
                <a:cs typeface="Libre Franklin Medium"/>
                <a:sym typeface="Libre Franklin Medium"/>
              </a:rPr>
              <a:t>Real-World Testing:</a:t>
            </a:r>
            <a:endParaRPr/>
          </a:p>
          <a:p>
            <a:pPr indent="0" lvl="0" marL="0" marR="0" rtl="0" algn="l">
              <a:spcBef>
                <a:spcPts val="0"/>
              </a:spcBef>
              <a:spcAft>
                <a:spcPts val="0"/>
              </a:spcAft>
              <a:buNone/>
            </a:pPr>
            <a:r>
              <a:rPr lang="en-US" sz="1600">
                <a:solidFill>
                  <a:schemeClr val="dk1"/>
                </a:solidFill>
                <a:latin typeface="Libre Franklin Medium"/>
                <a:ea typeface="Libre Franklin Medium"/>
                <a:cs typeface="Libre Franklin Medium"/>
                <a:sym typeface="Libre Franklin Medium"/>
              </a:rPr>
              <a:t>Conduct a pilot study to evaluate the model’s effectiveness in a real-world healthcare setting</a:t>
            </a:r>
            <a:endParaRPr sz="1600">
              <a:solidFill>
                <a:schemeClr val="dk1"/>
              </a:solidFill>
              <a:latin typeface="Libre Franklin Medium"/>
              <a:ea typeface="Libre Franklin Medium"/>
              <a:cs typeface="Libre Franklin Medium"/>
              <a:sym typeface="Libre Franklin Medium"/>
            </a:endParaRPr>
          </a:p>
        </p:txBody>
      </p:sp>
      <p:sp>
        <p:nvSpPr>
          <p:cNvPr id="149" name="Google Shape;149;p8"/>
          <p:cNvSpPr txBox="1"/>
          <p:nvPr/>
        </p:nvSpPr>
        <p:spPr>
          <a:xfrm>
            <a:off x="7391400" y="5029200"/>
            <a:ext cx="441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Submitted to : Engr Reema Memon</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Libre Franklin Medium"/>
              <a:ea typeface="Libre Franklin Medium"/>
              <a:cs typeface="Libre Franklin Medium"/>
              <a:sym typeface="Libre Franklin Medium"/>
            </a:endParaRPr>
          </a:p>
        </p:txBody>
      </p:sp>
      <p:sp>
        <p:nvSpPr>
          <p:cNvPr id="150" name="Google Shape;150;p8"/>
          <p:cNvSpPr txBox="1"/>
          <p:nvPr/>
        </p:nvSpPr>
        <p:spPr>
          <a:xfrm>
            <a:off x="7505700" y="2516326"/>
            <a:ext cx="3962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Medium"/>
                <a:ea typeface="Libre Franklin Medium"/>
                <a:cs typeface="Libre Franklin Medium"/>
                <a:sym typeface="Libre Franklin Medium"/>
              </a:rPr>
              <a:t>BY :</a:t>
            </a:r>
            <a:endParaRPr/>
          </a:p>
          <a:p>
            <a:pPr indent="-342900" lvl="0" marL="342900" marR="0" rtl="0" algn="l">
              <a:spcBef>
                <a:spcPts val="0"/>
              </a:spcBef>
              <a:spcAft>
                <a:spcPts val="0"/>
              </a:spcAft>
              <a:buClr>
                <a:schemeClr val="dk1"/>
              </a:buClr>
              <a:buSzPts val="1800"/>
              <a:buFont typeface="Libre Franklin Medium"/>
              <a:buAutoNum type="arabicParenR"/>
            </a:pPr>
            <a:r>
              <a:rPr lang="en-US" sz="1800">
                <a:solidFill>
                  <a:schemeClr val="dk1"/>
                </a:solidFill>
                <a:latin typeface="Libre Franklin Medium"/>
                <a:ea typeface="Libre Franklin Medium"/>
                <a:cs typeface="Libre Franklin Medium"/>
                <a:sym typeface="Libre Franklin Medium"/>
              </a:rPr>
              <a:t> Muhammad Owais</a:t>
            </a:r>
            <a:endParaRPr sz="1800">
              <a:solidFill>
                <a:schemeClr val="dk1"/>
              </a:solidFill>
              <a:latin typeface="Libre Franklin Medium"/>
              <a:ea typeface="Libre Franklin Medium"/>
              <a:cs typeface="Libre Franklin Medium"/>
              <a:sym typeface="Libre Franklin Medium"/>
            </a:endParaRPr>
          </a:p>
          <a:p>
            <a:pPr indent="-342900" lvl="0" marL="342900" marR="0" rtl="0" algn="l">
              <a:spcBef>
                <a:spcPts val="0"/>
              </a:spcBef>
              <a:spcAft>
                <a:spcPts val="0"/>
              </a:spcAft>
              <a:buClr>
                <a:schemeClr val="dk1"/>
              </a:buClr>
              <a:buSzPts val="1800"/>
              <a:buFont typeface="Libre Franklin Medium"/>
              <a:buAutoNum type="arabicParenR"/>
            </a:pPr>
            <a:r>
              <a:rPr lang="en-US" sz="1800">
                <a:solidFill>
                  <a:schemeClr val="dk1"/>
                </a:solidFill>
                <a:latin typeface="Libre Franklin Medium"/>
                <a:ea typeface="Libre Franklin Medium"/>
                <a:cs typeface="Libre Franklin Medium"/>
                <a:sym typeface="Libre Franklin Medium"/>
              </a:rPr>
              <a:t>Abdul Hanan</a:t>
            </a:r>
            <a:endParaRPr sz="1800">
              <a:solidFill>
                <a:schemeClr val="dk1"/>
              </a:solidFill>
              <a:latin typeface="Libre Franklin Medium"/>
              <a:ea typeface="Libre Franklin Medium"/>
              <a:cs typeface="Libre Franklin Medium"/>
              <a:sym typeface="Libre Franklin Medium"/>
            </a:endParaRPr>
          </a:p>
          <a:p>
            <a:pPr indent="-342900" lvl="0" marL="342900" marR="0" rtl="0" algn="l">
              <a:spcBef>
                <a:spcPts val="0"/>
              </a:spcBef>
              <a:spcAft>
                <a:spcPts val="0"/>
              </a:spcAft>
              <a:buClr>
                <a:schemeClr val="dk1"/>
              </a:buClr>
              <a:buSzPts val="1800"/>
              <a:buFont typeface="Libre Franklin Medium"/>
              <a:buAutoNum type="arabicParenR"/>
            </a:pPr>
            <a:r>
              <a:rPr lang="en-US" sz="1800">
                <a:solidFill>
                  <a:schemeClr val="dk1"/>
                </a:solidFill>
                <a:latin typeface="Libre Franklin Medium"/>
                <a:ea typeface="Libre Franklin Medium"/>
                <a:cs typeface="Libre Franklin Medium"/>
                <a:sym typeface="Libre Franklin Medium"/>
              </a:rPr>
              <a:t>Zahid Hussain</a:t>
            </a:r>
            <a:endParaRPr sz="1800">
              <a:solidFill>
                <a:schemeClr val="dk1"/>
              </a:solidFill>
              <a:latin typeface="Libre Franklin Medium"/>
              <a:ea typeface="Libre Franklin Medium"/>
              <a:cs typeface="Libre Franklin Medium"/>
              <a:sym typeface="Libre Franklin Medium"/>
            </a:endParaRPr>
          </a:p>
        </p:txBody>
      </p:sp>
      <p:pic>
        <p:nvPicPr>
          <p:cNvPr id="151" name="Google Shape;151;p8"/>
          <p:cNvPicPr preferRelativeResize="0"/>
          <p:nvPr/>
        </p:nvPicPr>
        <p:blipFill rotWithShape="1">
          <a:blip r:embed="rId3">
            <a:alphaModFix/>
          </a:blip>
          <a:srcRect b="0" l="0" r="0" t="0"/>
          <a:stretch/>
        </p:blipFill>
        <p:spPr>
          <a:xfrm>
            <a:off x="7315200" y="336129"/>
            <a:ext cx="4343400" cy="1702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Medical Design 16x9">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2024-11-11T04:58:36Z</dcterms:created>
  <dc:creator>Windows User</dc:creator>
</cp:coreProperties>
</file>