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2"/>
    <p:sldId id="278" r:id="rId3"/>
    <p:sldId id="276" r:id="rId4"/>
    <p:sldId id="266" r:id="rId5"/>
    <p:sldId id="270" r:id="rId6"/>
    <p:sldId id="264" r:id="rId7"/>
    <p:sldId id="274" r:id="rId8"/>
    <p:sldId id="268" r:id="rId9"/>
    <p:sldId id="280" r:id="rId10"/>
    <p:sldId id="272" r:id="rId11"/>
    <p:sldId id="28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F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88952" cy="6857995"/>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0"/>
            <a:ext cx="12189460" cy="6858000"/>
          </a:xfrm>
          <a:custGeom>
            <a:avLst/>
            <a:gdLst/>
            <a:ahLst/>
            <a:cxnLst/>
            <a:rect l="l" t="t" r="r" b="b"/>
            <a:pathLst>
              <a:path w="12189460" h="6858000">
                <a:moveTo>
                  <a:pt x="4241266" y="0"/>
                </a:moveTo>
                <a:lnTo>
                  <a:pt x="3705720" y="0"/>
                </a:lnTo>
                <a:lnTo>
                  <a:pt x="330746" y="3370580"/>
                </a:lnTo>
                <a:lnTo>
                  <a:pt x="326263" y="3373628"/>
                </a:lnTo>
                <a:lnTo>
                  <a:pt x="297827" y="3408959"/>
                </a:lnTo>
                <a:lnTo>
                  <a:pt x="278879" y="3447834"/>
                </a:lnTo>
                <a:lnTo>
                  <a:pt x="269405" y="3488690"/>
                </a:lnTo>
                <a:lnTo>
                  <a:pt x="269405" y="3529952"/>
                </a:lnTo>
                <a:lnTo>
                  <a:pt x="278879" y="3570097"/>
                </a:lnTo>
                <a:lnTo>
                  <a:pt x="297827" y="3607536"/>
                </a:lnTo>
                <a:lnTo>
                  <a:pt x="326263" y="3640709"/>
                </a:lnTo>
                <a:lnTo>
                  <a:pt x="361302" y="3667976"/>
                </a:lnTo>
                <a:lnTo>
                  <a:pt x="400837" y="3685616"/>
                </a:lnTo>
                <a:lnTo>
                  <a:pt x="442937" y="3693642"/>
                </a:lnTo>
                <a:lnTo>
                  <a:pt x="485698" y="3692042"/>
                </a:lnTo>
                <a:lnTo>
                  <a:pt x="527164" y="3680841"/>
                </a:lnTo>
                <a:lnTo>
                  <a:pt x="587641" y="3641090"/>
                </a:lnTo>
                <a:lnTo>
                  <a:pt x="587844" y="3641344"/>
                </a:lnTo>
                <a:lnTo>
                  <a:pt x="588098" y="3641102"/>
                </a:lnTo>
                <a:lnTo>
                  <a:pt x="4241266" y="0"/>
                </a:lnTo>
                <a:close/>
              </a:path>
              <a:path w="12189460" h="6858000">
                <a:moveTo>
                  <a:pt x="5850394" y="2103882"/>
                </a:moveTo>
                <a:lnTo>
                  <a:pt x="5848515" y="2058784"/>
                </a:lnTo>
                <a:lnTo>
                  <a:pt x="5844768" y="2013750"/>
                </a:lnTo>
                <a:lnTo>
                  <a:pt x="5839130" y="1968881"/>
                </a:lnTo>
                <a:lnTo>
                  <a:pt x="5831624" y="1924202"/>
                </a:lnTo>
                <a:lnTo>
                  <a:pt x="5822239" y="1879790"/>
                </a:lnTo>
                <a:lnTo>
                  <a:pt x="5810986" y="1835721"/>
                </a:lnTo>
                <a:lnTo>
                  <a:pt x="5797842" y="1792046"/>
                </a:lnTo>
                <a:lnTo>
                  <a:pt x="5782830" y="1748815"/>
                </a:lnTo>
                <a:lnTo>
                  <a:pt x="5765939" y="1706118"/>
                </a:lnTo>
                <a:lnTo>
                  <a:pt x="5747169" y="1663992"/>
                </a:lnTo>
                <a:lnTo>
                  <a:pt x="5726519" y="1622513"/>
                </a:lnTo>
                <a:lnTo>
                  <a:pt x="5704002" y="1581746"/>
                </a:lnTo>
                <a:lnTo>
                  <a:pt x="5679592" y="1541741"/>
                </a:lnTo>
                <a:lnTo>
                  <a:pt x="5653316" y="1502575"/>
                </a:lnTo>
                <a:lnTo>
                  <a:pt x="5625173" y="1464297"/>
                </a:lnTo>
                <a:lnTo>
                  <a:pt x="5595137" y="1426984"/>
                </a:lnTo>
                <a:lnTo>
                  <a:pt x="5563235" y="1390688"/>
                </a:lnTo>
                <a:lnTo>
                  <a:pt x="5529453" y="1355471"/>
                </a:lnTo>
                <a:lnTo>
                  <a:pt x="5491010" y="1319390"/>
                </a:lnTo>
                <a:lnTo>
                  <a:pt x="5451310" y="1285481"/>
                </a:lnTo>
                <a:lnTo>
                  <a:pt x="5410403" y="1253769"/>
                </a:lnTo>
                <a:lnTo>
                  <a:pt x="5368366" y="1224241"/>
                </a:lnTo>
                <a:lnTo>
                  <a:pt x="5325313" y="1196898"/>
                </a:lnTo>
                <a:lnTo>
                  <a:pt x="5281295" y="1171740"/>
                </a:lnTo>
                <a:lnTo>
                  <a:pt x="5236400" y="1148765"/>
                </a:lnTo>
                <a:lnTo>
                  <a:pt x="5190706" y="1127988"/>
                </a:lnTo>
                <a:lnTo>
                  <a:pt x="5144313" y="1109395"/>
                </a:lnTo>
                <a:lnTo>
                  <a:pt x="5097272" y="1092987"/>
                </a:lnTo>
                <a:lnTo>
                  <a:pt x="5049698" y="1078763"/>
                </a:lnTo>
                <a:lnTo>
                  <a:pt x="5001641" y="1066723"/>
                </a:lnTo>
                <a:lnTo>
                  <a:pt x="4953203" y="1056881"/>
                </a:lnTo>
                <a:lnTo>
                  <a:pt x="4904448" y="1049223"/>
                </a:lnTo>
                <a:lnTo>
                  <a:pt x="4855476" y="1043749"/>
                </a:lnTo>
                <a:lnTo>
                  <a:pt x="4806353" y="1040472"/>
                </a:lnTo>
                <a:lnTo>
                  <a:pt x="4757166" y="1039368"/>
                </a:lnTo>
                <a:lnTo>
                  <a:pt x="4707991" y="1040472"/>
                </a:lnTo>
                <a:lnTo>
                  <a:pt x="4658906" y="1043749"/>
                </a:lnTo>
                <a:lnTo>
                  <a:pt x="4610011" y="1049223"/>
                </a:lnTo>
                <a:lnTo>
                  <a:pt x="4561370" y="1056881"/>
                </a:lnTo>
                <a:lnTo>
                  <a:pt x="4513072" y="1066723"/>
                </a:lnTo>
                <a:lnTo>
                  <a:pt x="4465193" y="1078763"/>
                </a:lnTo>
                <a:lnTo>
                  <a:pt x="4417809" y="1092987"/>
                </a:lnTo>
                <a:lnTo>
                  <a:pt x="4371010" y="1109395"/>
                </a:lnTo>
                <a:lnTo>
                  <a:pt x="4324870" y="1127988"/>
                </a:lnTo>
                <a:lnTo>
                  <a:pt x="4279481" y="1148765"/>
                </a:lnTo>
                <a:lnTo>
                  <a:pt x="4234916" y="1171740"/>
                </a:lnTo>
                <a:lnTo>
                  <a:pt x="4191241" y="1196898"/>
                </a:lnTo>
                <a:lnTo>
                  <a:pt x="4148569" y="1224241"/>
                </a:lnTo>
                <a:lnTo>
                  <a:pt x="4106951" y="1253769"/>
                </a:lnTo>
                <a:lnTo>
                  <a:pt x="4066489" y="1285481"/>
                </a:lnTo>
                <a:lnTo>
                  <a:pt x="4027246" y="1319390"/>
                </a:lnTo>
                <a:lnTo>
                  <a:pt x="3989324" y="1355471"/>
                </a:lnTo>
                <a:lnTo>
                  <a:pt x="3986403" y="1358773"/>
                </a:lnTo>
                <a:lnTo>
                  <a:pt x="0" y="5338064"/>
                </a:lnTo>
                <a:lnTo>
                  <a:pt x="0" y="6858000"/>
                </a:lnTo>
                <a:lnTo>
                  <a:pt x="1564259" y="6858000"/>
                </a:lnTo>
                <a:lnTo>
                  <a:pt x="5529326" y="2893187"/>
                </a:lnTo>
                <a:lnTo>
                  <a:pt x="5529453" y="2892933"/>
                </a:lnTo>
                <a:lnTo>
                  <a:pt x="5563235" y="2858198"/>
                </a:lnTo>
                <a:lnTo>
                  <a:pt x="5595137" y="2822346"/>
                </a:lnTo>
                <a:lnTo>
                  <a:pt x="5625173" y="2785453"/>
                </a:lnTo>
                <a:lnTo>
                  <a:pt x="5653316" y="2747568"/>
                </a:lnTo>
                <a:lnTo>
                  <a:pt x="5679592" y="2708770"/>
                </a:lnTo>
                <a:lnTo>
                  <a:pt x="5704002" y="2669108"/>
                </a:lnTo>
                <a:lnTo>
                  <a:pt x="5726519" y="2628646"/>
                </a:lnTo>
                <a:lnTo>
                  <a:pt x="5747169" y="2587460"/>
                </a:lnTo>
                <a:lnTo>
                  <a:pt x="5765939" y="2545600"/>
                </a:lnTo>
                <a:lnTo>
                  <a:pt x="5782830" y="2503132"/>
                </a:lnTo>
                <a:lnTo>
                  <a:pt x="5797842" y="2460117"/>
                </a:lnTo>
                <a:lnTo>
                  <a:pt x="5810986" y="2416619"/>
                </a:lnTo>
                <a:lnTo>
                  <a:pt x="5822239" y="2372703"/>
                </a:lnTo>
                <a:lnTo>
                  <a:pt x="5831624" y="2328430"/>
                </a:lnTo>
                <a:lnTo>
                  <a:pt x="5839130" y="2283853"/>
                </a:lnTo>
                <a:lnTo>
                  <a:pt x="5844768" y="2239060"/>
                </a:lnTo>
                <a:lnTo>
                  <a:pt x="5848515" y="2194090"/>
                </a:lnTo>
                <a:lnTo>
                  <a:pt x="5850394" y="2149005"/>
                </a:lnTo>
                <a:lnTo>
                  <a:pt x="5850394" y="2103882"/>
                </a:lnTo>
                <a:close/>
              </a:path>
              <a:path w="12189460" h="6858000">
                <a:moveTo>
                  <a:pt x="9953269" y="3776700"/>
                </a:moveTo>
                <a:lnTo>
                  <a:pt x="9947313" y="3728643"/>
                </a:lnTo>
                <a:lnTo>
                  <a:pt x="9929431" y="3682568"/>
                </a:lnTo>
                <a:lnTo>
                  <a:pt x="9899650" y="3640963"/>
                </a:lnTo>
                <a:lnTo>
                  <a:pt x="9838550" y="3600856"/>
                </a:lnTo>
                <a:lnTo>
                  <a:pt x="9767951" y="3587508"/>
                </a:lnTo>
                <a:lnTo>
                  <a:pt x="9731705" y="3590836"/>
                </a:lnTo>
                <a:lnTo>
                  <a:pt x="9696259" y="3600856"/>
                </a:lnTo>
                <a:lnTo>
                  <a:pt x="9662604" y="3617557"/>
                </a:lnTo>
                <a:lnTo>
                  <a:pt x="9631807" y="3640963"/>
                </a:lnTo>
                <a:lnTo>
                  <a:pt x="9631045" y="3642233"/>
                </a:lnTo>
                <a:lnTo>
                  <a:pt x="9630283" y="3641471"/>
                </a:lnTo>
                <a:lnTo>
                  <a:pt x="6414516" y="6858000"/>
                </a:lnTo>
                <a:lnTo>
                  <a:pt x="6947154" y="6858000"/>
                </a:lnTo>
                <a:lnTo>
                  <a:pt x="9899396" y="3910457"/>
                </a:lnTo>
                <a:lnTo>
                  <a:pt x="9897999" y="3909187"/>
                </a:lnTo>
                <a:lnTo>
                  <a:pt x="9899650" y="3908044"/>
                </a:lnTo>
                <a:lnTo>
                  <a:pt x="9929431" y="3868877"/>
                </a:lnTo>
                <a:lnTo>
                  <a:pt x="9947313" y="3824274"/>
                </a:lnTo>
                <a:lnTo>
                  <a:pt x="9953269" y="3776700"/>
                </a:lnTo>
                <a:close/>
              </a:path>
              <a:path w="12189460" h="6858000">
                <a:moveTo>
                  <a:pt x="12188952" y="0"/>
                </a:moveTo>
                <a:lnTo>
                  <a:pt x="12188952" y="0"/>
                </a:lnTo>
                <a:lnTo>
                  <a:pt x="8640686" y="0"/>
                </a:lnTo>
                <a:lnTo>
                  <a:pt x="4595495" y="4038727"/>
                </a:lnTo>
                <a:lnTo>
                  <a:pt x="4595749" y="4038981"/>
                </a:lnTo>
                <a:lnTo>
                  <a:pt x="4533392" y="4113403"/>
                </a:lnTo>
                <a:lnTo>
                  <a:pt x="4508868" y="4154106"/>
                </a:lnTo>
                <a:lnTo>
                  <a:pt x="4488802" y="4196664"/>
                </a:lnTo>
                <a:lnTo>
                  <a:pt x="4473194" y="4240708"/>
                </a:lnTo>
                <a:lnTo>
                  <a:pt x="4462056" y="4285907"/>
                </a:lnTo>
                <a:lnTo>
                  <a:pt x="4455363" y="4331881"/>
                </a:lnTo>
                <a:lnTo>
                  <a:pt x="4453140" y="4378274"/>
                </a:lnTo>
                <a:lnTo>
                  <a:pt x="4455376" y="4424743"/>
                </a:lnTo>
                <a:lnTo>
                  <a:pt x="4462069" y="4470933"/>
                </a:lnTo>
                <a:lnTo>
                  <a:pt x="4473219" y="4516475"/>
                </a:lnTo>
                <a:lnTo>
                  <a:pt x="4488827" y="4561014"/>
                </a:lnTo>
                <a:lnTo>
                  <a:pt x="4508906" y="4604182"/>
                </a:lnTo>
                <a:lnTo>
                  <a:pt x="4533430" y="4645647"/>
                </a:lnTo>
                <a:lnTo>
                  <a:pt x="4562424" y="4685030"/>
                </a:lnTo>
                <a:lnTo>
                  <a:pt x="4595876" y="4721987"/>
                </a:lnTo>
                <a:lnTo>
                  <a:pt x="4613338" y="4737773"/>
                </a:lnTo>
                <a:lnTo>
                  <a:pt x="2493264" y="6854952"/>
                </a:lnTo>
                <a:lnTo>
                  <a:pt x="5092954" y="6854952"/>
                </a:lnTo>
                <a:lnTo>
                  <a:pt x="8735809" y="3217075"/>
                </a:lnTo>
                <a:lnTo>
                  <a:pt x="8763889" y="3250057"/>
                </a:lnTo>
                <a:lnTo>
                  <a:pt x="8799601" y="3281019"/>
                </a:lnTo>
                <a:lnTo>
                  <a:pt x="8838209" y="3305772"/>
                </a:lnTo>
                <a:lnTo>
                  <a:pt x="8879078" y="3324352"/>
                </a:lnTo>
                <a:lnTo>
                  <a:pt x="8921572" y="3336734"/>
                </a:lnTo>
                <a:lnTo>
                  <a:pt x="8965019" y="3342919"/>
                </a:lnTo>
                <a:lnTo>
                  <a:pt x="9008796" y="3342919"/>
                </a:lnTo>
                <a:lnTo>
                  <a:pt x="9052255" y="3336734"/>
                </a:lnTo>
                <a:lnTo>
                  <a:pt x="9094762" y="3324352"/>
                </a:lnTo>
                <a:lnTo>
                  <a:pt x="9135643" y="3305772"/>
                </a:lnTo>
                <a:lnTo>
                  <a:pt x="9174289" y="3281019"/>
                </a:lnTo>
                <a:lnTo>
                  <a:pt x="9210040" y="3250057"/>
                </a:lnTo>
                <a:lnTo>
                  <a:pt x="9215501" y="3243580"/>
                </a:lnTo>
                <a:lnTo>
                  <a:pt x="12188952" y="274828"/>
                </a:lnTo>
                <a:lnTo>
                  <a:pt x="12188952" y="0"/>
                </a:lnTo>
                <a:close/>
              </a:path>
            </a:pathLst>
          </a:custGeom>
          <a:solidFill>
            <a:srgbClr val="FFFFFF">
              <a:alpha val="12156"/>
            </a:srgbClr>
          </a:solidFill>
        </p:spPr>
        <p:txBody>
          <a:bodyPr wrap="square" lIns="0" tIns="0" rIns="0" bIns="0" rtlCol="0"/>
          <a:lstStyle/>
          <a:p>
            <a:endParaRPr/>
          </a:p>
        </p:txBody>
      </p:sp>
      <p:sp>
        <p:nvSpPr>
          <p:cNvPr id="18" name="bg object 18"/>
          <p:cNvSpPr/>
          <p:nvPr/>
        </p:nvSpPr>
        <p:spPr>
          <a:xfrm>
            <a:off x="0" y="0"/>
            <a:ext cx="10987405" cy="4749165"/>
          </a:xfrm>
          <a:custGeom>
            <a:avLst/>
            <a:gdLst/>
            <a:ahLst/>
            <a:cxnLst/>
            <a:rect l="l" t="t" r="r" b="b"/>
            <a:pathLst>
              <a:path w="10987405" h="4749165">
                <a:moveTo>
                  <a:pt x="10987023" y="0"/>
                </a:moveTo>
                <a:lnTo>
                  <a:pt x="7918703" y="3068320"/>
                </a:lnTo>
              </a:path>
              <a:path w="10987405" h="4749165">
                <a:moveTo>
                  <a:pt x="1719071" y="3029712"/>
                </a:moveTo>
                <a:lnTo>
                  <a:pt x="0" y="4748783"/>
                </a:lnTo>
              </a:path>
            </a:pathLst>
          </a:custGeom>
          <a:ln w="12192">
            <a:solidFill>
              <a:srgbClr val="FFFFFF"/>
            </a:solidFill>
          </a:ln>
        </p:spPr>
        <p:txBody>
          <a:bodyPr wrap="square" lIns="0" tIns="0" rIns="0" bIns="0" rtlCol="0"/>
          <a:lstStyle/>
          <a:p>
            <a:endParaRPr/>
          </a:p>
        </p:txBody>
      </p:sp>
      <p:sp>
        <p:nvSpPr>
          <p:cNvPr id="2" name="Holder 2"/>
          <p:cNvSpPr>
            <a:spLocks noGrp="1"/>
          </p:cNvSpPr>
          <p:nvPr>
            <p:ph type="ctrTitle"/>
          </p:nvPr>
        </p:nvSpPr>
        <p:spPr>
          <a:xfrm>
            <a:off x="578916" y="4108043"/>
            <a:ext cx="11034166" cy="197103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578916" y="4108043"/>
            <a:ext cx="11034166" cy="197103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89460" cy="6858000"/>
          </a:xfrm>
          <a:custGeom>
            <a:avLst/>
            <a:gdLst/>
            <a:ahLst/>
            <a:cxnLst/>
            <a:rect l="l" t="t" r="r" b="b"/>
            <a:pathLst>
              <a:path w="12189460" h="6858000">
                <a:moveTo>
                  <a:pt x="4757547" y="1038351"/>
                </a:moveTo>
                <a:lnTo>
                  <a:pt x="4708374" y="1039446"/>
                </a:lnTo>
                <a:lnTo>
                  <a:pt x="4659298" y="1042728"/>
                </a:lnTo>
                <a:lnTo>
                  <a:pt x="4610399" y="1048199"/>
                </a:lnTo>
                <a:lnTo>
                  <a:pt x="4561758" y="1055857"/>
                </a:lnTo>
                <a:lnTo>
                  <a:pt x="4513455" y="1065704"/>
                </a:lnTo>
                <a:lnTo>
                  <a:pt x="4465572" y="1077738"/>
                </a:lnTo>
                <a:lnTo>
                  <a:pt x="4418188" y="1091959"/>
                </a:lnTo>
                <a:lnTo>
                  <a:pt x="4371384" y="1108368"/>
                </a:lnTo>
                <a:lnTo>
                  <a:pt x="4325242" y="1126965"/>
                </a:lnTo>
                <a:lnTo>
                  <a:pt x="4279841" y="1147748"/>
                </a:lnTo>
                <a:lnTo>
                  <a:pt x="4235263" y="1170718"/>
                </a:lnTo>
                <a:lnTo>
                  <a:pt x="4191587" y="1195875"/>
                </a:lnTo>
                <a:lnTo>
                  <a:pt x="4148895" y="1223218"/>
                </a:lnTo>
                <a:lnTo>
                  <a:pt x="4107268" y="1252748"/>
                </a:lnTo>
                <a:lnTo>
                  <a:pt x="4066785" y="1284464"/>
                </a:lnTo>
                <a:lnTo>
                  <a:pt x="4027528" y="1318366"/>
                </a:lnTo>
                <a:lnTo>
                  <a:pt x="3989578" y="1354454"/>
                </a:lnTo>
                <a:lnTo>
                  <a:pt x="3988180" y="1356233"/>
                </a:lnTo>
                <a:lnTo>
                  <a:pt x="0" y="5337810"/>
                </a:lnTo>
                <a:lnTo>
                  <a:pt x="0" y="6857995"/>
                </a:lnTo>
                <a:lnTo>
                  <a:pt x="1564390" y="6857995"/>
                </a:lnTo>
                <a:lnTo>
                  <a:pt x="5529834" y="2892552"/>
                </a:lnTo>
                <a:lnTo>
                  <a:pt x="5529961" y="2892298"/>
                </a:lnTo>
                <a:lnTo>
                  <a:pt x="5563735" y="2857545"/>
                </a:lnTo>
                <a:lnTo>
                  <a:pt x="5595632" y="2821684"/>
                </a:lnTo>
                <a:lnTo>
                  <a:pt x="5625654" y="2784777"/>
                </a:lnTo>
                <a:lnTo>
                  <a:pt x="5653799" y="2746885"/>
                </a:lnTo>
                <a:lnTo>
                  <a:pt x="5680067" y="2708073"/>
                </a:lnTo>
                <a:lnTo>
                  <a:pt x="5704460" y="2668402"/>
                </a:lnTo>
                <a:lnTo>
                  <a:pt x="5726976" y="2627935"/>
                </a:lnTo>
                <a:lnTo>
                  <a:pt x="5747615" y="2586734"/>
                </a:lnTo>
                <a:lnTo>
                  <a:pt x="5766379" y="2544864"/>
                </a:lnTo>
                <a:lnTo>
                  <a:pt x="5783266" y="2502385"/>
                </a:lnTo>
                <a:lnTo>
                  <a:pt x="5798276" y="2459360"/>
                </a:lnTo>
                <a:lnTo>
                  <a:pt x="5811411" y="2415853"/>
                </a:lnTo>
                <a:lnTo>
                  <a:pt x="5822669" y="2371926"/>
                </a:lnTo>
                <a:lnTo>
                  <a:pt x="5832050" y="2327641"/>
                </a:lnTo>
                <a:lnTo>
                  <a:pt x="5839556" y="2283061"/>
                </a:lnTo>
                <a:lnTo>
                  <a:pt x="5845185" y="2238249"/>
                </a:lnTo>
                <a:lnTo>
                  <a:pt x="5848937" y="2193268"/>
                </a:lnTo>
                <a:lnTo>
                  <a:pt x="5850814" y="2148179"/>
                </a:lnTo>
                <a:lnTo>
                  <a:pt x="5850814" y="2103046"/>
                </a:lnTo>
                <a:lnTo>
                  <a:pt x="5848937" y="2057931"/>
                </a:lnTo>
                <a:lnTo>
                  <a:pt x="5845185" y="2012898"/>
                </a:lnTo>
                <a:lnTo>
                  <a:pt x="5839556" y="1968007"/>
                </a:lnTo>
                <a:lnTo>
                  <a:pt x="5832050" y="1923323"/>
                </a:lnTo>
                <a:lnTo>
                  <a:pt x="5822669" y="1878907"/>
                </a:lnTo>
                <a:lnTo>
                  <a:pt x="5811411" y="1834823"/>
                </a:lnTo>
                <a:lnTo>
                  <a:pt x="5798276" y="1791133"/>
                </a:lnTo>
                <a:lnTo>
                  <a:pt x="5783266" y="1747899"/>
                </a:lnTo>
                <a:lnTo>
                  <a:pt x="5766379" y="1705185"/>
                </a:lnTo>
                <a:lnTo>
                  <a:pt x="5747615" y="1663052"/>
                </a:lnTo>
                <a:lnTo>
                  <a:pt x="5726976" y="1621564"/>
                </a:lnTo>
                <a:lnTo>
                  <a:pt x="5704460" y="1580783"/>
                </a:lnTo>
                <a:lnTo>
                  <a:pt x="5680067" y="1540772"/>
                </a:lnTo>
                <a:lnTo>
                  <a:pt x="5653799" y="1501593"/>
                </a:lnTo>
                <a:lnTo>
                  <a:pt x="5625654" y="1463310"/>
                </a:lnTo>
                <a:lnTo>
                  <a:pt x="5595632" y="1425983"/>
                </a:lnTo>
                <a:lnTo>
                  <a:pt x="5563735" y="1389678"/>
                </a:lnTo>
                <a:lnTo>
                  <a:pt x="5529961" y="1354454"/>
                </a:lnTo>
                <a:lnTo>
                  <a:pt x="5491509" y="1318366"/>
                </a:lnTo>
                <a:lnTo>
                  <a:pt x="5451780" y="1284464"/>
                </a:lnTo>
                <a:lnTo>
                  <a:pt x="5410855" y="1252748"/>
                </a:lnTo>
                <a:lnTo>
                  <a:pt x="5368814" y="1223218"/>
                </a:lnTo>
                <a:lnTo>
                  <a:pt x="5325739" y="1195875"/>
                </a:lnTo>
                <a:lnTo>
                  <a:pt x="5281710" y="1170718"/>
                </a:lnTo>
                <a:lnTo>
                  <a:pt x="5236808" y="1147748"/>
                </a:lnTo>
                <a:lnTo>
                  <a:pt x="5191114" y="1126965"/>
                </a:lnTo>
                <a:lnTo>
                  <a:pt x="5144708" y="1108368"/>
                </a:lnTo>
                <a:lnTo>
                  <a:pt x="5097671" y="1091959"/>
                </a:lnTo>
                <a:lnTo>
                  <a:pt x="5050085" y="1077738"/>
                </a:lnTo>
                <a:lnTo>
                  <a:pt x="5002030" y="1065704"/>
                </a:lnTo>
                <a:lnTo>
                  <a:pt x="4953586" y="1055857"/>
                </a:lnTo>
                <a:lnTo>
                  <a:pt x="4904836" y="1048199"/>
                </a:lnTo>
                <a:lnTo>
                  <a:pt x="4855858" y="1042728"/>
                </a:lnTo>
                <a:lnTo>
                  <a:pt x="4806735" y="1039446"/>
                </a:lnTo>
                <a:lnTo>
                  <a:pt x="4757547" y="1038351"/>
                </a:lnTo>
                <a:close/>
              </a:path>
              <a:path w="12189460" h="6858000">
                <a:moveTo>
                  <a:pt x="9630283" y="3640708"/>
                </a:moveTo>
                <a:lnTo>
                  <a:pt x="6414643" y="6857458"/>
                </a:lnTo>
                <a:lnTo>
                  <a:pt x="6947281" y="6857458"/>
                </a:lnTo>
                <a:lnTo>
                  <a:pt x="9899269" y="3909822"/>
                </a:lnTo>
                <a:lnTo>
                  <a:pt x="9897999" y="3908425"/>
                </a:lnTo>
                <a:lnTo>
                  <a:pt x="9899650" y="3907281"/>
                </a:lnTo>
                <a:lnTo>
                  <a:pt x="9929389" y="3868166"/>
                </a:lnTo>
                <a:lnTo>
                  <a:pt x="9947232" y="3823589"/>
                </a:lnTo>
                <a:lnTo>
                  <a:pt x="9953180" y="3776027"/>
                </a:lnTo>
                <a:lnTo>
                  <a:pt x="9947232" y="3727957"/>
                </a:lnTo>
                <a:lnTo>
                  <a:pt x="9929389" y="3681856"/>
                </a:lnTo>
                <a:lnTo>
                  <a:pt x="9900556" y="3641471"/>
                </a:lnTo>
                <a:lnTo>
                  <a:pt x="9631045" y="3641471"/>
                </a:lnTo>
                <a:lnTo>
                  <a:pt x="9630283" y="3640708"/>
                </a:lnTo>
                <a:close/>
              </a:path>
              <a:path w="12189460" h="6858000">
                <a:moveTo>
                  <a:pt x="12188952" y="0"/>
                </a:moveTo>
                <a:lnTo>
                  <a:pt x="9358369" y="0"/>
                </a:lnTo>
                <a:lnTo>
                  <a:pt x="2494026" y="6854425"/>
                </a:lnTo>
                <a:lnTo>
                  <a:pt x="5093716" y="6854425"/>
                </a:lnTo>
                <a:lnTo>
                  <a:pt x="8737473" y="3215894"/>
                </a:lnTo>
                <a:lnTo>
                  <a:pt x="9242346" y="3215894"/>
                </a:lnTo>
                <a:lnTo>
                  <a:pt x="12188952" y="274700"/>
                </a:lnTo>
                <a:lnTo>
                  <a:pt x="12188952" y="0"/>
                </a:lnTo>
                <a:close/>
              </a:path>
              <a:path w="12189460" h="6858000">
                <a:moveTo>
                  <a:pt x="4241276" y="0"/>
                </a:moveTo>
                <a:lnTo>
                  <a:pt x="3705853" y="0"/>
                </a:lnTo>
                <a:lnTo>
                  <a:pt x="331355" y="3370072"/>
                </a:lnTo>
                <a:lnTo>
                  <a:pt x="326872" y="3373120"/>
                </a:lnTo>
                <a:lnTo>
                  <a:pt x="298446" y="3408448"/>
                </a:lnTo>
                <a:lnTo>
                  <a:pt x="279496" y="3447318"/>
                </a:lnTo>
                <a:lnTo>
                  <a:pt x="270021" y="3488169"/>
                </a:lnTo>
                <a:lnTo>
                  <a:pt x="270021" y="3529443"/>
                </a:lnTo>
                <a:lnTo>
                  <a:pt x="279496" y="3569579"/>
                </a:lnTo>
                <a:lnTo>
                  <a:pt x="298446" y="3607018"/>
                </a:lnTo>
                <a:lnTo>
                  <a:pt x="326872" y="3640201"/>
                </a:lnTo>
                <a:lnTo>
                  <a:pt x="361906" y="3667416"/>
                </a:lnTo>
                <a:lnTo>
                  <a:pt x="401439" y="3685043"/>
                </a:lnTo>
                <a:lnTo>
                  <a:pt x="443543" y="3693062"/>
                </a:lnTo>
                <a:lnTo>
                  <a:pt x="486289" y="3691456"/>
                </a:lnTo>
                <a:lnTo>
                  <a:pt x="527748" y="3680205"/>
                </a:lnTo>
                <a:lnTo>
                  <a:pt x="588200" y="3640581"/>
                </a:lnTo>
                <a:lnTo>
                  <a:pt x="588543" y="3640581"/>
                </a:lnTo>
                <a:lnTo>
                  <a:pt x="4241276" y="0"/>
                </a:lnTo>
                <a:close/>
              </a:path>
              <a:path w="12189460" h="6858000">
                <a:moveTo>
                  <a:pt x="9767951" y="3586861"/>
                </a:moveTo>
                <a:lnTo>
                  <a:pt x="9696259" y="3600196"/>
                </a:lnTo>
                <a:lnTo>
                  <a:pt x="9631807" y="3640201"/>
                </a:lnTo>
                <a:lnTo>
                  <a:pt x="9631045" y="3641471"/>
                </a:lnTo>
                <a:lnTo>
                  <a:pt x="9900556" y="3641471"/>
                </a:lnTo>
                <a:lnTo>
                  <a:pt x="9870820" y="3616864"/>
                </a:lnTo>
                <a:lnTo>
                  <a:pt x="9803923" y="3590194"/>
                </a:lnTo>
                <a:lnTo>
                  <a:pt x="9767951" y="3586861"/>
                </a:lnTo>
                <a:close/>
              </a:path>
              <a:path w="12189460" h="6858000">
                <a:moveTo>
                  <a:pt x="588543" y="3640581"/>
                </a:moveTo>
                <a:lnTo>
                  <a:pt x="588200" y="3640581"/>
                </a:lnTo>
                <a:lnTo>
                  <a:pt x="588416" y="3640708"/>
                </a:lnTo>
                <a:lnTo>
                  <a:pt x="588543" y="3640581"/>
                </a:lnTo>
                <a:close/>
              </a:path>
              <a:path w="12189460" h="6858000">
                <a:moveTo>
                  <a:pt x="9242346" y="3215894"/>
                </a:moveTo>
                <a:lnTo>
                  <a:pt x="8737473" y="3215894"/>
                </a:lnTo>
                <a:lnTo>
                  <a:pt x="8764143" y="3248914"/>
                </a:lnTo>
                <a:lnTo>
                  <a:pt x="8799884" y="3279834"/>
                </a:lnTo>
                <a:lnTo>
                  <a:pt x="8838516" y="3304571"/>
                </a:lnTo>
                <a:lnTo>
                  <a:pt x="8879397" y="3323123"/>
                </a:lnTo>
                <a:lnTo>
                  <a:pt x="8921883" y="3335492"/>
                </a:lnTo>
                <a:lnTo>
                  <a:pt x="8965333" y="3341676"/>
                </a:lnTo>
                <a:lnTo>
                  <a:pt x="9009103" y="3341676"/>
                </a:lnTo>
                <a:lnTo>
                  <a:pt x="9052553" y="3335492"/>
                </a:lnTo>
                <a:lnTo>
                  <a:pt x="9095039" y="3323123"/>
                </a:lnTo>
                <a:lnTo>
                  <a:pt x="9135920" y="3304571"/>
                </a:lnTo>
                <a:lnTo>
                  <a:pt x="9174552" y="3279834"/>
                </a:lnTo>
                <a:lnTo>
                  <a:pt x="9210294" y="3248914"/>
                </a:lnTo>
                <a:lnTo>
                  <a:pt x="9215882" y="3242310"/>
                </a:lnTo>
                <a:lnTo>
                  <a:pt x="9242346" y="3215894"/>
                </a:lnTo>
                <a:close/>
              </a:path>
            </a:pathLst>
          </a:custGeom>
          <a:solidFill>
            <a:srgbClr val="006FC0">
              <a:alpha val="1960"/>
            </a:srgbClr>
          </a:solidFill>
        </p:spPr>
        <p:txBody>
          <a:bodyPr wrap="square" lIns="0" tIns="0" rIns="0" bIns="0" rtlCol="0"/>
          <a:lstStyle/>
          <a:p>
            <a:endParaRPr/>
          </a:p>
        </p:txBody>
      </p:sp>
      <p:sp>
        <p:nvSpPr>
          <p:cNvPr id="17" name="bg object 17"/>
          <p:cNvSpPr/>
          <p:nvPr/>
        </p:nvSpPr>
        <p:spPr>
          <a:xfrm>
            <a:off x="0" y="266700"/>
            <a:ext cx="334010" cy="734695"/>
          </a:xfrm>
          <a:custGeom>
            <a:avLst/>
            <a:gdLst/>
            <a:ahLst/>
            <a:cxnLst/>
            <a:rect l="l" t="t" r="r" b="b"/>
            <a:pathLst>
              <a:path w="334010" h="734694">
                <a:moveTo>
                  <a:pt x="333756" y="0"/>
                </a:moveTo>
                <a:lnTo>
                  <a:pt x="0" y="0"/>
                </a:lnTo>
                <a:lnTo>
                  <a:pt x="0" y="734567"/>
                </a:lnTo>
                <a:lnTo>
                  <a:pt x="333756" y="734567"/>
                </a:lnTo>
                <a:lnTo>
                  <a:pt x="333756" y="0"/>
                </a:lnTo>
                <a:close/>
              </a:path>
            </a:pathLst>
          </a:custGeom>
          <a:solidFill>
            <a:srgbClr val="006FC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1" i="0">
                <a:solidFill>
                  <a:srgbClr val="006FC0"/>
                </a:solidFill>
                <a:latin typeface="Liberation Sans Narrow"/>
                <a:cs typeface="Liberation Sans Narrow"/>
              </a:defRPr>
            </a:lvl1pPr>
          </a:lstStyle>
          <a:p>
            <a:endParaRPr/>
          </a:p>
        </p:txBody>
      </p:sp>
      <p:sp>
        <p:nvSpPr>
          <p:cNvPr id="3" name="Holder 3"/>
          <p:cNvSpPr>
            <a:spLocks noGrp="1"/>
          </p:cNvSpPr>
          <p:nvPr>
            <p:ph type="body" idx="1"/>
          </p:nvPr>
        </p:nvSpPr>
        <p:spPr/>
        <p:txBody>
          <a:bodyPr lIns="0" tIns="0" rIns="0" bIns="0"/>
          <a:lstStyle>
            <a:lvl1pPr>
              <a:defRPr sz="1600" b="0" i="0">
                <a:solidFill>
                  <a:srgbClr val="7E7E7E"/>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006FC0"/>
                </a:solidFill>
                <a:latin typeface="Liberation Sans Narrow"/>
                <a:cs typeface="Liberation Sans Narrow"/>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006FC0"/>
                </a:solidFill>
                <a:latin typeface="Liberation Sans Narrow"/>
                <a:cs typeface="Liberation Sans Narro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88952" cy="6857995"/>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0"/>
            <a:ext cx="12189460" cy="6858000"/>
          </a:xfrm>
          <a:custGeom>
            <a:avLst/>
            <a:gdLst/>
            <a:ahLst/>
            <a:cxnLst/>
            <a:rect l="l" t="t" r="r" b="b"/>
            <a:pathLst>
              <a:path w="12189460" h="6858000">
                <a:moveTo>
                  <a:pt x="4241266" y="0"/>
                </a:moveTo>
                <a:lnTo>
                  <a:pt x="3705720" y="0"/>
                </a:lnTo>
                <a:lnTo>
                  <a:pt x="330746" y="3370580"/>
                </a:lnTo>
                <a:lnTo>
                  <a:pt x="326263" y="3373628"/>
                </a:lnTo>
                <a:lnTo>
                  <a:pt x="297827" y="3408959"/>
                </a:lnTo>
                <a:lnTo>
                  <a:pt x="278879" y="3447834"/>
                </a:lnTo>
                <a:lnTo>
                  <a:pt x="269405" y="3488690"/>
                </a:lnTo>
                <a:lnTo>
                  <a:pt x="269405" y="3529952"/>
                </a:lnTo>
                <a:lnTo>
                  <a:pt x="278879" y="3570097"/>
                </a:lnTo>
                <a:lnTo>
                  <a:pt x="297827" y="3607536"/>
                </a:lnTo>
                <a:lnTo>
                  <a:pt x="326263" y="3640709"/>
                </a:lnTo>
                <a:lnTo>
                  <a:pt x="361302" y="3667976"/>
                </a:lnTo>
                <a:lnTo>
                  <a:pt x="400837" y="3685616"/>
                </a:lnTo>
                <a:lnTo>
                  <a:pt x="442937" y="3693642"/>
                </a:lnTo>
                <a:lnTo>
                  <a:pt x="485698" y="3692042"/>
                </a:lnTo>
                <a:lnTo>
                  <a:pt x="527164" y="3680841"/>
                </a:lnTo>
                <a:lnTo>
                  <a:pt x="587641" y="3641090"/>
                </a:lnTo>
                <a:lnTo>
                  <a:pt x="587844" y="3641344"/>
                </a:lnTo>
                <a:lnTo>
                  <a:pt x="588098" y="3641102"/>
                </a:lnTo>
                <a:lnTo>
                  <a:pt x="4241266" y="0"/>
                </a:lnTo>
                <a:close/>
              </a:path>
              <a:path w="12189460" h="6858000">
                <a:moveTo>
                  <a:pt x="5850394" y="2103882"/>
                </a:moveTo>
                <a:lnTo>
                  <a:pt x="5848515" y="2058784"/>
                </a:lnTo>
                <a:lnTo>
                  <a:pt x="5844768" y="2013750"/>
                </a:lnTo>
                <a:lnTo>
                  <a:pt x="5839130" y="1968881"/>
                </a:lnTo>
                <a:lnTo>
                  <a:pt x="5831624" y="1924202"/>
                </a:lnTo>
                <a:lnTo>
                  <a:pt x="5822239" y="1879790"/>
                </a:lnTo>
                <a:lnTo>
                  <a:pt x="5810986" y="1835721"/>
                </a:lnTo>
                <a:lnTo>
                  <a:pt x="5797842" y="1792046"/>
                </a:lnTo>
                <a:lnTo>
                  <a:pt x="5782830" y="1748815"/>
                </a:lnTo>
                <a:lnTo>
                  <a:pt x="5765939" y="1706118"/>
                </a:lnTo>
                <a:lnTo>
                  <a:pt x="5747169" y="1663992"/>
                </a:lnTo>
                <a:lnTo>
                  <a:pt x="5726519" y="1622513"/>
                </a:lnTo>
                <a:lnTo>
                  <a:pt x="5704002" y="1581746"/>
                </a:lnTo>
                <a:lnTo>
                  <a:pt x="5679592" y="1541741"/>
                </a:lnTo>
                <a:lnTo>
                  <a:pt x="5653316" y="1502575"/>
                </a:lnTo>
                <a:lnTo>
                  <a:pt x="5625173" y="1464297"/>
                </a:lnTo>
                <a:lnTo>
                  <a:pt x="5595137" y="1426984"/>
                </a:lnTo>
                <a:lnTo>
                  <a:pt x="5563235" y="1390688"/>
                </a:lnTo>
                <a:lnTo>
                  <a:pt x="5529453" y="1355471"/>
                </a:lnTo>
                <a:lnTo>
                  <a:pt x="5491010" y="1319390"/>
                </a:lnTo>
                <a:lnTo>
                  <a:pt x="5451310" y="1285481"/>
                </a:lnTo>
                <a:lnTo>
                  <a:pt x="5410403" y="1253769"/>
                </a:lnTo>
                <a:lnTo>
                  <a:pt x="5368366" y="1224241"/>
                </a:lnTo>
                <a:lnTo>
                  <a:pt x="5325313" y="1196898"/>
                </a:lnTo>
                <a:lnTo>
                  <a:pt x="5281295" y="1171740"/>
                </a:lnTo>
                <a:lnTo>
                  <a:pt x="5236400" y="1148765"/>
                </a:lnTo>
                <a:lnTo>
                  <a:pt x="5190706" y="1127988"/>
                </a:lnTo>
                <a:lnTo>
                  <a:pt x="5144313" y="1109395"/>
                </a:lnTo>
                <a:lnTo>
                  <a:pt x="5097272" y="1092987"/>
                </a:lnTo>
                <a:lnTo>
                  <a:pt x="5049698" y="1078763"/>
                </a:lnTo>
                <a:lnTo>
                  <a:pt x="5001641" y="1066723"/>
                </a:lnTo>
                <a:lnTo>
                  <a:pt x="4953203" y="1056881"/>
                </a:lnTo>
                <a:lnTo>
                  <a:pt x="4904448" y="1049223"/>
                </a:lnTo>
                <a:lnTo>
                  <a:pt x="4855476" y="1043749"/>
                </a:lnTo>
                <a:lnTo>
                  <a:pt x="4806353" y="1040472"/>
                </a:lnTo>
                <a:lnTo>
                  <a:pt x="4757166" y="1039368"/>
                </a:lnTo>
                <a:lnTo>
                  <a:pt x="4707991" y="1040472"/>
                </a:lnTo>
                <a:lnTo>
                  <a:pt x="4658906" y="1043749"/>
                </a:lnTo>
                <a:lnTo>
                  <a:pt x="4610011" y="1049223"/>
                </a:lnTo>
                <a:lnTo>
                  <a:pt x="4561370" y="1056881"/>
                </a:lnTo>
                <a:lnTo>
                  <a:pt x="4513072" y="1066723"/>
                </a:lnTo>
                <a:lnTo>
                  <a:pt x="4465193" y="1078763"/>
                </a:lnTo>
                <a:lnTo>
                  <a:pt x="4417809" y="1092987"/>
                </a:lnTo>
                <a:lnTo>
                  <a:pt x="4371010" y="1109395"/>
                </a:lnTo>
                <a:lnTo>
                  <a:pt x="4324870" y="1127988"/>
                </a:lnTo>
                <a:lnTo>
                  <a:pt x="4279481" y="1148765"/>
                </a:lnTo>
                <a:lnTo>
                  <a:pt x="4234916" y="1171740"/>
                </a:lnTo>
                <a:lnTo>
                  <a:pt x="4191241" y="1196898"/>
                </a:lnTo>
                <a:lnTo>
                  <a:pt x="4148569" y="1224241"/>
                </a:lnTo>
                <a:lnTo>
                  <a:pt x="4106951" y="1253769"/>
                </a:lnTo>
                <a:lnTo>
                  <a:pt x="4066489" y="1285481"/>
                </a:lnTo>
                <a:lnTo>
                  <a:pt x="4027246" y="1319390"/>
                </a:lnTo>
                <a:lnTo>
                  <a:pt x="3989324" y="1355471"/>
                </a:lnTo>
                <a:lnTo>
                  <a:pt x="3986403" y="1358773"/>
                </a:lnTo>
                <a:lnTo>
                  <a:pt x="0" y="5338064"/>
                </a:lnTo>
                <a:lnTo>
                  <a:pt x="0" y="6858000"/>
                </a:lnTo>
                <a:lnTo>
                  <a:pt x="1564259" y="6858000"/>
                </a:lnTo>
                <a:lnTo>
                  <a:pt x="5529326" y="2893187"/>
                </a:lnTo>
                <a:lnTo>
                  <a:pt x="5529453" y="2892933"/>
                </a:lnTo>
                <a:lnTo>
                  <a:pt x="5563235" y="2858198"/>
                </a:lnTo>
                <a:lnTo>
                  <a:pt x="5595137" y="2822346"/>
                </a:lnTo>
                <a:lnTo>
                  <a:pt x="5625173" y="2785453"/>
                </a:lnTo>
                <a:lnTo>
                  <a:pt x="5653316" y="2747568"/>
                </a:lnTo>
                <a:lnTo>
                  <a:pt x="5679592" y="2708770"/>
                </a:lnTo>
                <a:lnTo>
                  <a:pt x="5704002" y="2669108"/>
                </a:lnTo>
                <a:lnTo>
                  <a:pt x="5726519" y="2628646"/>
                </a:lnTo>
                <a:lnTo>
                  <a:pt x="5747169" y="2587460"/>
                </a:lnTo>
                <a:lnTo>
                  <a:pt x="5765939" y="2545600"/>
                </a:lnTo>
                <a:lnTo>
                  <a:pt x="5782830" y="2503132"/>
                </a:lnTo>
                <a:lnTo>
                  <a:pt x="5797842" y="2460117"/>
                </a:lnTo>
                <a:lnTo>
                  <a:pt x="5810986" y="2416619"/>
                </a:lnTo>
                <a:lnTo>
                  <a:pt x="5822239" y="2372703"/>
                </a:lnTo>
                <a:lnTo>
                  <a:pt x="5831624" y="2328430"/>
                </a:lnTo>
                <a:lnTo>
                  <a:pt x="5839130" y="2283853"/>
                </a:lnTo>
                <a:lnTo>
                  <a:pt x="5844768" y="2239060"/>
                </a:lnTo>
                <a:lnTo>
                  <a:pt x="5848515" y="2194090"/>
                </a:lnTo>
                <a:lnTo>
                  <a:pt x="5850394" y="2149005"/>
                </a:lnTo>
                <a:lnTo>
                  <a:pt x="5850394" y="2103882"/>
                </a:lnTo>
                <a:close/>
              </a:path>
              <a:path w="12189460" h="6858000">
                <a:moveTo>
                  <a:pt x="9953269" y="3776700"/>
                </a:moveTo>
                <a:lnTo>
                  <a:pt x="9947313" y="3728643"/>
                </a:lnTo>
                <a:lnTo>
                  <a:pt x="9929431" y="3682568"/>
                </a:lnTo>
                <a:lnTo>
                  <a:pt x="9899650" y="3640963"/>
                </a:lnTo>
                <a:lnTo>
                  <a:pt x="9838550" y="3600856"/>
                </a:lnTo>
                <a:lnTo>
                  <a:pt x="9767951" y="3587508"/>
                </a:lnTo>
                <a:lnTo>
                  <a:pt x="9731705" y="3590836"/>
                </a:lnTo>
                <a:lnTo>
                  <a:pt x="9696259" y="3600856"/>
                </a:lnTo>
                <a:lnTo>
                  <a:pt x="9662604" y="3617557"/>
                </a:lnTo>
                <a:lnTo>
                  <a:pt x="9631807" y="3640963"/>
                </a:lnTo>
                <a:lnTo>
                  <a:pt x="9631045" y="3642233"/>
                </a:lnTo>
                <a:lnTo>
                  <a:pt x="9630283" y="3641471"/>
                </a:lnTo>
                <a:lnTo>
                  <a:pt x="6414516" y="6858000"/>
                </a:lnTo>
                <a:lnTo>
                  <a:pt x="6947154" y="6858000"/>
                </a:lnTo>
                <a:lnTo>
                  <a:pt x="9899396" y="3910457"/>
                </a:lnTo>
                <a:lnTo>
                  <a:pt x="9897999" y="3909187"/>
                </a:lnTo>
                <a:lnTo>
                  <a:pt x="9899650" y="3908044"/>
                </a:lnTo>
                <a:lnTo>
                  <a:pt x="9929431" y="3868877"/>
                </a:lnTo>
                <a:lnTo>
                  <a:pt x="9947313" y="3824274"/>
                </a:lnTo>
                <a:lnTo>
                  <a:pt x="9953269" y="3776700"/>
                </a:lnTo>
                <a:close/>
              </a:path>
              <a:path w="12189460" h="6858000">
                <a:moveTo>
                  <a:pt x="12188952" y="0"/>
                </a:moveTo>
                <a:lnTo>
                  <a:pt x="12188952" y="0"/>
                </a:lnTo>
                <a:lnTo>
                  <a:pt x="8640686" y="0"/>
                </a:lnTo>
                <a:lnTo>
                  <a:pt x="4595495" y="4038727"/>
                </a:lnTo>
                <a:lnTo>
                  <a:pt x="4595749" y="4038981"/>
                </a:lnTo>
                <a:lnTo>
                  <a:pt x="4533392" y="4113403"/>
                </a:lnTo>
                <a:lnTo>
                  <a:pt x="4508868" y="4154106"/>
                </a:lnTo>
                <a:lnTo>
                  <a:pt x="4488802" y="4196664"/>
                </a:lnTo>
                <a:lnTo>
                  <a:pt x="4473194" y="4240708"/>
                </a:lnTo>
                <a:lnTo>
                  <a:pt x="4462056" y="4285907"/>
                </a:lnTo>
                <a:lnTo>
                  <a:pt x="4455363" y="4331881"/>
                </a:lnTo>
                <a:lnTo>
                  <a:pt x="4453140" y="4378274"/>
                </a:lnTo>
                <a:lnTo>
                  <a:pt x="4455376" y="4424743"/>
                </a:lnTo>
                <a:lnTo>
                  <a:pt x="4462069" y="4470933"/>
                </a:lnTo>
                <a:lnTo>
                  <a:pt x="4473219" y="4516475"/>
                </a:lnTo>
                <a:lnTo>
                  <a:pt x="4488827" y="4561014"/>
                </a:lnTo>
                <a:lnTo>
                  <a:pt x="4508906" y="4604182"/>
                </a:lnTo>
                <a:lnTo>
                  <a:pt x="4533430" y="4645647"/>
                </a:lnTo>
                <a:lnTo>
                  <a:pt x="4562424" y="4685030"/>
                </a:lnTo>
                <a:lnTo>
                  <a:pt x="4595876" y="4721987"/>
                </a:lnTo>
                <a:lnTo>
                  <a:pt x="4613338" y="4737773"/>
                </a:lnTo>
                <a:lnTo>
                  <a:pt x="2493264" y="6854952"/>
                </a:lnTo>
                <a:lnTo>
                  <a:pt x="5092954" y="6854952"/>
                </a:lnTo>
                <a:lnTo>
                  <a:pt x="8735809" y="3217075"/>
                </a:lnTo>
                <a:lnTo>
                  <a:pt x="8763889" y="3250057"/>
                </a:lnTo>
                <a:lnTo>
                  <a:pt x="8799601" y="3281019"/>
                </a:lnTo>
                <a:lnTo>
                  <a:pt x="8838209" y="3305772"/>
                </a:lnTo>
                <a:lnTo>
                  <a:pt x="8879078" y="3324352"/>
                </a:lnTo>
                <a:lnTo>
                  <a:pt x="8921572" y="3336734"/>
                </a:lnTo>
                <a:lnTo>
                  <a:pt x="8965019" y="3342919"/>
                </a:lnTo>
                <a:lnTo>
                  <a:pt x="9008796" y="3342919"/>
                </a:lnTo>
                <a:lnTo>
                  <a:pt x="9052255" y="3336734"/>
                </a:lnTo>
                <a:lnTo>
                  <a:pt x="9094762" y="3324352"/>
                </a:lnTo>
                <a:lnTo>
                  <a:pt x="9135643" y="3305772"/>
                </a:lnTo>
                <a:lnTo>
                  <a:pt x="9174289" y="3281019"/>
                </a:lnTo>
                <a:lnTo>
                  <a:pt x="9210040" y="3250057"/>
                </a:lnTo>
                <a:lnTo>
                  <a:pt x="9215501" y="3243580"/>
                </a:lnTo>
                <a:lnTo>
                  <a:pt x="12188952" y="274828"/>
                </a:lnTo>
                <a:lnTo>
                  <a:pt x="12188952" y="0"/>
                </a:lnTo>
                <a:close/>
              </a:path>
            </a:pathLst>
          </a:custGeom>
          <a:solidFill>
            <a:srgbClr val="FFFFFF">
              <a:alpha val="12156"/>
            </a:srgbClr>
          </a:solidFill>
        </p:spPr>
        <p:txBody>
          <a:bodyPr wrap="square" lIns="0" tIns="0" rIns="0" bIns="0" rtlCol="0"/>
          <a:lstStyle/>
          <a:p>
            <a:endParaRPr/>
          </a:p>
        </p:txBody>
      </p:sp>
      <p:sp>
        <p:nvSpPr>
          <p:cNvPr id="18" name="bg object 18"/>
          <p:cNvSpPr/>
          <p:nvPr/>
        </p:nvSpPr>
        <p:spPr>
          <a:xfrm>
            <a:off x="0" y="0"/>
            <a:ext cx="10987405" cy="4749165"/>
          </a:xfrm>
          <a:custGeom>
            <a:avLst/>
            <a:gdLst/>
            <a:ahLst/>
            <a:cxnLst/>
            <a:rect l="l" t="t" r="r" b="b"/>
            <a:pathLst>
              <a:path w="10987405" h="4749165">
                <a:moveTo>
                  <a:pt x="10987023" y="0"/>
                </a:moveTo>
                <a:lnTo>
                  <a:pt x="7918703" y="3068320"/>
                </a:lnTo>
              </a:path>
              <a:path w="10987405" h="4749165">
                <a:moveTo>
                  <a:pt x="1719071" y="3029712"/>
                </a:moveTo>
                <a:lnTo>
                  <a:pt x="0" y="4748783"/>
                </a:lnTo>
              </a:path>
            </a:pathLst>
          </a:custGeom>
          <a:ln w="12192">
            <a:solidFill>
              <a:srgbClr val="FFFFFF"/>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443985" y="3199841"/>
            <a:ext cx="5304028" cy="848995"/>
          </a:xfrm>
          <a:prstGeom prst="rect">
            <a:avLst/>
          </a:prstGeom>
        </p:spPr>
        <p:txBody>
          <a:bodyPr wrap="square" lIns="0" tIns="0" rIns="0" bIns="0">
            <a:spAutoFit/>
          </a:bodyPr>
          <a:lstStyle>
            <a:lvl1pPr>
              <a:defRPr sz="5400" b="1" i="0">
                <a:solidFill>
                  <a:srgbClr val="006FC0"/>
                </a:solidFill>
                <a:latin typeface="Liberation Sans Narrow"/>
                <a:cs typeface="Liberation Sans Narrow"/>
              </a:defRPr>
            </a:lvl1pPr>
          </a:lstStyle>
          <a:p>
            <a:endParaRPr/>
          </a:p>
        </p:txBody>
      </p:sp>
      <p:sp>
        <p:nvSpPr>
          <p:cNvPr id="3" name="Holder 3"/>
          <p:cNvSpPr>
            <a:spLocks noGrp="1"/>
          </p:cNvSpPr>
          <p:nvPr>
            <p:ph type="body" idx="1"/>
          </p:nvPr>
        </p:nvSpPr>
        <p:spPr>
          <a:xfrm>
            <a:off x="1092453" y="1314094"/>
            <a:ext cx="10007092" cy="3317875"/>
          </a:xfrm>
          <a:prstGeom prst="rect">
            <a:avLst/>
          </a:prstGeom>
        </p:spPr>
        <p:txBody>
          <a:bodyPr wrap="square" lIns="0" tIns="0" rIns="0" bIns="0">
            <a:spAutoFit/>
          </a:bodyPr>
          <a:lstStyle>
            <a:lvl1pPr>
              <a:defRPr sz="1600" b="0" i="0">
                <a:solidFill>
                  <a:srgbClr val="7E7E7E"/>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12/26/2021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8916" y="4108043"/>
            <a:ext cx="7703184" cy="2345514"/>
          </a:xfrm>
          <a:prstGeom prst="rect">
            <a:avLst/>
          </a:prstGeom>
        </p:spPr>
        <p:txBody>
          <a:bodyPr vert="horz" wrap="square" lIns="0" tIns="433070" rIns="0" bIns="0" rtlCol="0">
            <a:spAutoFit/>
          </a:bodyPr>
          <a:lstStyle/>
          <a:p>
            <a:pPr marL="12700">
              <a:lnSpc>
                <a:spcPct val="100000"/>
              </a:lnSpc>
              <a:spcBef>
                <a:spcPts val="3410"/>
              </a:spcBef>
            </a:pPr>
            <a:r>
              <a:rPr lang="en-US" sz="6600" b="1" spc="-35" dirty="0">
                <a:solidFill>
                  <a:srgbClr val="FFFFFF"/>
                </a:solidFill>
                <a:latin typeface="Arial"/>
                <a:cs typeface="Arial"/>
              </a:rPr>
              <a:t>Our Business Idea</a:t>
            </a:r>
            <a:endParaRPr sz="6600" dirty="0">
              <a:latin typeface="Arial"/>
              <a:cs typeface="Arial"/>
            </a:endParaRPr>
          </a:p>
          <a:p>
            <a:pPr marL="12700">
              <a:lnSpc>
                <a:spcPct val="100000"/>
              </a:lnSpc>
              <a:spcBef>
                <a:spcPts val="1205"/>
              </a:spcBef>
            </a:pPr>
            <a:r>
              <a:rPr lang="en-US" sz="2400" spc="65" dirty="0">
                <a:solidFill>
                  <a:srgbClr val="FFFFFF"/>
                </a:solidFill>
                <a:latin typeface="Arial"/>
                <a:cs typeface="Arial"/>
              </a:rPr>
              <a:t>Online T-shirt Selling From Branded Company Raw Material.</a:t>
            </a:r>
            <a:endParaRPr sz="2400" dirty="0">
              <a:latin typeface="Arial"/>
              <a:cs typeface="Arial"/>
            </a:endParaRPr>
          </a:p>
        </p:txBody>
      </p:sp>
      <p:sp>
        <p:nvSpPr>
          <p:cNvPr id="3" name="object 3"/>
          <p:cNvSpPr txBox="1"/>
          <p:nvPr/>
        </p:nvSpPr>
        <p:spPr>
          <a:xfrm>
            <a:off x="11372468" y="6434429"/>
            <a:ext cx="96520"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888888"/>
                </a:solidFill>
                <a:latin typeface="Carlito"/>
                <a:cs typeface="Carlito"/>
              </a:rPr>
              <a:t>1</a:t>
            </a:r>
            <a:endParaRPr sz="1100" dirty="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626" y="-57485"/>
            <a:ext cx="12188952" cy="6857995"/>
          </a:xfrm>
          <a:prstGeom prst="rect">
            <a:avLst/>
          </a:prstGeom>
          <a:blipFill>
            <a:blip r:embed="rId2" cstate="print"/>
            <a:stretch>
              <a:fillRect/>
            </a:stretch>
          </a:blipFill>
        </p:spPr>
        <p:txBody>
          <a:bodyPr wrap="square" lIns="0" tIns="0" rIns="0" bIns="0" rtlCol="0"/>
          <a:lstStyle/>
          <a:p>
            <a:endParaRPr dirty="0"/>
          </a:p>
        </p:txBody>
      </p:sp>
      <p:sp>
        <p:nvSpPr>
          <p:cNvPr id="4" name="object 4"/>
          <p:cNvSpPr txBox="1"/>
          <p:nvPr/>
        </p:nvSpPr>
        <p:spPr>
          <a:xfrm>
            <a:off x="11864720" y="6637121"/>
            <a:ext cx="168910" cy="182101"/>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888888"/>
                </a:solidFill>
                <a:latin typeface="Carlito"/>
                <a:cs typeface="Carlito"/>
              </a:rPr>
              <a:t>1</a:t>
            </a:r>
            <a:r>
              <a:rPr lang="en-US" sz="1100" dirty="0">
                <a:solidFill>
                  <a:srgbClr val="888888"/>
                </a:solidFill>
                <a:latin typeface="Carlito"/>
                <a:cs typeface="Carlito"/>
              </a:rPr>
              <a:t>0</a:t>
            </a:r>
            <a:endParaRPr sz="1100" dirty="0">
              <a:latin typeface="Carlito"/>
              <a:cs typeface="Carlito"/>
            </a:endParaRPr>
          </a:p>
        </p:txBody>
      </p:sp>
      <p:sp>
        <p:nvSpPr>
          <p:cNvPr id="5" name="object 5"/>
          <p:cNvSpPr txBox="1">
            <a:spLocks noGrp="1"/>
          </p:cNvSpPr>
          <p:nvPr>
            <p:ph type="title"/>
          </p:nvPr>
        </p:nvSpPr>
        <p:spPr>
          <a:xfrm>
            <a:off x="596900" y="277748"/>
            <a:ext cx="3805554" cy="574040"/>
          </a:xfrm>
          <a:prstGeom prst="rect">
            <a:avLst/>
          </a:prstGeom>
        </p:spPr>
        <p:txBody>
          <a:bodyPr vert="horz" wrap="square" lIns="0" tIns="12700" rIns="0" bIns="0" rtlCol="0">
            <a:spAutoFit/>
          </a:bodyPr>
          <a:lstStyle/>
          <a:p>
            <a:pPr marL="12700">
              <a:lnSpc>
                <a:spcPct val="100000"/>
              </a:lnSpc>
              <a:spcBef>
                <a:spcPts val="100"/>
              </a:spcBef>
            </a:pPr>
            <a:r>
              <a:rPr sz="3600" spc="-55" dirty="0">
                <a:latin typeface="Arial"/>
                <a:cs typeface="Arial"/>
              </a:rPr>
              <a:t>Revenue</a:t>
            </a:r>
            <a:r>
              <a:rPr sz="3600" spc="75" dirty="0">
                <a:latin typeface="Arial"/>
                <a:cs typeface="Arial"/>
              </a:rPr>
              <a:t> </a:t>
            </a:r>
            <a:r>
              <a:rPr sz="3600" spc="-40" dirty="0">
                <a:latin typeface="Arial"/>
                <a:cs typeface="Arial"/>
              </a:rPr>
              <a:t>Streams</a:t>
            </a:r>
            <a:endParaRPr sz="3600" dirty="0">
              <a:latin typeface="Arial"/>
              <a:cs typeface="Arial"/>
            </a:endParaRPr>
          </a:p>
        </p:txBody>
      </p:sp>
      <p:sp>
        <p:nvSpPr>
          <p:cNvPr id="6" name="object 6"/>
          <p:cNvSpPr txBox="1"/>
          <p:nvPr/>
        </p:nvSpPr>
        <p:spPr>
          <a:xfrm>
            <a:off x="596900" y="990346"/>
            <a:ext cx="10246995" cy="1461135"/>
          </a:xfrm>
          <a:prstGeom prst="rect">
            <a:avLst/>
          </a:prstGeom>
        </p:spPr>
        <p:txBody>
          <a:bodyPr vert="horz" wrap="square" lIns="0" tIns="12065" rIns="0" bIns="0" rtlCol="0">
            <a:spAutoFit/>
          </a:bodyPr>
          <a:lstStyle/>
          <a:p>
            <a:pPr marL="12700">
              <a:lnSpc>
                <a:spcPct val="100000"/>
              </a:lnSpc>
              <a:spcBef>
                <a:spcPts val="95"/>
              </a:spcBef>
            </a:pPr>
            <a:r>
              <a:rPr sz="1600" spc="70" dirty="0">
                <a:solidFill>
                  <a:srgbClr val="7E7E7E"/>
                </a:solidFill>
                <a:latin typeface="Arial"/>
                <a:cs typeface="Arial"/>
              </a:rPr>
              <a:t>Customer </a:t>
            </a:r>
            <a:r>
              <a:rPr sz="1600" spc="40" dirty="0">
                <a:solidFill>
                  <a:srgbClr val="7E7E7E"/>
                </a:solidFill>
                <a:latin typeface="Arial"/>
                <a:cs typeface="Arial"/>
              </a:rPr>
              <a:t>Segments </a:t>
            </a:r>
            <a:r>
              <a:rPr sz="1600" spc="55" dirty="0">
                <a:solidFill>
                  <a:srgbClr val="7E7E7E"/>
                </a:solidFill>
                <a:latin typeface="Arial"/>
                <a:cs typeface="Arial"/>
              </a:rPr>
              <a:t>is </a:t>
            </a:r>
            <a:r>
              <a:rPr sz="1600" spc="85" dirty="0">
                <a:solidFill>
                  <a:srgbClr val="7E7E7E"/>
                </a:solidFill>
                <a:latin typeface="Arial"/>
                <a:cs typeface="Arial"/>
              </a:rPr>
              <a:t>the </a:t>
            </a:r>
            <a:r>
              <a:rPr sz="1600" spc="70" dirty="0">
                <a:solidFill>
                  <a:srgbClr val="7E7E7E"/>
                </a:solidFill>
                <a:latin typeface="Arial"/>
                <a:cs typeface="Arial"/>
              </a:rPr>
              <a:t>heart </a:t>
            </a:r>
            <a:r>
              <a:rPr sz="1600" spc="110" dirty="0">
                <a:solidFill>
                  <a:srgbClr val="7E7E7E"/>
                </a:solidFill>
                <a:latin typeface="Arial"/>
                <a:cs typeface="Arial"/>
              </a:rPr>
              <a:t>of </a:t>
            </a:r>
            <a:r>
              <a:rPr sz="1600" spc="-10" dirty="0">
                <a:solidFill>
                  <a:srgbClr val="7E7E7E"/>
                </a:solidFill>
                <a:latin typeface="Arial"/>
                <a:cs typeface="Arial"/>
              </a:rPr>
              <a:t>a </a:t>
            </a:r>
            <a:r>
              <a:rPr sz="1600" spc="55" dirty="0">
                <a:solidFill>
                  <a:srgbClr val="7E7E7E"/>
                </a:solidFill>
                <a:latin typeface="Arial"/>
                <a:cs typeface="Arial"/>
              </a:rPr>
              <a:t>business </a:t>
            </a:r>
            <a:r>
              <a:rPr sz="1600" spc="85" dirty="0">
                <a:solidFill>
                  <a:srgbClr val="7E7E7E"/>
                </a:solidFill>
                <a:latin typeface="Arial"/>
                <a:cs typeface="Arial"/>
              </a:rPr>
              <a:t>model, the </a:t>
            </a:r>
            <a:r>
              <a:rPr sz="1600" spc="5" dirty="0">
                <a:solidFill>
                  <a:srgbClr val="7E7E7E"/>
                </a:solidFill>
                <a:latin typeface="Arial"/>
                <a:cs typeface="Arial"/>
              </a:rPr>
              <a:t>Revenue </a:t>
            </a:r>
            <a:r>
              <a:rPr sz="1600" spc="25" dirty="0">
                <a:solidFill>
                  <a:srgbClr val="7E7E7E"/>
                </a:solidFill>
                <a:latin typeface="Arial"/>
                <a:cs typeface="Arial"/>
              </a:rPr>
              <a:t>Streams </a:t>
            </a:r>
            <a:r>
              <a:rPr sz="1600" spc="30" dirty="0">
                <a:solidFill>
                  <a:srgbClr val="7E7E7E"/>
                </a:solidFill>
                <a:latin typeface="Arial"/>
                <a:cs typeface="Arial"/>
              </a:rPr>
              <a:t>are </a:t>
            </a:r>
            <a:r>
              <a:rPr sz="1600" spc="85" dirty="0">
                <a:solidFill>
                  <a:srgbClr val="7E7E7E"/>
                </a:solidFill>
                <a:latin typeface="Arial"/>
                <a:cs typeface="Arial"/>
              </a:rPr>
              <a:t>its</a:t>
            </a:r>
            <a:r>
              <a:rPr sz="1600" spc="265" dirty="0">
                <a:solidFill>
                  <a:srgbClr val="7E7E7E"/>
                </a:solidFill>
                <a:latin typeface="Arial"/>
                <a:cs typeface="Arial"/>
              </a:rPr>
              <a:t> </a:t>
            </a:r>
            <a:r>
              <a:rPr sz="1600" spc="55" dirty="0">
                <a:solidFill>
                  <a:srgbClr val="7E7E7E"/>
                </a:solidFill>
                <a:latin typeface="Arial"/>
                <a:cs typeface="Arial"/>
              </a:rPr>
              <a:t>arteries</a:t>
            </a:r>
            <a:endParaRPr sz="1600" dirty="0">
              <a:latin typeface="Arial"/>
              <a:cs typeface="Arial"/>
            </a:endParaRPr>
          </a:p>
          <a:p>
            <a:pPr>
              <a:lnSpc>
                <a:spcPct val="100000"/>
              </a:lnSpc>
            </a:pPr>
            <a:endParaRPr sz="1900" dirty="0">
              <a:latin typeface="Arial"/>
              <a:cs typeface="Arial"/>
            </a:endParaRPr>
          </a:p>
          <a:p>
            <a:pPr marL="76835">
              <a:lnSpc>
                <a:spcPct val="100000"/>
              </a:lnSpc>
            </a:pPr>
            <a:r>
              <a:rPr sz="2000" dirty="0">
                <a:solidFill>
                  <a:srgbClr val="808080"/>
                </a:solidFill>
                <a:latin typeface="Arial"/>
                <a:cs typeface="Arial"/>
              </a:rPr>
              <a:t>How we get money as revenue to sustain our</a:t>
            </a:r>
            <a:r>
              <a:rPr sz="2000" spc="-175" dirty="0">
                <a:solidFill>
                  <a:srgbClr val="808080"/>
                </a:solidFill>
                <a:latin typeface="Arial"/>
                <a:cs typeface="Arial"/>
              </a:rPr>
              <a:t> </a:t>
            </a:r>
            <a:r>
              <a:rPr sz="2000" dirty="0">
                <a:solidFill>
                  <a:srgbClr val="808080"/>
                </a:solidFill>
                <a:latin typeface="Arial"/>
                <a:cs typeface="Arial"/>
              </a:rPr>
              <a:t>business?</a:t>
            </a:r>
            <a:endParaRPr sz="2000" dirty="0">
              <a:latin typeface="Arial"/>
              <a:cs typeface="Arial"/>
            </a:endParaRPr>
          </a:p>
          <a:p>
            <a:pPr marL="76835" marR="5080">
              <a:lnSpc>
                <a:spcPct val="100000"/>
              </a:lnSpc>
            </a:pPr>
            <a:r>
              <a:rPr sz="2000" dirty="0">
                <a:solidFill>
                  <a:srgbClr val="808080"/>
                </a:solidFill>
                <a:latin typeface="Arial"/>
                <a:cs typeface="Arial"/>
              </a:rPr>
              <a:t>Each Revenue Stream has a pricing mechanism such as </a:t>
            </a:r>
            <a:r>
              <a:rPr sz="2000" spc="-5" dirty="0">
                <a:solidFill>
                  <a:srgbClr val="808080"/>
                </a:solidFill>
                <a:latin typeface="Arial"/>
                <a:cs typeface="Arial"/>
              </a:rPr>
              <a:t>fixed </a:t>
            </a:r>
            <a:r>
              <a:rPr sz="2000" dirty="0">
                <a:solidFill>
                  <a:srgbClr val="808080"/>
                </a:solidFill>
                <a:latin typeface="Arial"/>
                <a:cs typeface="Arial"/>
              </a:rPr>
              <a:t>list pricing, discount</a:t>
            </a:r>
            <a:r>
              <a:rPr sz="2000" spc="-204" dirty="0">
                <a:solidFill>
                  <a:srgbClr val="808080"/>
                </a:solidFill>
                <a:latin typeface="Arial"/>
                <a:cs typeface="Arial"/>
              </a:rPr>
              <a:t> </a:t>
            </a:r>
            <a:r>
              <a:rPr sz="2000" dirty="0">
                <a:solidFill>
                  <a:srgbClr val="808080"/>
                </a:solidFill>
                <a:latin typeface="Arial"/>
                <a:cs typeface="Arial"/>
              </a:rPr>
              <a:t>pricing,  market dependent pricing, or volume dependent</a:t>
            </a:r>
            <a:r>
              <a:rPr sz="2000" spc="-195" dirty="0">
                <a:solidFill>
                  <a:srgbClr val="808080"/>
                </a:solidFill>
                <a:latin typeface="Arial"/>
                <a:cs typeface="Arial"/>
              </a:rPr>
              <a:t> </a:t>
            </a:r>
            <a:r>
              <a:rPr sz="2000" dirty="0">
                <a:solidFill>
                  <a:srgbClr val="808080"/>
                </a:solidFill>
                <a:latin typeface="Arial"/>
                <a:cs typeface="Arial"/>
              </a:rPr>
              <a:t>pricing</a:t>
            </a:r>
            <a:endParaRPr sz="2000" dirty="0">
              <a:latin typeface="Arial"/>
              <a:cs typeface="Arial"/>
            </a:endParaRPr>
          </a:p>
        </p:txBody>
      </p:sp>
      <p:sp>
        <p:nvSpPr>
          <p:cNvPr id="7" name="object 7"/>
          <p:cNvSpPr txBox="1"/>
          <p:nvPr/>
        </p:nvSpPr>
        <p:spPr>
          <a:xfrm>
            <a:off x="2056257" y="4724400"/>
            <a:ext cx="2494280" cy="1199515"/>
          </a:xfrm>
          <a:prstGeom prst="rect">
            <a:avLst/>
          </a:prstGeom>
        </p:spPr>
        <p:txBody>
          <a:bodyPr vert="horz" wrap="square" lIns="0" tIns="12700" rIns="0" bIns="0" rtlCol="0">
            <a:spAutoFit/>
          </a:bodyPr>
          <a:lstStyle/>
          <a:p>
            <a:pPr marL="424180">
              <a:lnSpc>
                <a:spcPct val="100000"/>
              </a:lnSpc>
              <a:spcBef>
                <a:spcPts val="100"/>
              </a:spcBef>
            </a:pPr>
            <a:r>
              <a:rPr sz="1800" b="1" dirty="0">
                <a:solidFill>
                  <a:srgbClr val="404040"/>
                </a:solidFill>
                <a:latin typeface="Arial"/>
                <a:cs typeface="Arial"/>
              </a:rPr>
              <a:t>Transactional</a:t>
            </a:r>
            <a:endParaRPr sz="1800" dirty="0">
              <a:latin typeface="Arial"/>
              <a:cs typeface="Arial"/>
            </a:endParaRPr>
          </a:p>
          <a:p>
            <a:pPr marL="12700">
              <a:lnSpc>
                <a:spcPct val="100000"/>
              </a:lnSpc>
              <a:spcBef>
                <a:spcPts val="1700"/>
              </a:spcBef>
            </a:pPr>
            <a:r>
              <a:rPr sz="1400" spc="110" dirty="0">
                <a:solidFill>
                  <a:srgbClr val="7E7E7E"/>
                </a:solidFill>
                <a:latin typeface="Arial"/>
                <a:cs typeface="Arial"/>
              </a:rPr>
              <a:t>one-time </a:t>
            </a:r>
            <a:r>
              <a:rPr sz="1400" spc="70" dirty="0">
                <a:solidFill>
                  <a:srgbClr val="7E7E7E"/>
                </a:solidFill>
                <a:latin typeface="Arial"/>
                <a:cs typeface="Arial"/>
              </a:rPr>
              <a:t>customer</a:t>
            </a:r>
            <a:r>
              <a:rPr sz="1400" spc="-90" dirty="0">
                <a:solidFill>
                  <a:srgbClr val="7E7E7E"/>
                </a:solidFill>
                <a:latin typeface="Arial"/>
                <a:cs typeface="Arial"/>
              </a:rPr>
              <a:t> </a:t>
            </a:r>
            <a:r>
              <a:rPr sz="1400" spc="65" dirty="0">
                <a:solidFill>
                  <a:srgbClr val="7E7E7E"/>
                </a:solidFill>
                <a:latin typeface="Arial"/>
                <a:cs typeface="Arial"/>
              </a:rPr>
              <a:t>payment</a:t>
            </a:r>
            <a:endParaRPr sz="1400" dirty="0">
              <a:latin typeface="Arial"/>
              <a:cs typeface="Arial"/>
            </a:endParaRPr>
          </a:p>
          <a:p>
            <a:pPr marL="975360" marR="38100" indent="-928369">
              <a:lnSpc>
                <a:spcPct val="110000"/>
              </a:lnSpc>
            </a:pPr>
            <a:r>
              <a:rPr sz="1400" dirty="0">
                <a:solidFill>
                  <a:srgbClr val="7E7E7E"/>
                </a:solidFill>
                <a:latin typeface="Arial"/>
                <a:cs typeface="Arial"/>
              </a:rPr>
              <a:t>E.g. </a:t>
            </a:r>
            <a:r>
              <a:rPr sz="1400" spc="-5" dirty="0">
                <a:solidFill>
                  <a:srgbClr val="7E7E7E"/>
                </a:solidFill>
                <a:latin typeface="Arial"/>
                <a:cs typeface="Arial"/>
              </a:rPr>
              <a:t>Buy </a:t>
            </a:r>
            <a:r>
              <a:rPr sz="1400" spc="85" dirty="0">
                <a:solidFill>
                  <a:srgbClr val="7E7E7E"/>
                </a:solidFill>
                <a:latin typeface="Arial"/>
                <a:cs typeface="Arial"/>
              </a:rPr>
              <a:t>book, </a:t>
            </a:r>
            <a:r>
              <a:rPr sz="1400" spc="80" dirty="0">
                <a:solidFill>
                  <a:srgbClr val="7E7E7E"/>
                </a:solidFill>
                <a:latin typeface="Arial"/>
                <a:cs typeface="Arial"/>
              </a:rPr>
              <a:t>computer,</a:t>
            </a:r>
            <a:r>
              <a:rPr sz="1400" spc="-25" dirty="0">
                <a:solidFill>
                  <a:srgbClr val="7E7E7E"/>
                </a:solidFill>
                <a:latin typeface="Arial"/>
                <a:cs typeface="Arial"/>
              </a:rPr>
              <a:t> </a:t>
            </a:r>
            <a:r>
              <a:rPr sz="1400" spc="90" dirty="0">
                <a:solidFill>
                  <a:srgbClr val="7E7E7E"/>
                </a:solidFill>
                <a:latin typeface="Arial"/>
                <a:cs typeface="Arial"/>
              </a:rPr>
              <a:t>or  </a:t>
            </a:r>
            <a:r>
              <a:rPr sz="1400" spc="75" dirty="0">
                <a:solidFill>
                  <a:srgbClr val="7E7E7E"/>
                </a:solidFill>
                <a:latin typeface="Arial"/>
                <a:cs typeface="Arial"/>
              </a:rPr>
              <a:t>phone</a:t>
            </a:r>
            <a:endParaRPr sz="1400" dirty="0">
              <a:latin typeface="Arial"/>
              <a:cs typeface="Arial"/>
            </a:endParaRPr>
          </a:p>
        </p:txBody>
      </p:sp>
      <p:sp>
        <p:nvSpPr>
          <p:cNvPr id="8" name="object 8"/>
          <p:cNvSpPr txBox="1"/>
          <p:nvPr/>
        </p:nvSpPr>
        <p:spPr>
          <a:xfrm>
            <a:off x="7551801" y="4724400"/>
            <a:ext cx="2898140" cy="1216025"/>
          </a:xfrm>
          <a:prstGeom prst="rect">
            <a:avLst/>
          </a:prstGeom>
        </p:spPr>
        <p:txBody>
          <a:bodyPr vert="horz" wrap="square" lIns="0" tIns="12700" rIns="0" bIns="0" rtlCol="0">
            <a:spAutoFit/>
          </a:bodyPr>
          <a:lstStyle/>
          <a:p>
            <a:pPr marL="891540">
              <a:lnSpc>
                <a:spcPct val="100000"/>
              </a:lnSpc>
              <a:spcBef>
                <a:spcPts val="100"/>
              </a:spcBef>
            </a:pPr>
            <a:r>
              <a:rPr sz="1800" b="1" spc="-15" dirty="0">
                <a:solidFill>
                  <a:srgbClr val="404040"/>
                </a:solidFill>
                <a:latin typeface="Arial"/>
                <a:cs typeface="Arial"/>
              </a:rPr>
              <a:t>Recurring</a:t>
            </a:r>
            <a:endParaRPr sz="1800" dirty="0">
              <a:latin typeface="Arial"/>
              <a:cs typeface="Arial"/>
            </a:endParaRPr>
          </a:p>
          <a:p>
            <a:pPr marL="629920">
              <a:lnSpc>
                <a:spcPct val="100000"/>
              </a:lnSpc>
              <a:spcBef>
                <a:spcPts val="1830"/>
              </a:spcBef>
            </a:pPr>
            <a:r>
              <a:rPr sz="1400" spc="80" dirty="0">
                <a:solidFill>
                  <a:srgbClr val="7E7E7E"/>
                </a:solidFill>
                <a:latin typeface="Arial"/>
                <a:cs typeface="Arial"/>
              </a:rPr>
              <a:t>Ongoing</a:t>
            </a:r>
            <a:r>
              <a:rPr sz="1400" spc="20" dirty="0">
                <a:solidFill>
                  <a:srgbClr val="7E7E7E"/>
                </a:solidFill>
                <a:latin typeface="Arial"/>
                <a:cs typeface="Arial"/>
              </a:rPr>
              <a:t> </a:t>
            </a:r>
            <a:r>
              <a:rPr sz="1400" spc="60" dirty="0">
                <a:solidFill>
                  <a:srgbClr val="7E7E7E"/>
                </a:solidFill>
                <a:latin typeface="Arial"/>
                <a:cs typeface="Arial"/>
              </a:rPr>
              <a:t>payments</a:t>
            </a:r>
            <a:endParaRPr sz="1400" dirty="0">
              <a:latin typeface="Arial"/>
              <a:cs typeface="Arial"/>
            </a:endParaRPr>
          </a:p>
          <a:p>
            <a:pPr marL="1083945" marR="5080" indent="-1071880">
              <a:lnSpc>
                <a:spcPct val="110000"/>
              </a:lnSpc>
              <a:spcBef>
                <a:spcPts val="5"/>
              </a:spcBef>
            </a:pPr>
            <a:r>
              <a:rPr sz="1400" dirty="0">
                <a:solidFill>
                  <a:srgbClr val="7E7E7E"/>
                </a:solidFill>
                <a:latin typeface="Arial"/>
                <a:cs typeface="Arial"/>
              </a:rPr>
              <a:t>E.g. </a:t>
            </a:r>
            <a:r>
              <a:rPr sz="1400" spc="60" dirty="0">
                <a:solidFill>
                  <a:srgbClr val="7E7E7E"/>
                </a:solidFill>
                <a:latin typeface="Arial"/>
                <a:cs typeface="Arial"/>
              </a:rPr>
              <a:t>Subscription, </a:t>
            </a:r>
            <a:r>
              <a:rPr sz="1400" spc="20" dirty="0">
                <a:solidFill>
                  <a:srgbClr val="7E7E7E"/>
                </a:solidFill>
                <a:latin typeface="Arial"/>
                <a:cs typeface="Arial"/>
              </a:rPr>
              <a:t>Usage, </a:t>
            </a:r>
            <a:r>
              <a:rPr sz="1400" spc="80" dirty="0">
                <a:solidFill>
                  <a:srgbClr val="7E7E7E"/>
                </a:solidFill>
                <a:latin typeface="Arial"/>
                <a:cs typeface="Arial"/>
              </a:rPr>
              <a:t>renting,  </a:t>
            </a:r>
            <a:r>
              <a:rPr sz="1400" spc="20" dirty="0">
                <a:solidFill>
                  <a:srgbClr val="7E7E7E"/>
                </a:solidFill>
                <a:latin typeface="Arial"/>
                <a:cs typeface="Arial"/>
              </a:rPr>
              <a:t>Licenses</a:t>
            </a:r>
            <a:endParaRPr sz="14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12189460" cy="6858000"/>
          </a:xfrm>
          <a:custGeom>
            <a:avLst/>
            <a:gdLst/>
            <a:ahLst/>
            <a:cxnLst/>
            <a:rect l="l" t="t" r="r" b="b"/>
            <a:pathLst>
              <a:path w="12189460" h="6858000">
                <a:moveTo>
                  <a:pt x="4757547" y="1038351"/>
                </a:moveTo>
                <a:lnTo>
                  <a:pt x="4708374" y="1039446"/>
                </a:lnTo>
                <a:lnTo>
                  <a:pt x="4659298" y="1042728"/>
                </a:lnTo>
                <a:lnTo>
                  <a:pt x="4610399" y="1048199"/>
                </a:lnTo>
                <a:lnTo>
                  <a:pt x="4561758" y="1055857"/>
                </a:lnTo>
                <a:lnTo>
                  <a:pt x="4513455" y="1065704"/>
                </a:lnTo>
                <a:lnTo>
                  <a:pt x="4465572" y="1077738"/>
                </a:lnTo>
                <a:lnTo>
                  <a:pt x="4418188" y="1091959"/>
                </a:lnTo>
                <a:lnTo>
                  <a:pt x="4371384" y="1108368"/>
                </a:lnTo>
                <a:lnTo>
                  <a:pt x="4325242" y="1126965"/>
                </a:lnTo>
                <a:lnTo>
                  <a:pt x="4279841" y="1147748"/>
                </a:lnTo>
                <a:lnTo>
                  <a:pt x="4235263" y="1170718"/>
                </a:lnTo>
                <a:lnTo>
                  <a:pt x="4191587" y="1195875"/>
                </a:lnTo>
                <a:lnTo>
                  <a:pt x="4148895" y="1223218"/>
                </a:lnTo>
                <a:lnTo>
                  <a:pt x="4107268" y="1252748"/>
                </a:lnTo>
                <a:lnTo>
                  <a:pt x="4066785" y="1284464"/>
                </a:lnTo>
                <a:lnTo>
                  <a:pt x="4027528" y="1318366"/>
                </a:lnTo>
                <a:lnTo>
                  <a:pt x="3989578" y="1354454"/>
                </a:lnTo>
                <a:lnTo>
                  <a:pt x="3988180" y="1356233"/>
                </a:lnTo>
                <a:lnTo>
                  <a:pt x="0" y="5337810"/>
                </a:lnTo>
                <a:lnTo>
                  <a:pt x="0" y="6857995"/>
                </a:lnTo>
                <a:lnTo>
                  <a:pt x="1564390" y="6857995"/>
                </a:lnTo>
                <a:lnTo>
                  <a:pt x="5529834" y="2892552"/>
                </a:lnTo>
                <a:lnTo>
                  <a:pt x="5529961" y="2892298"/>
                </a:lnTo>
                <a:lnTo>
                  <a:pt x="5563735" y="2857545"/>
                </a:lnTo>
                <a:lnTo>
                  <a:pt x="5595632" y="2821684"/>
                </a:lnTo>
                <a:lnTo>
                  <a:pt x="5625654" y="2784777"/>
                </a:lnTo>
                <a:lnTo>
                  <a:pt x="5653799" y="2746885"/>
                </a:lnTo>
                <a:lnTo>
                  <a:pt x="5680067" y="2708073"/>
                </a:lnTo>
                <a:lnTo>
                  <a:pt x="5704460" y="2668402"/>
                </a:lnTo>
                <a:lnTo>
                  <a:pt x="5726976" y="2627935"/>
                </a:lnTo>
                <a:lnTo>
                  <a:pt x="5747615" y="2586734"/>
                </a:lnTo>
                <a:lnTo>
                  <a:pt x="5766379" y="2544864"/>
                </a:lnTo>
                <a:lnTo>
                  <a:pt x="5783266" y="2502385"/>
                </a:lnTo>
                <a:lnTo>
                  <a:pt x="5798276" y="2459360"/>
                </a:lnTo>
                <a:lnTo>
                  <a:pt x="5811411" y="2415853"/>
                </a:lnTo>
                <a:lnTo>
                  <a:pt x="5822669" y="2371926"/>
                </a:lnTo>
                <a:lnTo>
                  <a:pt x="5832050" y="2327641"/>
                </a:lnTo>
                <a:lnTo>
                  <a:pt x="5839556" y="2283061"/>
                </a:lnTo>
                <a:lnTo>
                  <a:pt x="5845185" y="2238249"/>
                </a:lnTo>
                <a:lnTo>
                  <a:pt x="5848937" y="2193268"/>
                </a:lnTo>
                <a:lnTo>
                  <a:pt x="5850814" y="2148179"/>
                </a:lnTo>
                <a:lnTo>
                  <a:pt x="5850814" y="2103046"/>
                </a:lnTo>
                <a:lnTo>
                  <a:pt x="5848937" y="2057931"/>
                </a:lnTo>
                <a:lnTo>
                  <a:pt x="5845185" y="2012898"/>
                </a:lnTo>
                <a:lnTo>
                  <a:pt x="5839556" y="1968007"/>
                </a:lnTo>
                <a:lnTo>
                  <a:pt x="5832050" y="1923323"/>
                </a:lnTo>
                <a:lnTo>
                  <a:pt x="5822669" y="1878907"/>
                </a:lnTo>
                <a:lnTo>
                  <a:pt x="5811411" y="1834823"/>
                </a:lnTo>
                <a:lnTo>
                  <a:pt x="5798276" y="1791133"/>
                </a:lnTo>
                <a:lnTo>
                  <a:pt x="5783266" y="1747899"/>
                </a:lnTo>
                <a:lnTo>
                  <a:pt x="5766379" y="1705185"/>
                </a:lnTo>
                <a:lnTo>
                  <a:pt x="5747615" y="1663052"/>
                </a:lnTo>
                <a:lnTo>
                  <a:pt x="5726976" y="1621564"/>
                </a:lnTo>
                <a:lnTo>
                  <a:pt x="5704460" y="1580783"/>
                </a:lnTo>
                <a:lnTo>
                  <a:pt x="5680067" y="1540772"/>
                </a:lnTo>
                <a:lnTo>
                  <a:pt x="5653799" y="1501593"/>
                </a:lnTo>
                <a:lnTo>
                  <a:pt x="5625654" y="1463310"/>
                </a:lnTo>
                <a:lnTo>
                  <a:pt x="5595632" y="1425983"/>
                </a:lnTo>
                <a:lnTo>
                  <a:pt x="5563735" y="1389678"/>
                </a:lnTo>
                <a:lnTo>
                  <a:pt x="5529961" y="1354454"/>
                </a:lnTo>
                <a:lnTo>
                  <a:pt x="5491509" y="1318366"/>
                </a:lnTo>
                <a:lnTo>
                  <a:pt x="5451780" y="1284464"/>
                </a:lnTo>
                <a:lnTo>
                  <a:pt x="5410855" y="1252748"/>
                </a:lnTo>
                <a:lnTo>
                  <a:pt x="5368814" y="1223218"/>
                </a:lnTo>
                <a:lnTo>
                  <a:pt x="5325739" y="1195875"/>
                </a:lnTo>
                <a:lnTo>
                  <a:pt x="5281710" y="1170718"/>
                </a:lnTo>
                <a:lnTo>
                  <a:pt x="5236808" y="1147748"/>
                </a:lnTo>
                <a:lnTo>
                  <a:pt x="5191114" y="1126965"/>
                </a:lnTo>
                <a:lnTo>
                  <a:pt x="5144708" y="1108368"/>
                </a:lnTo>
                <a:lnTo>
                  <a:pt x="5097671" y="1091959"/>
                </a:lnTo>
                <a:lnTo>
                  <a:pt x="5050085" y="1077738"/>
                </a:lnTo>
                <a:lnTo>
                  <a:pt x="5002030" y="1065704"/>
                </a:lnTo>
                <a:lnTo>
                  <a:pt x="4953586" y="1055857"/>
                </a:lnTo>
                <a:lnTo>
                  <a:pt x="4904836" y="1048199"/>
                </a:lnTo>
                <a:lnTo>
                  <a:pt x="4855858" y="1042728"/>
                </a:lnTo>
                <a:lnTo>
                  <a:pt x="4806735" y="1039446"/>
                </a:lnTo>
                <a:lnTo>
                  <a:pt x="4757547" y="1038351"/>
                </a:lnTo>
                <a:close/>
              </a:path>
              <a:path w="12189460" h="6858000">
                <a:moveTo>
                  <a:pt x="9630283" y="3640708"/>
                </a:moveTo>
                <a:lnTo>
                  <a:pt x="6414643" y="6857458"/>
                </a:lnTo>
                <a:lnTo>
                  <a:pt x="6947281" y="6857458"/>
                </a:lnTo>
                <a:lnTo>
                  <a:pt x="9899269" y="3909822"/>
                </a:lnTo>
                <a:lnTo>
                  <a:pt x="9897999" y="3908425"/>
                </a:lnTo>
                <a:lnTo>
                  <a:pt x="9899650" y="3907281"/>
                </a:lnTo>
                <a:lnTo>
                  <a:pt x="9929389" y="3868166"/>
                </a:lnTo>
                <a:lnTo>
                  <a:pt x="9947232" y="3823589"/>
                </a:lnTo>
                <a:lnTo>
                  <a:pt x="9953180" y="3776027"/>
                </a:lnTo>
                <a:lnTo>
                  <a:pt x="9947232" y="3727957"/>
                </a:lnTo>
                <a:lnTo>
                  <a:pt x="9929389" y="3681856"/>
                </a:lnTo>
                <a:lnTo>
                  <a:pt x="9900556" y="3641471"/>
                </a:lnTo>
                <a:lnTo>
                  <a:pt x="9631045" y="3641471"/>
                </a:lnTo>
                <a:lnTo>
                  <a:pt x="9630283" y="3640708"/>
                </a:lnTo>
                <a:close/>
              </a:path>
              <a:path w="12189460" h="6858000">
                <a:moveTo>
                  <a:pt x="12188952" y="0"/>
                </a:moveTo>
                <a:lnTo>
                  <a:pt x="9358369" y="0"/>
                </a:lnTo>
                <a:lnTo>
                  <a:pt x="2494026" y="6854425"/>
                </a:lnTo>
                <a:lnTo>
                  <a:pt x="5093716" y="6854425"/>
                </a:lnTo>
                <a:lnTo>
                  <a:pt x="8737473" y="3215894"/>
                </a:lnTo>
                <a:lnTo>
                  <a:pt x="9242346" y="3215894"/>
                </a:lnTo>
                <a:lnTo>
                  <a:pt x="12188952" y="274700"/>
                </a:lnTo>
                <a:lnTo>
                  <a:pt x="12188952" y="0"/>
                </a:lnTo>
                <a:close/>
              </a:path>
              <a:path w="12189460" h="6858000">
                <a:moveTo>
                  <a:pt x="4241276" y="0"/>
                </a:moveTo>
                <a:lnTo>
                  <a:pt x="3705853" y="0"/>
                </a:lnTo>
                <a:lnTo>
                  <a:pt x="331355" y="3370072"/>
                </a:lnTo>
                <a:lnTo>
                  <a:pt x="326872" y="3373120"/>
                </a:lnTo>
                <a:lnTo>
                  <a:pt x="298446" y="3408448"/>
                </a:lnTo>
                <a:lnTo>
                  <a:pt x="279496" y="3447318"/>
                </a:lnTo>
                <a:lnTo>
                  <a:pt x="270021" y="3488169"/>
                </a:lnTo>
                <a:lnTo>
                  <a:pt x="270021" y="3529443"/>
                </a:lnTo>
                <a:lnTo>
                  <a:pt x="279496" y="3569579"/>
                </a:lnTo>
                <a:lnTo>
                  <a:pt x="298446" y="3607018"/>
                </a:lnTo>
                <a:lnTo>
                  <a:pt x="326872" y="3640201"/>
                </a:lnTo>
                <a:lnTo>
                  <a:pt x="361906" y="3667416"/>
                </a:lnTo>
                <a:lnTo>
                  <a:pt x="401439" y="3685043"/>
                </a:lnTo>
                <a:lnTo>
                  <a:pt x="443543" y="3693062"/>
                </a:lnTo>
                <a:lnTo>
                  <a:pt x="486289" y="3691456"/>
                </a:lnTo>
                <a:lnTo>
                  <a:pt x="527748" y="3680205"/>
                </a:lnTo>
                <a:lnTo>
                  <a:pt x="588200" y="3640581"/>
                </a:lnTo>
                <a:lnTo>
                  <a:pt x="588543" y="3640581"/>
                </a:lnTo>
                <a:lnTo>
                  <a:pt x="4241276" y="0"/>
                </a:lnTo>
                <a:close/>
              </a:path>
              <a:path w="12189460" h="6858000">
                <a:moveTo>
                  <a:pt x="9767951" y="3586861"/>
                </a:moveTo>
                <a:lnTo>
                  <a:pt x="9696259" y="3600196"/>
                </a:lnTo>
                <a:lnTo>
                  <a:pt x="9631807" y="3640201"/>
                </a:lnTo>
                <a:lnTo>
                  <a:pt x="9631045" y="3641471"/>
                </a:lnTo>
                <a:lnTo>
                  <a:pt x="9900556" y="3641471"/>
                </a:lnTo>
                <a:lnTo>
                  <a:pt x="9870820" y="3616864"/>
                </a:lnTo>
                <a:lnTo>
                  <a:pt x="9803923" y="3590194"/>
                </a:lnTo>
                <a:lnTo>
                  <a:pt x="9767951" y="3586861"/>
                </a:lnTo>
                <a:close/>
              </a:path>
              <a:path w="12189460" h="6858000">
                <a:moveTo>
                  <a:pt x="588543" y="3640581"/>
                </a:moveTo>
                <a:lnTo>
                  <a:pt x="588200" y="3640581"/>
                </a:lnTo>
                <a:lnTo>
                  <a:pt x="588416" y="3640708"/>
                </a:lnTo>
                <a:lnTo>
                  <a:pt x="588543" y="3640581"/>
                </a:lnTo>
                <a:close/>
              </a:path>
              <a:path w="12189460" h="6858000">
                <a:moveTo>
                  <a:pt x="9242346" y="3215894"/>
                </a:moveTo>
                <a:lnTo>
                  <a:pt x="8737473" y="3215894"/>
                </a:lnTo>
                <a:lnTo>
                  <a:pt x="8764143" y="3248914"/>
                </a:lnTo>
                <a:lnTo>
                  <a:pt x="8799884" y="3279834"/>
                </a:lnTo>
                <a:lnTo>
                  <a:pt x="8838516" y="3304571"/>
                </a:lnTo>
                <a:lnTo>
                  <a:pt x="8879397" y="3323123"/>
                </a:lnTo>
                <a:lnTo>
                  <a:pt x="8921883" y="3335492"/>
                </a:lnTo>
                <a:lnTo>
                  <a:pt x="8965333" y="3341676"/>
                </a:lnTo>
                <a:lnTo>
                  <a:pt x="9009103" y="3341676"/>
                </a:lnTo>
                <a:lnTo>
                  <a:pt x="9052553" y="3335492"/>
                </a:lnTo>
                <a:lnTo>
                  <a:pt x="9095039" y="3323123"/>
                </a:lnTo>
                <a:lnTo>
                  <a:pt x="9135920" y="3304571"/>
                </a:lnTo>
                <a:lnTo>
                  <a:pt x="9174552" y="3279834"/>
                </a:lnTo>
                <a:lnTo>
                  <a:pt x="9210294" y="3248914"/>
                </a:lnTo>
                <a:lnTo>
                  <a:pt x="9215882" y="3242310"/>
                </a:lnTo>
                <a:lnTo>
                  <a:pt x="9242346" y="3215894"/>
                </a:lnTo>
                <a:close/>
              </a:path>
            </a:pathLst>
          </a:custGeom>
          <a:solidFill>
            <a:srgbClr val="006FC0">
              <a:alpha val="1960"/>
            </a:srgbClr>
          </a:solidFill>
        </p:spPr>
        <p:txBody>
          <a:bodyPr wrap="square" lIns="0" tIns="0" rIns="0" bIns="0" rtlCol="0"/>
          <a:lstStyle/>
          <a:p>
            <a:endParaRPr dirty="0"/>
          </a:p>
        </p:txBody>
      </p:sp>
      <p:grpSp>
        <p:nvGrpSpPr>
          <p:cNvPr id="3" name="object 3"/>
          <p:cNvGrpSpPr/>
          <p:nvPr/>
        </p:nvGrpSpPr>
        <p:grpSpPr>
          <a:xfrm>
            <a:off x="0" y="1917192"/>
            <a:ext cx="3456940" cy="935990"/>
            <a:chOff x="0" y="1917192"/>
            <a:chExt cx="3456940" cy="935990"/>
          </a:xfrm>
        </p:grpSpPr>
        <p:sp>
          <p:nvSpPr>
            <p:cNvPr id="4" name="object 4"/>
            <p:cNvSpPr/>
            <p:nvPr/>
          </p:nvSpPr>
          <p:spPr>
            <a:xfrm>
              <a:off x="0" y="1917192"/>
              <a:ext cx="3456940" cy="935990"/>
            </a:xfrm>
            <a:custGeom>
              <a:avLst/>
              <a:gdLst/>
              <a:ahLst/>
              <a:cxnLst/>
              <a:rect l="l" t="t" r="r" b="b"/>
              <a:pathLst>
                <a:path w="3456940" h="935989">
                  <a:moveTo>
                    <a:pt x="3456432" y="0"/>
                  </a:moveTo>
                  <a:lnTo>
                    <a:pt x="0" y="0"/>
                  </a:lnTo>
                  <a:lnTo>
                    <a:pt x="0" y="935736"/>
                  </a:lnTo>
                  <a:lnTo>
                    <a:pt x="3456432" y="935736"/>
                  </a:lnTo>
                  <a:lnTo>
                    <a:pt x="3456432" y="0"/>
                  </a:lnTo>
                  <a:close/>
                </a:path>
              </a:pathLst>
            </a:custGeom>
            <a:solidFill>
              <a:srgbClr val="006FC0"/>
            </a:solidFill>
          </p:spPr>
          <p:txBody>
            <a:bodyPr wrap="square" lIns="0" tIns="0" rIns="0" bIns="0" rtlCol="0"/>
            <a:lstStyle/>
            <a:p>
              <a:endParaRPr/>
            </a:p>
          </p:txBody>
        </p:sp>
        <p:sp>
          <p:nvSpPr>
            <p:cNvPr id="5" name="object 5"/>
            <p:cNvSpPr/>
            <p:nvPr/>
          </p:nvSpPr>
          <p:spPr>
            <a:xfrm>
              <a:off x="2671648" y="2149856"/>
              <a:ext cx="457200" cy="469900"/>
            </a:xfrm>
            <a:custGeom>
              <a:avLst/>
              <a:gdLst/>
              <a:ahLst/>
              <a:cxnLst/>
              <a:rect l="l" t="t" r="r" b="b"/>
              <a:pathLst>
                <a:path w="457200" h="469900">
                  <a:moveTo>
                    <a:pt x="340791" y="468629"/>
                  </a:moveTo>
                  <a:lnTo>
                    <a:pt x="238683" y="468629"/>
                  </a:lnTo>
                  <a:lnTo>
                    <a:pt x="248335" y="469900"/>
                  </a:lnTo>
                  <a:lnTo>
                    <a:pt x="331647" y="469900"/>
                  </a:lnTo>
                  <a:lnTo>
                    <a:pt x="340791" y="468629"/>
                  </a:lnTo>
                  <a:close/>
                </a:path>
                <a:path w="457200" h="469900">
                  <a:moveTo>
                    <a:pt x="379315" y="459739"/>
                  </a:moveTo>
                  <a:lnTo>
                    <a:pt x="124510" y="459739"/>
                  </a:lnTo>
                  <a:lnTo>
                    <a:pt x="147497" y="462279"/>
                  </a:lnTo>
                  <a:lnTo>
                    <a:pt x="153339" y="462279"/>
                  </a:lnTo>
                  <a:lnTo>
                    <a:pt x="157149" y="463550"/>
                  </a:lnTo>
                  <a:lnTo>
                    <a:pt x="166801" y="463550"/>
                  </a:lnTo>
                  <a:lnTo>
                    <a:pt x="172770" y="464820"/>
                  </a:lnTo>
                  <a:lnTo>
                    <a:pt x="179247" y="464820"/>
                  </a:lnTo>
                  <a:lnTo>
                    <a:pt x="186486" y="466089"/>
                  </a:lnTo>
                  <a:lnTo>
                    <a:pt x="194106" y="466089"/>
                  </a:lnTo>
                  <a:lnTo>
                    <a:pt x="202234" y="467360"/>
                  </a:lnTo>
                  <a:lnTo>
                    <a:pt x="210743" y="467360"/>
                  </a:lnTo>
                  <a:lnTo>
                    <a:pt x="219760" y="468629"/>
                  </a:lnTo>
                  <a:lnTo>
                    <a:pt x="349427" y="468629"/>
                  </a:lnTo>
                  <a:lnTo>
                    <a:pt x="357428" y="466089"/>
                  </a:lnTo>
                  <a:lnTo>
                    <a:pt x="366064" y="464820"/>
                  </a:lnTo>
                  <a:lnTo>
                    <a:pt x="374319" y="462279"/>
                  </a:lnTo>
                  <a:lnTo>
                    <a:pt x="379315" y="459739"/>
                  </a:lnTo>
                  <a:close/>
                </a:path>
                <a:path w="457200" h="469900">
                  <a:moveTo>
                    <a:pt x="105968" y="224789"/>
                  </a:moveTo>
                  <a:lnTo>
                    <a:pt x="34848" y="224789"/>
                  </a:lnTo>
                  <a:lnTo>
                    <a:pt x="29006" y="226060"/>
                  </a:lnTo>
                  <a:lnTo>
                    <a:pt x="1574" y="254000"/>
                  </a:lnTo>
                  <a:lnTo>
                    <a:pt x="0" y="426720"/>
                  </a:lnTo>
                  <a:lnTo>
                    <a:pt x="304" y="431800"/>
                  </a:lnTo>
                  <a:lnTo>
                    <a:pt x="1574" y="438150"/>
                  </a:lnTo>
                  <a:lnTo>
                    <a:pt x="3733" y="443229"/>
                  </a:lnTo>
                  <a:lnTo>
                    <a:pt x="6400" y="448310"/>
                  </a:lnTo>
                  <a:lnTo>
                    <a:pt x="10083" y="452120"/>
                  </a:lnTo>
                  <a:lnTo>
                    <a:pt x="14020" y="457200"/>
                  </a:lnTo>
                  <a:lnTo>
                    <a:pt x="18592" y="459739"/>
                  </a:lnTo>
                  <a:lnTo>
                    <a:pt x="23672" y="463550"/>
                  </a:lnTo>
                  <a:lnTo>
                    <a:pt x="29006" y="464820"/>
                  </a:lnTo>
                  <a:lnTo>
                    <a:pt x="40817" y="467360"/>
                  </a:lnTo>
                  <a:lnTo>
                    <a:pt x="100888" y="467360"/>
                  </a:lnTo>
                  <a:lnTo>
                    <a:pt x="105968" y="466089"/>
                  </a:lnTo>
                  <a:lnTo>
                    <a:pt x="111048" y="466089"/>
                  </a:lnTo>
                  <a:lnTo>
                    <a:pt x="115747" y="463550"/>
                  </a:lnTo>
                  <a:lnTo>
                    <a:pt x="120192" y="462279"/>
                  </a:lnTo>
                  <a:lnTo>
                    <a:pt x="124510" y="459739"/>
                  </a:lnTo>
                  <a:lnTo>
                    <a:pt x="379315" y="459739"/>
                  </a:lnTo>
                  <a:lnTo>
                    <a:pt x="381812" y="458470"/>
                  </a:lnTo>
                  <a:lnTo>
                    <a:pt x="388797" y="455929"/>
                  </a:lnTo>
                  <a:lnTo>
                    <a:pt x="395274" y="452120"/>
                  </a:lnTo>
                  <a:lnTo>
                    <a:pt x="401116" y="448310"/>
                  </a:lnTo>
                  <a:lnTo>
                    <a:pt x="405022" y="444500"/>
                  </a:lnTo>
                  <a:lnTo>
                    <a:pt x="301421" y="444500"/>
                  </a:lnTo>
                  <a:lnTo>
                    <a:pt x="291007" y="443229"/>
                  </a:lnTo>
                  <a:lnTo>
                    <a:pt x="259892" y="443229"/>
                  </a:lnTo>
                  <a:lnTo>
                    <a:pt x="241223" y="441960"/>
                  </a:lnTo>
                  <a:lnTo>
                    <a:pt x="214807" y="441960"/>
                  </a:lnTo>
                  <a:lnTo>
                    <a:pt x="198678" y="440689"/>
                  </a:lnTo>
                  <a:lnTo>
                    <a:pt x="40817" y="440689"/>
                  </a:lnTo>
                  <a:lnTo>
                    <a:pt x="37515" y="439420"/>
                  </a:lnTo>
                  <a:lnTo>
                    <a:pt x="26466" y="265429"/>
                  </a:lnTo>
                  <a:lnTo>
                    <a:pt x="26847" y="262889"/>
                  </a:lnTo>
                  <a:lnTo>
                    <a:pt x="37515" y="251460"/>
                  </a:lnTo>
                  <a:lnTo>
                    <a:pt x="140385" y="251460"/>
                  </a:lnTo>
                  <a:lnTo>
                    <a:pt x="140639" y="250189"/>
                  </a:lnTo>
                  <a:lnTo>
                    <a:pt x="141782" y="247650"/>
                  </a:lnTo>
                  <a:lnTo>
                    <a:pt x="143433" y="243839"/>
                  </a:lnTo>
                  <a:lnTo>
                    <a:pt x="145338" y="238760"/>
                  </a:lnTo>
                  <a:lnTo>
                    <a:pt x="147878" y="233679"/>
                  </a:lnTo>
                  <a:lnTo>
                    <a:pt x="150672" y="229870"/>
                  </a:lnTo>
                  <a:lnTo>
                    <a:pt x="120446" y="229870"/>
                  </a:lnTo>
                  <a:lnTo>
                    <a:pt x="115747" y="227329"/>
                  </a:lnTo>
                  <a:lnTo>
                    <a:pt x="111048" y="226060"/>
                  </a:lnTo>
                  <a:lnTo>
                    <a:pt x="105968" y="224789"/>
                  </a:lnTo>
                  <a:close/>
                </a:path>
                <a:path w="457200" h="469900">
                  <a:moveTo>
                    <a:pt x="438264" y="193039"/>
                  </a:moveTo>
                  <a:lnTo>
                    <a:pt x="366699" y="193039"/>
                  </a:lnTo>
                  <a:lnTo>
                    <a:pt x="379526" y="194310"/>
                  </a:lnTo>
                  <a:lnTo>
                    <a:pt x="385622" y="195579"/>
                  </a:lnTo>
                  <a:lnTo>
                    <a:pt x="391337" y="195579"/>
                  </a:lnTo>
                  <a:lnTo>
                    <a:pt x="396798" y="196850"/>
                  </a:lnTo>
                  <a:lnTo>
                    <a:pt x="401878" y="199389"/>
                  </a:lnTo>
                  <a:lnTo>
                    <a:pt x="406450" y="200660"/>
                  </a:lnTo>
                  <a:lnTo>
                    <a:pt x="422325" y="223520"/>
                  </a:lnTo>
                  <a:lnTo>
                    <a:pt x="422198" y="227329"/>
                  </a:lnTo>
                  <a:lnTo>
                    <a:pt x="421817" y="229870"/>
                  </a:lnTo>
                  <a:lnTo>
                    <a:pt x="421055" y="232410"/>
                  </a:lnTo>
                  <a:lnTo>
                    <a:pt x="418388" y="240029"/>
                  </a:lnTo>
                  <a:lnTo>
                    <a:pt x="417626" y="241300"/>
                  </a:lnTo>
                  <a:lnTo>
                    <a:pt x="417245" y="241300"/>
                  </a:lnTo>
                  <a:lnTo>
                    <a:pt x="415721" y="245110"/>
                  </a:lnTo>
                  <a:lnTo>
                    <a:pt x="415213" y="247650"/>
                  </a:lnTo>
                  <a:lnTo>
                    <a:pt x="415213" y="250189"/>
                  </a:lnTo>
                  <a:lnTo>
                    <a:pt x="416102" y="254000"/>
                  </a:lnTo>
                  <a:lnTo>
                    <a:pt x="417499" y="256539"/>
                  </a:lnTo>
                  <a:lnTo>
                    <a:pt x="419658" y="259079"/>
                  </a:lnTo>
                  <a:lnTo>
                    <a:pt x="419912" y="259079"/>
                  </a:lnTo>
                  <a:lnTo>
                    <a:pt x="420547" y="260350"/>
                  </a:lnTo>
                  <a:lnTo>
                    <a:pt x="421563" y="260350"/>
                  </a:lnTo>
                  <a:lnTo>
                    <a:pt x="422706" y="262889"/>
                  </a:lnTo>
                  <a:lnTo>
                    <a:pt x="424230" y="264160"/>
                  </a:lnTo>
                  <a:lnTo>
                    <a:pt x="428421" y="271779"/>
                  </a:lnTo>
                  <a:lnTo>
                    <a:pt x="429310" y="274320"/>
                  </a:lnTo>
                  <a:lnTo>
                    <a:pt x="430199" y="278129"/>
                  </a:lnTo>
                  <a:lnTo>
                    <a:pt x="430580" y="281939"/>
                  </a:lnTo>
                  <a:lnTo>
                    <a:pt x="430199" y="287020"/>
                  </a:lnTo>
                  <a:lnTo>
                    <a:pt x="428802" y="292100"/>
                  </a:lnTo>
                  <a:lnTo>
                    <a:pt x="426389" y="297179"/>
                  </a:lnTo>
                  <a:lnTo>
                    <a:pt x="422706" y="303529"/>
                  </a:lnTo>
                  <a:lnTo>
                    <a:pt x="418261" y="308610"/>
                  </a:lnTo>
                  <a:lnTo>
                    <a:pt x="416483" y="311150"/>
                  </a:lnTo>
                  <a:lnTo>
                    <a:pt x="415213" y="313689"/>
                  </a:lnTo>
                  <a:lnTo>
                    <a:pt x="414578" y="316229"/>
                  </a:lnTo>
                  <a:lnTo>
                    <a:pt x="414578" y="318770"/>
                  </a:lnTo>
                  <a:lnTo>
                    <a:pt x="415213" y="321310"/>
                  </a:lnTo>
                  <a:lnTo>
                    <a:pt x="416483" y="323850"/>
                  </a:lnTo>
                  <a:lnTo>
                    <a:pt x="416610" y="325120"/>
                  </a:lnTo>
                  <a:lnTo>
                    <a:pt x="417118" y="325120"/>
                  </a:lnTo>
                  <a:lnTo>
                    <a:pt x="417753" y="327660"/>
                  </a:lnTo>
                  <a:lnTo>
                    <a:pt x="418515" y="328929"/>
                  </a:lnTo>
                  <a:lnTo>
                    <a:pt x="419404" y="331470"/>
                  </a:lnTo>
                  <a:lnTo>
                    <a:pt x="420039" y="334010"/>
                  </a:lnTo>
                  <a:lnTo>
                    <a:pt x="420547" y="337820"/>
                  </a:lnTo>
                  <a:lnTo>
                    <a:pt x="420738" y="339089"/>
                  </a:lnTo>
                  <a:lnTo>
                    <a:pt x="411911" y="365760"/>
                  </a:lnTo>
                  <a:lnTo>
                    <a:pt x="407593" y="370839"/>
                  </a:lnTo>
                  <a:lnTo>
                    <a:pt x="397179" y="384810"/>
                  </a:lnTo>
                  <a:lnTo>
                    <a:pt x="397306" y="387350"/>
                  </a:lnTo>
                  <a:lnTo>
                    <a:pt x="397941" y="389889"/>
                  </a:lnTo>
                  <a:lnTo>
                    <a:pt x="398322" y="391160"/>
                  </a:lnTo>
                  <a:lnTo>
                    <a:pt x="398830" y="393700"/>
                  </a:lnTo>
                  <a:lnTo>
                    <a:pt x="398957" y="394970"/>
                  </a:lnTo>
                  <a:lnTo>
                    <a:pt x="399211" y="398779"/>
                  </a:lnTo>
                  <a:lnTo>
                    <a:pt x="399211" y="401320"/>
                  </a:lnTo>
                  <a:lnTo>
                    <a:pt x="398957" y="405129"/>
                  </a:lnTo>
                  <a:lnTo>
                    <a:pt x="397052" y="411479"/>
                  </a:lnTo>
                  <a:lnTo>
                    <a:pt x="395274" y="415289"/>
                  </a:lnTo>
                  <a:lnTo>
                    <a:pt x="392480" y="419100"/>
                  </a:lnTo>
                  <a:lnTo>
                    <a:pt x="388797" y="424179"/>
                  </a:lnTo>
                  <a:lnTo>
                    <a:pt x="384606" y="426720"/>
                  </a:lnTo>
                  <a:lnTo>
                    <a:pt x="379526" y="430529"/>
                  </a:lnTo>
                  <a:lnTo>
                    <a:pt x="373557" y="433070"/>
                  </a:lnTo>
                  <a:lnTo>
                    <a:pt x="337235" y="443229"/>
                  </a:lnTo>
                  <a:lnTo>
                    <a:pt x="329234" y="443229"/>
                  </a:lnTo>
                  <a:lnTo>
                    <a:pt x="320471" y="444500"/>
                  </a:lnTo>
                  <a:lnTo>
                    <a:pt x="405022" y="444500"/>
                  </a:lnTo>
                  <a:lnTo>
                    <a:pt x="406323" y="443229"/>
                  </a:lnTo>
                  <a:lnTo>
                    <a:pt x="410895" y="439420"/>
                  </a:lnTo>
                  <a:lnTo>
                    <a:pt x="415086" y="434339"/>
                  </a:lnTo>
                  <a:lnTo>
                    <a:pt x="418388" y="427989"/>
                  </a:lnTo>
                  <a:lnTo>
                    <a:pt x="421436" y="422910"/>
                  </a:lnTo>
                  <a:lnTo>
                    <a:pt x="423468" y="416560"/>
                  </a:lnTo>
                  <a:lnTo>
                    <a:pt x="424738" y="410210"/>
                  </a:lnTo>
                  <a:lnTo>
                    <a:pt x="425500" y="405129"/>
                  </a:lnTo>
                  <a:lnTo>
                    <a:pt x="425691" y="401320"/>
                  </a:lnTo>
                  <a:lnTo>
                    <a:pt x="425691" y="398779"/>
                  </a:lnTo>
                  <a:lnTo>
                    <a:pt x="425500" y="394970"/>
                  </a:lnTo>
                  <a:lnTo>
                    <a:pt x="425119" y="391160"/>
                  </a:lnTo>
                  <a:lnTo>
                    <a:pt x="430580" y="384810"/>
                  </a:lnTo>
                  <a:lnTo>
                    <a:pt x="435025" y="379729"/>
                  </a:lnTo>
                  <a:lnTo>
                    <a:pt x="438708" y="374650"/>
                  </a:lnTo>
                  <a:lnTo>
                    <a:pt x="441629" y="369570"/>
                  </a:lnTo>
                  <a:lnTo>
                    <a:pt x="443788" y="363220"/>
                  </a:lnTo>
                  <a:lnTo>
                    <a:pt x="445566" y="358139"/>
                  </a:lnTo>
                  <a:lnTo>
                    <a:pt x="446709" y="353060"/>
                  </a:lnTo>
                  <a:lnTo>
                    <a:pt x="447344" y="347979"/>
                  </a:lnTo>
                  <a:lnTo>
                    <a:pt x="447249" y="337820"/>
                  </a:lnTo>
                  <a:lnTo>
                    <a:pt x="446963" y="334010"/>
                  </a:lnTo>
                  <a:lnTo>
                    <a:pt x="445947" y="328929"/>
                  </a:lnTo>
                  <a:lnTo>
                    <a:pt x="444804" y="323850"/>
                  </a:lnTo>
                  <a:lnTo>
                    <a:pt x="443407" y="320039"/>
                  </a:lnTo>
                  <a:lnTo>
                    <a:pt x="447852" y="313689"/>
                  </a:lnTo>
                  <a:lnTo>
                    <a:pt x="457123" y="280670"/>
                  </a:lnTo>
                  <a:lnTo>
                    <a:pt x="456488" y="274320"/>
                  </a:lnTo>
                  <a:lnTo>
                    <a:pt x="455218" y="269239"/>
                  </a:lnTo>
                  <a:lnTo>
                    <a:pt x="453567" y="262889"/>
                  </a:lnTo>
                  <a:lnTo>
                    <a:pt x="451408" y="259079"/>
                  </a:lnTo>
                  <a:lnTo>
                    <a:pt x="449122" y="254000"/>
                  </a:lnTo>
                  <a:lnTo>
                    <a:pt x="446709" y="250189"/>
                  </a:lnTo>
                  <a:lnTo>
                    <a:pt x="444169" y="246379"/>
                  </a:lnTo>
                  <a:lnTo>
                    <a:pt x="445693" y="242570"/>
                  </a:lnTo>
                  <a:lnTo>
                    <a:pt x="448784" y="223520"/>
                  </a:lnTo>
                  <a:lnTo>
                    <a:pt x="448614" y="220979"/>
                  </a:lnTo>
                  <a:lnTo>
                    <a:pt x="440105" y="195579"/>
                  </a:lnTo>
                  <a:lnTo>
                    <a:pt x="438264" y="193039"/>
                  </a:lnTo>
                  <a:close/>
                </a:path>
                <a:path w="457200" h="469900">
                  <a:moveTo>
                    <a:pt x="140385" y="251460"/>
                  </a:moveTo>
                  <a:lnTo>
                    <a:pt x="104190" y="251460"/>
                  </a:lnTo>
                  <a:lnTo>
                    <a:pt x="107111" y="252729"/>
                  </a:lnTo>
                  <a:lnTo>
                    <a:pt x="109778" y="254000"/>
                  </a:lnTo>
                  <a:lnTo>
                    <a:pt x="112064" y="256539"/>
                  </a:lnTo>
                  <a:lnTo>
                    <a:pt x="113842" y="259079"/>
                  </a:lnTo>
                  <a:lnTo>
                    <a:pt x="114731" y="262889"/>
                  </a:lnTo>
                  <a:lnTo>
                    <a:pt x="115239" y="265429"/>
                  </a:lnTo>
                  <a:lnTo>
                    <a:pt x="115239" y="425450"/>
                  </a:lnTo>
                  <a:lnTo>
                    <a:pt x="100888" y="440689"/>
                  </a:lnTo>
                  <a:lnTo>
                    <a:pt x="198678" y="440689"/>
                  </a:lnTo>
                  <a:lnTo>
                    <a:pt x="191312" y="439420"/>
                  </a:lnTo>
                  <a:lnTo>
                    <a:pt x="184454" y="439420"/>
                  </a:lnTo>
                  <a:lnTo>
                    <a:pt x="177977" y="438150"/>
                  </a:lnTo>
                  <a:lnTo>
                    <a:pt x="172135" y="438150"/>
                  </a:lnTo>
                  <a:lnTo>
                    <a:pt x="166801" y="436879"/>
                  </a:lnTo>
                  <a:lnTo>
                    <a:pt x="158419" y="436879"/>
                  </a:lnTo>
                  <a:lnTo>
                    <a:pt x="155244" y="435610"/>
                  </a:lnTo>
                  <a:lnTo>
                    <a:pt x="150799" y="435610"/>
                  </a:lnTo>
                  <a:lnTo>
                    <a:pt x="140893" y="434339"/>
                  </a:lnTo>
                  <a:lnTo>
                    <a:pt x="141528" y="430529"/>
                  </a:lnTo>
                  <a:lnTo>
                    <a:pt x="141719" y="426720"/>
                  </a:lnTo>
                  <a:lnTo>
                    <a:pt x="141613" y="262889"/>
                  </a:lnTo>
                  <a:lnTo>
                    <a:pt x="141528" y="261620"/>
                  </a:lnTo>
                  <a:lnTo>
                    <a:pt x="141020" y="257810"/>
                  </a:lnTo>
                  <a:lnTo>
                    <a:pt x="139877" y="254000"/>
                  </a:lnTo>
                  <a:lnTo>
                    <a:pt x="140385" y="251460"/>
                  </a:lnTo>
                  <a:close/>
                </a:path>
                <a:path w="457200" h="469900">
                  <a:moveTo>
                    <a:pt x="260019" y="0"/>
                  </a:moveTo>
                  <a:lnTo>
                    <a:pt x="244271" y="0"/>
                  </a:lnTo>
                  <a:lnTo>
                    <a:pt x="240080" y="1270"/>
                  </a:lnTo>
                  <a:lnTo>
                    <a:pt x="220649" y="34289"/>
                  </a:lnTo>
                  <a:lnTo>
                    <a:pt x="220565" y="45720"/>
                  </a:lnTo>
                  <a:lnTo>
                    <a:pt x="220649" y="48260"/>
                  </a:lnTo>
                  <a:lnTo>
                    <a:pt x="220903" y="52070"/>
                  </a:lnTo>
                  <a:lnTo>
                    <a:pt x="221284" y="55879"/>
                  </a:lnTo>
                  <a:lnTo>
                    <a:pt x="219125" y="60960"/>
                  </a:lnTo>
                  <a:lnTo>
                    <a:pt x="216839" y="67310"/>
                  </a:lnTo>
                  <a:lnTo>
                    <a:pt x="214045" y="73660"/>
                  </a:lnTo>
                  <a:lnTo>
                    <a:pt x="204012" y="97789"/>
                  </a:lnTo>
                  <a:lnTo>
                    <a:pt x="200329" y="105410"/>
                  </a:lnTo>
                  <a:lnTo>
                    <a:pt x="196392" y="114300"/>
                  </a:lnTo>
                  <a:lnTo>
                    <a:pt x="192201" y="123189"/>
                  </a:lnTo>
                  <a:lnTo>
                    <a:pt x="187883" y="132079"/>
                  </a:lnTo>
                  <a:lnTo>
                    <a:pt x="183438" y="139700"/>
                  </a:lnTo>
                  <a:lnTo>
                    <a:pt x="178866" y="148589"/>
                  </a:lnTo>
                  <a:lnTo>
                    <a:pt x="174294" y="156210"/>
                  </a:lnTo>
                  <a:lnTo>
                    <a:pt x="169595" y="165100"/>
                  </a:lnTo>
                  <a:lnTo>
                    <a:pt x="160197" y="179070"/>
                  </a:lnTo>
                  <a:lnTo>
                    <a:pt x="155244" y="185420"/>
                  </a:lnTo>
                  <a:lnTo>
                    <a:pt x="145846" y="195579"/>
                  </a:lnTo>
                  <a:lnTo>
                    <a:pt x="141020" y="199389"/>
                  </a:lnTo>
                  <a:lnTo>
                    <a:pt x="140131" y="200660"/>
                  </a:lnTo>
                  <a:lnTo>
                    <a:pt x="139496" y="200660"/>
                  </a:lnTo>
                  <a:lnTo>
                    <a:pt x="134543" y="207010"/>
                  </a:lnTo>
                  <a:lnTo>
                    <a:pt x="130098" y="212089"/>
                  </a:lnTo>
                  <a:lnTo>
                    <a:pt x="126288" y="218439"/>
                  </a:lnTo>
                  <a:lnTo>
                    <a:pt x="123113" y="224789"/>
                  </a:lnTo>
                  <a:lnTo>
                    <a:pt x="120446" y="229870"/>
                  </a:lnTo>
                  <a:lnTo>
                    <a:pt x="150672" y="229870"/>
                  </a:lnTo>
                  <a:lnTo>
                    <a:pt x="154101" y="224789"/>
                  </a:lnTo>
                  <a:lnTo>
                    <a:pt x="158165" y="219710"/>
                  </a:lnTo>
                  <a:lnTo>
                    <a:pt x="162737" y="215900"/>
                  </a:lnTo>
                  <a:lnTo>
                    <a:pt x="167309" y="210820"/>
                  </a:lnTo>
                  <a:lnTo>
                    <a:pt x="171881" y="207010"/>
                  </a:lnTo>
                  <a:lnTo>
                    <a:pt x="176326" y="200660"/>
                  </a:lnTo>
                  <a:lnTo>
                    <a:pt x="180771" y="195579"/>
                  </a:lnTo>
                  <a:lnTo>
                    <a:pt x="185216" y="189229"/>
                  </a:lnTo>
                  <a:lnTo>
                    <a:pt x="189407" y="182879"/>
                  </a:lnTo>
                  <a:lnTo>
                    <a:pt x="193598" y="175260"/>
                  </a:lnTo>
                  <a:lnTo>
                    <a:pt x="197789" y="168910"/>
                  </a:lnTo>
                  <a:lnTo>
                    <a:pt x="201853" y="161289"/>
                  </a:lnTo>
                  <a:lnTo>
                    <a:pt x="205790" y="154939"/>
                  </a:lnTo>
                  <a:lnTo>
                    <a:pt x="209600" y="147320"/>
                  </a:lnTo>
                  <a:lnTo>
                    <a:pt x="213283" y="139700"/>
                  </a:lnTo>
                  <a:lnTo>
                    <a:pt x="216966" y="133350"/>
                  </a:lnTo>
                  <a:lnTo>
                    <a:pt x="220395" y="125729"/>
                  </a:lnTo>
                  <a:lnTo>
                    <a:pt x="223697" y="118110"/>
                  </a:lnTo>
                  <a:lnTo>
                    <a:pt x="226618" y="111760"/>
                  </a:lnTo>
                  <a:lnTo>
                    <a:pt x="229666" y="105410"/>
                  </a:lnTo>
                  <a:lnTo>
                    <a:pt x="232460" y="99060"/>
                  </a:lnTo>
                  <a:lnTo>
                    <a:pt x="235000" y="92710"/>
                  </a:lnTo>
                  <a:lnTo>
                    <a:pt x="237286" y="87629"/>
                  </a:lnTo>
                  <a:lnTo>
                    <a:pt x="239445" y="82550"/>
                  </a:lnTo>
                  <a:lnTo>
                    <a:pt x="243001" y="72389"/>
                  </a:lnTo>
                  <a:lnTo>
                    <a:pt x="244398" y="69850"/>
                  </a:lnTo>
                  <a:lnTo>
                    <a:pt x="245541" y="66039"/>
                  </a:lnTo>
                  <a:lnTo>
                    <a:pt x="246430" y="63500"/>
                  </a:lnTo>
                  <a:lnTo>
                    <a:pt x="247954" y="59689"/>
                  </a:lnTo>
                  <a:lnTo>
                    <a:pt x="248018" y="58420"/>
                  </a:lnTo>
                  <a:lnTo>
                    <a:pt x="247954" y="54610"/>
                  </a:lnTo>
                  <a:lnTo>
                    <a:pt x="247446" y="50800"/>
                  </a:lnTo>
                  <a:lnTo>
                    <a:pt x="247065" y="45720"/>
                  </a:lnTo>
                  <a:lnTo>
                    <a:pt x="247065" y="38100"/>
                  </a:lnTo>
                  <a:lnTo>
                    <a:pt x="247827" y="30479"/>
                  </a:lnTo>
                  <a:lnTo>
                    <a:pt x="248335" y="27939"/>
                  </a:lnTo>
                  <a:lnTo>
                    <a:pt x="249224" y="25400"/>
                  </a:lnTo>
                  <a:lnTo>
                    <a:pt x="299516" y="25400"/>
                  </a:lnTo>
                  <a:lnTo>
                    <a:pt x="298627" y="24129"/>
                  </a:lnTo>
                  <a:lnTo>
                    <a:pt x="294817" y="19050"/>
                  </a:lnTo>
                  <a:lnTo>
                    <a:pt x="286181" y="11429"/>
                  </a:lnTo>
                  <a:lnTo>
                    <a:pt x="277037" y="6350"/>
                  </a:lnTo>
                  <a:lnTo>
                    <a:pt x="272592" y="3810"/>
                  </a:lnTo>
                  <a:lnTo>
                    <a:pt x="268147" y="2539"/>
                  </a:lnTo>
                  <a:lnTo>
                    <a:pt x="263956" y="1270"/>
                  </a:lnTo>
                  <a:lnTo>
                    <a:pt x="260019" y="0"/>
                  </a:lnTo>
                  <a:close/>
                </a:path>
                <a:path w="457200" h="469900">
                  <a:moveTo>
                    <a:pt x="289610" y="203200"/>
                  </a:moveTo>
                  <a:lnTo>
                    <a:pt x="280085" y="203200"/>
                  </a:lnTo>
                  <a:lnTo>
                    <a:pt x="283514" y="204470"/>
                  </a:lnTo>
                  <a:lnTo>
                    <a:pt x="286562" y="204470"/>
                  </a:lnTo>
                  <a:lnTo>
                    <a:pt x="289610" y="203200"/>
                  </a:lnTo>
                  <a:close/>
                </a:path>
                <a:path w="457200" h="469900">
                  <a:moveTo>
                    <a:pt x="299516" y="25400"/>
                  </a:moveTo>
                  <a:lnTo>
                    <a:pt x="249224" y="25400"/>
                  </a:lnTo>
                  <a:lnTo>
                    <a:pt x="253288" y="26670"/>
                  </a:lnTo>
                  <a:lnTo>
                    <a:pt x="255955" y="26670"/>
                  </a:lnTo>
                  <a:lnTo>
                    <a:pt x="258876" y="27939"/>
                  </a:lnTo>
                  <a:lnTo>
                    <a:pt x="261797" y="27939"/>
                  </a:lnTo>
                  <a:lnTo>
                    <a:pt x="265099" y="29210"/>
                  </a:lnTo>
                  <a:lnTo>
                    <a:pt x="268274" y="31750"/>
                  </a:lnTo>
                  <a:lnTo>
                    <a:pt x="271449" y="33020"/>
                  </a:lnTo>
                  <a:lnTo>
                    <a:pt x="284043" y="72389"/>
                  </a:lnTo>
                  <a:lnTo>
                    <a:pt x="283514" y="78739"/>
                  </a:lnTo>
                  <a:lnTo>
                    <a:pt x="282244" y="86360"/>
                  </a:lnTo>
                  <a:lnTo>
                    <a:pt x="280720" y="93979"/>
                  </a:lnTo>
                  <a:lnTo>
                    <a:pt x="278434" y="101600"/>
                  </a:lnTo>
                  <a:lnTo>
                    <a:pt x="275894" y="110489"/>
                  </a:lnTo>
                  <a:lnTo>
                    <a:pt x="264337" y="153670"/>
                  </a:lnTo>
                  <a:lnTo>
                    <a:pt x="262210" y="173989"/>
                  </a:lnTo>
                  <a:lnTo>
                    <a:pt x="262305" y="177800"/>
                  </a:lnTo>
                  <a:lnTo>
                    <a:pt x="262686" y="181610"/>
                  </a:lnTo>
                  <a:lnTo>
                    <a:pt x="263575" y="186689"/>
                  </a:lnTo>
                  <a:lnTo>
                    <a:pt x="264845" y="190500"/>
                  </a:lnTo>
                  <a:lnTo>
                    <a:pt x="266496" y="193039"/>
                  </a:lnTo>
                  <a:lnTo>
                    <a:pt x="268528" y="196850"/>
                  </a:lnTo>
                  <a:lnTo>
                    <a:pt x="270941" y="199389"/>
                  </a:lnTo>
                  <a:lnTo>
                    <a:pt x="273862" y="200660"/>
                  </a:lnTo>
                  <a:lnTo>
                    <a:pt x="277037" y="203200"/>
                  </a:lnTo>
                  <a:lnTo>
                    <a:pt x="292404" y="203200"/>
                  </a:lnTo>
                  <a:lnTo>
                    <a:pt x="301167" y="200660"/>
                  </a:lnTo>
                  <a:lnTo>
                    <a:pt x="309549" y="199389"/>
                  </a:lnTo>
                  <a:lnTo>
                    <a:pt x="310692" y="199389"/>
                  </a:lnTo>
                  <a:lnTo>
                    <a:pt x="316026" y="198120"/>
                  </a:lnTo>
                  <a:lnTo>
                    <a:pt x="321614" y="196850"/>
                  </a:lnTo>
                  <a:lnTo>
                    <a:pt x="333806" y="195579"/>
                  </a:lnTo>
                  <a:lnTo>
                    <a:pt x="340283" y="194310"/>
                  </a:lnTo>
                  <a:lnTo>
                    <a:pt x="353364" y="194310"/>
                  </a:lnTo>
                  <a:lnTo>
                    <a:pt x="359968" y="193039"/>
                  </a:lnTo>
                  <a:lnTo>
                    <a:pt x="438264" y="193039"/>
                  </a:lnTo>
                  <a:lnTo>
                    <a:pt x="436422" y="190500"/>
                  </a:lnTo>
                  <a:lnTo>
                    <a:pt x="431850" y="186689"/>
                  </a:lnTo>
                  <a:lnTo>
                    <a:pt x="426770" y="181610"/>
                  </a:lnTo>
                  <a:lnTo>
                    <a:pt x="421055" y="179070"/>
                  </a:lnTo>
                  <a:lnTo>
                    <a:pt x="416822" y="176529"/>
                  </a:lnTo>
                  <a:lnTo>
                    <a:pt x="288848" y="176529"/>
                  </a:lnTo>
                  <a:lnTo>
                    <a:pt x="288975" y="170179"/>
                  </a:lnTo>
                  <a:lnTo>
                    <a:pt x="289102" y="167639"/>
                  </a:lnTo>
                  <a:lnTo>
                    <a:pt x="289610" y="165100"/>
                  </a:lnTo>
                  <a:lnTo>
                    <a:pt x="290118" y="161289"/>
                  </a:lnTo>
                  <a:lnTo>
                    <a:pt x="301167" y="119379"/>
                  </a:lnTo>
                  <a:lnTo>
                    <a:pt x="304342" y="109220"/>
                  </a:lnTo>
                  <a:lnTo>
                    <a:pt x="310946" y="63500"/>
                  </a:lnTo>
                  <a:lnTo>
                    <a:pt x="310311" y="55879"/>
                  </a:lnTo>
                  <a:lnTo>
                    <a:pt x="309168" y="49529"/>
                  </a:lnTo>
                  <a:lnTo>
                    <a:pt x="307517" y="41910"/>
                  </a:lnTo>
                  <a:lnTo>
                    <a:pt x="305231" y="35560"/>
                  </a:lnTo>
                  <a:lnTo>
                    <a:pt x="302183" y="29210"/>
                  </a:lnTo>
                  <a:lnTo>
                    <a:pt x="299516" y="25400"/>
                  </a:lnTo>
                  <a:close/>
                </a:path>
                <a:path w="457200" h="469900">
                  <a:moveTo>
                    <a:pt x="383209" y="167639"/>
                  </a:moveTo>
                  <a:lnTo>
                    <a:pt x="346379" y="167639"/>
                  </a:lnTo>
                  <a:lnTo>
                    <a:pt x="340410" y="168910"/>
                  </a:lnTo>
                  <a:lnTo>
                    <a:pt x="328980" y="168910"/>
                  </a:lnTo>
                  <a:lnTo>
                    <a:pt x="319201" y="171450"/>
                  </a:lnTo>
                  <a:lnTo>
                    <a:pt x="311581" y="171450"/>
                  </a:lnTo>
                  <a:lnTo>
                    <a:pt x="308787" y="172720"/>
                  </a:lnTo>
                  <a:lnTo>
                    <a:pt x="306501" y="172720"/>
                  </a:lnTo>
                  <a:lnTo>
                    <a:pt x="305104" y="173989"/>
                  </a:lnTo>
                  <a:lnTo>
                    <a:pt x="304342" y="173989"/>
                  </a:lnTo>
                  <a:lnTo>
                    <a:pt x="288848" y="176529"/>
                  </a:lnTo>
                  <a:lnTo>
                    <a:pt x="416822" y="176529"/>
                  </a:lnTo>
                  <a:lnTo>
                    <a:pt x="414705" y="175260"/>
                  </a:lnTo>
                  <a:lnTo>
                    <a:pt x="407720" y="172720"/>
                  </a:lnTo>
                  <a:lnTo>
                    <a:pt x="400100" y="171450"/>
                  </a:lnTo>
                  <a:lnTo>
                    <a:pt x="391972" y="168910"/>
                  </a:lnTo>
                  <a:lnTo>
                    <a:pt x="383209" y="167639"/>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3443985" y="3199841"/>
            <a:ext cx="3526790" cy="848994"/>
          </a:xfrm>
          <a:prstGeom prst="rect">
            <a:avLst/>
          </a:prstGeom>
        </p:spPr>
        <p:txBody>
          <a:bodyPr vert="horz" wrap="square" lIns="0" tIns="12700" rIns="0" bIns="0" rtlCol="0">
            <a:spAutoFit/>
          </a:bodyPr>
          <a:lstStyle/>
          <a:p>
            <a:pPr marL="12700">
              <a:lnSpc>
                <a:spcPct val="100000"/>
              </a:lnSpc>
              <a:spcBef>
                <a:spcPts val="100"/>
              </a:spcBef>
            </a:pPr>
            <a:r>
              <a:rPr spc="-5" dirty="0"/>
              <a:t>THANK</a:t>
            </a:r>
            <a:r>
              <a:rPr spc="-65" dirty="0"/>
              <a:t> </a:t>
            </a:r>
            <a:r>
              <a:rPr dirty="0"/>
              <a:t>YOU.</a:t>
            </a:r>
          </a:p>
        </p:txBody>
      </p:sp>
      <p:sp>
        <p:nvSpPr>
          <p:cNvPr id="9" name="object 9"/>
          <p:cNvSpPr txBox="1"/>
          <p:nvPr/>
        </p:nvSpPr>
        <p:spPr>
          <a:xfrm>
            <a:off x="11300841" y="6434429"/>
            <a:ext cx="168910"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888888"/>
                </a:solidFill>
                <a:latin typeface="Carlito"/>
                <a:cs typeface="Carlito"/>
              </a:rPr>
              <a:t>11</a:t>
            </a:r>
            <a:endParaRPr sz="1100" dirty="0">
              <a:latin typeface="Carlito"/>
              <a:cs typeface="Carlito"/>
            </a:endParaRPr>
          </a:p>
        </p:txBody>
      </p:sp>
      <p:sp>
        <p:nvSpPr>
          <p:cNvPr id="10" name="TextBox 9"/>
          <p:cNvSpPr txBox="1"/>
          <p:nvPr/>
        </p:nvSpPr>
        <p:spPr>
          <a:xfrm>
            <a:off x="241554" y="5230223"/>
            <a:ext cx="4101845" cy="1499578"/>
          </a:xfrm>
          <a:prstGeom prst="rect">
            <a:avLst/>
          </a:prstGeom>
          <a:noFill/>
        </p:spPr>
        <p:txBody>
          <a:bodyPr wrap="square" rtlCol="0">
            <a:spAutoFit/>
          </a:bodyPr>
          <a:lstStyle/>
          <a:p>
            <a:pPr marL="0" marR="0">
              <a:lnSpc>
                <a:spcPct val="150000"/>
              </a:lnSpc>
              <a:spcBef>
                <a:spcPts val="0"/>
              </a:spcBef>
              <a:spcAft>
                <a:spcPts val="800"/>
              </a:spcAft>
            </a:pPr>
            <a:r>
              <a:rPr lang="en-US"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M.HASSAN SOHAIL (10035)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MUHAMMAD USAMA (9642)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MUHAMMAD BILAL HADID (9867)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864720" y="6637121"/>
            <a:ext cx="168910" cy="182101"/>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888888"/>
                </a:solidFill>
                <a:latin typeface="Carlito"/>
                <a:cs typeface="Carlito"/>
              </a:rPr>
              <a:t>2</a:t>
            </a:r>
            <a:endParaRPr sz="1100" dirty="0">
              <a:latin typeface="Carlito"/>
              <a:cs typeface="Carlito"/>
            </a:endParaRPr>
          </a:p>
        </p:txBody>
      </p:sp>
      <p:sp>
        <p:nvSpPr>
          <p:cNvPr id="4" name="object 4"/>
          <p:cNvSpPr txBox="1">
            <a:spLocks noGrp="1"/>
          </p:cNvSpPr>
          <p:nvPr>
            <p:ph type="title"/>
          </p:nvPr>
        </p:nvSpPr>
        <p:spPr>
          <a:xfrm>
            <a:off x="596900" y="277748"/>
            <a:ext cx="2788920" cy="574040"/>
          </a:xfrm>
          <a:prstGeom prst="rect">
            <a:avLst/>
          </a:prstGeom>
        </p:spPr>
        <p:txBody>
          <a:bodyPr vert="horz" wrap="square" lIns="0" tIns="12700" rIns="0" bIns="0" rtlCol="0">
            <a:spAutoFit/>
          </a:bodyPr>
          <a:lstStyle/>
          <a:p>
            <a:pPr marL="12700">
              <a:lnSpc>
                <a:spcPct val="100000"/>
              </a:lnSpc>
              <a:spcBef>
                <a:spcPts val="100"/>
              </a:spcBef>
            </a:pPr>
            <a:r>
              <a:rPr sz="3600" spc="-120" dirty="0">
                <a:latin typeface="Arial"/>
                <a:cs typeface="Arial"/>
              </a:rPr>
              <a:t>Key</a:t>
            </a:r>
            <a:r>
              <a:rPr sz="3600" spc="60" dirty="0">
                <a:latin typeface="Arial"/>
                <a:cs typeface="Arial"/>
              </a:rPr>
              <a:t> </a:t>
            </a:r>
            <a:r>
              <a:rPr sz="3600" spc="-35" dirty="0">
                <a:latin typeface="Arial"/>
                <a:cs typeface="Arial"/>
              </a:rPr>
              <a:t>Partners</a:t>
            </a:r>
            <a:endParaRPr sz="3600">
              <a:latin typeface="Arial"/>
              <a:cs typeface="Arial"/>
            </a:endParaRPr>
          </a:p>
        </p:txBody>
      </p:sp>
      <p:sp>
        <p:nvSpPr>
          <p:cNvPr id="5" name="object 5"/>
          <p:cNvSpPr txBox="1"/>
          <p:nvPr/>
        </p:nvSpPr>
        <p:spPr>
          <a:xfrm>
            <a:off x="596900" y="990346"/>
            <a:ext cx="5855970" cy="269240"/>
          </a:xfrm>
          <a:prstGeom prst="rect">
            <a:avLst/>
          </a:prstGeom>
        </p:spPr>
        <p:txBody>
          <a:bodyPr vert="horz" wrap="square" lIns="0" tIns="12065" rIns="0" bIns="0" rtlCol="0">
            <a:spAutoFit/>
          </a:bodyPr>
          <a:lstStyle/>
          <a:p>
            <a:pPr marL="12700">
              <a:lnSpc>
                <a:spcPct val="100000"/>
              </a:lnSpc>
              <a:spcBef>
                <a:spcPts val="95"/>
              </a:spcBef>
            </a:pPr>
            <a:r>
              <a:rPr sz="1600" spc="55" dirty="0">
                <a:solidFill>
                  <a:srgbClr val="7E7E7E"/>
                </a:solidFill>
                <a:latin typeface="Arial"/>
                <a:cs typeface="Arial"/>
              </a:rPr>
              <a:t>Your </a:t>
            </a:r>
            <a:r>
              <a:rPr sz="1600" spc="90" dirty="0">
                <a:solidFill>
                  <a:srgbClr val="7E7E7E"/>
                </a:solidFill>
                <a:latin typeface="Arial"/>
                <a:cs typeface="Arial"/>
              </a:rPr>
              <a:t>network </a:t>
            </a:r>
            <a:r>
              <a:rPr sz="1600" spc="110" dirty="0">
                <a:solidFill>
                  <a:srgbClr val="7E7E7E"/>
                </a:solidFill>
                <a:latin typeface="Arial"/>
                <a:cs typeface="Arial"/>
              </a:rPr>
              <a:t>of </a:t>
            </a:r>
            <a:r>
              <a:rPr sz="1600" spc="70" dirty="0">
                <a:solidFill>
                  <a:srgbClr val="7E7E7E"/>
                </a:solidFill>
                <a:latin typeface="Arial"/>
                <a:cs typeface="Arial"/>
              </a:rPr>
              <a:t>suppliers, partners, </a:t>
            </a:r>
            <a:r>
              <a:rPr sz="1600" spc="65" dirty="0">
                <a:solidFill>
                  <a:srgbClr val="7E7E7E"/>
                </a:solidFill>
                <a:latin typeface="Arial"/>
                <a:cs typeface="Arial"/>
              </a:rPr>
              <a:t>and strategic</a:t>
            </a:r>
            <a:r>
              <a:rPr sz="1600" spc="110" dirty="0">
                <a:solidFill>
                  <a:srgbClr val="7E7E7E"/>
                </a:solidFill>
                <a:latin typeface="Arial"/>
                <a:cs typeface="Arial"/>
              </a:rPr>
              <a:t> </a:t>
            </a:r>
            <a:r>
              <a:rPr sz="1600" spc="40" dirty="0">
                <a:solidFill>
                  <a:srgbClr val="7E7E7E"/>
                </a:solidFill>
                <a:latin typeface="Arial"/>
                <a:cs typeface="Arial"/>
              </a:rPr>
              <a:t>alliances</a:t>
            </a:r>
            <a:endParaRPr sz="1600">
              <a:latin typeface="Arial"/>
              <a:cs typeface="Arial"/>
            </a:endParaRPr>
          </a:p>
        </p:txBody>
      </p:sp>
      <p:grpSp>
        <p:nvGrpSpPr>
          <p:cNvPr id="6" name="object 6"/>
          <p:cNvGrpSpPr/>
          <p:nvPr/>
        </p:nvGrpSpPr>
        <p:grpSpPr>
          <a:xfrm>
            <a:off x="6100571" y="1629155"/>
            <a:ext cx="5485130" cy="5229225"/>
            <a:chOff x="6100571" y="1629155"/>
            <a:chExt cx="5485130" cy="5229225"/>
          </a:xfrm>
        </p:grpSpPr>
        <p:sp>
          <p:nvSpPr>
            <p:cNvPr id="7" name="object 7"/>
            <p:cNvSpPr/>
            <p:nvPr/>
          </p:nvSpPr>
          <p:spPr>
            <a:xfrm>
              <a:off x="6100571" y="1664207"/>
              <a:ext cx="3139439" cy="314096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585203" y="1818131"/>
              <a:ext cx="2170430" cy="2171700"/>
            </a:xfrm>
            <a:custGeom>
              <a:avLst/>
              <a:gdLst/>
              <a:ahLst/>
              <a:cxnLst/>
              <a:rect l="l" t="t" r="r" b="b"/>
              <a:pathLst>
                <a:path w="2170429" h="2171700">
                  <a:moveTo>
                    <a:pt x="1958594" y="0"/>
                  </a:moveTo>
                  <a:lnTo>
                    <a:pt x="211581" y="0"/>
                  </a:lnTo>
                  <a:lnTo>
                    <a:pt x="168528" y="4952"/>
                  </a:lnTo>
                  <a:lnTo>
                    <a:pt x="128904" y="16509"/>
                  </a:lnTo>
                  <a:lnTo>
                    <a:pt x="92582" y="37210"/>
                  </a:lnTo>
                  <a:lnTo>
                    <a:pt x="61214" y="61975"/>
                  </a:lnTo>
                  <a:lnTo>
                    <a:pt x="36322" y="94233"/>
                  </a:lnTo>
                  <a:lnTo>
                    <a:pt x="15748" y="129793"/>
                  </a:lnTo>
                  <a:lnTo>
                    <a:pt x="4191" y="169417"/>
                  </a:lnTo>
                  <a:lnTo>
                    <a:pt x="0" y="212470"/>
                  </a:lnTo>
                  <a:lnTo>
                    <a:pt x="0" y="1961768"/>
                  </a:lnTo>
                  <a:lnTo>
                    <a:pt x="4191" y="2003043"/>
                  </a:lnTo>
                  <a:lnTo>
                    <a:pt x="15748" y="2042794"/>
                  </a:lnTo>
                  <a:lnTo>
                    <a:pt x="36322" y="2079116"/>
                  </a:lnTo>
                  <a:lnTo>
                    <a:pt x="61214" y="2109723"/>
                  </a:lnTo>
                  <a:lnTo>
                    <a:pt x="92582" y="2136140"/>
                  </a:lnTo>
                  <a:lnTo>
                    <a:pt x="128904" y="2155951"/>
                  </a:lnTo>
                  <a:lnTo>
                    <a:pt x="168528" y="2167509"/>
                  </a:lnTo>
                  <a:lnTo>
                    <a:pt x="211581" y="2171699"/>
                  </a:lnTo>
                  <a:lnTo>
                    <a:pt x="1958594" y="2171699"/>
                  </a:lnTo>
                  <a:lnTo>
                    <a:pt x="2001647" y="2167509"/>
                  </a:lnTo>
                  <a:lnTo>
                    <a:pt x="2041271" y="2155951"/>
                  </a:lnTo>
                  <a:lnTo>
                    <a:pt x="2077593" y="2136140"/>
                  </a:lnTo>
                  <a:lnTo>
                    <a:pt x="2108962" y="2109723"/>
                  </a:lnTo>
                  <a:lnTo>
                    <a:pt x="2135504" y="2079116"/>
                  </a:lnTo>
                  <a:lnTo>
                    <a:pt x="2154428" y="2042794"/>
                  </a:lnTo>
                  <a:lnTo>
                    <a:pt x="2165985" y="2003043"/>
                  </a:lnTo>
                  <a:lnTo>
                    <a:pt x="2170176" y="1961768"/>
                  </a:lnTo>
                  <a:lnTo>
                    <a:pt x="2170176" y="212470"/>
                  </a:lnTo>
                  <a:lnTo>
                    <a:pt x="2165985" y="169417"/>
                  </a:lnTo>
                  <a:lnTo>
                    <a:pt x="2154428" y="129793"/>
                  </a:lnTo>
                  <a:lnTo>
                    <a:pt x="2135504" y="94233"/>
                  </a:lnTo>
                  <a:lnTo>
                    <a:pt x="2108962" y="61975"/>
                  </a:lnTo>
                  <a:lnTo>
                    <a:pt x="2077593" y="37210"/>
                  </a:lnTo>
                  <a:lnTo>
                    <a:pt x="2041271" y="16509"/>
                  </a:lnTo>
                  <a:lnTo>
                    <a:pt x="2001647" y="4952"/>
                  </a:lnTo>
                  <a:lnTo>
                    <a:pt x="1958594" y="0"/>
                  </a:lnTo>
                  <a:close/>
                </a:path>
              </a:pathLst>
            </a:custGeom>
            <a:solidFill>
              <a:srgbClr val="006FC0"/>
            </a:solidFill>
          </p:spPr>
          <p:txBody>
            <a:bodyPr wrap="square" lIns="0" tIns="0" rIns="0" bIns="0" rtlCol="0"/>
            <a:lstStyle/>
            <a:p>
              <a:endParaRPr/>
            </a:p>
          </p:txBody>
        </p:sp>
        <p:sp>
          <p:nvSpPr>
            <p:cNvPr id="9" name="object 9"/>
            <p:cNvSpPr/>
            <p:nvPr/>
          </p:nvSpPr>
          <p:spPr>
            <a:xfrm>
              <a:off x="6100571" y="3965448"/>
              <a:ext cx="3139439" cy="2892551"/>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585203" y="4119372"/>
              <a:ext cx="2170430" cy="2170430"/>
            </a:xfrm>
            <a:custGeom>
              <a:avLst/>
              <a:gdLst/>
              <a:ahLst/>
              <a:cxnLst/>
              <a:rect l="l" t="t" r="r" b="b"/>
              <a:pathLst>
                <a:path w="2170429" h="2170429">
                  <a:moveTo>
                    <a:pt x="1958594" y="0"/>
                  </a:moveTo>
                  <a:lnTo>
                    <a:pt x="211581" y="0"/>
                  </a:lnTo>
                  <a:lnTo>
                    <a:pt x="168528" y="4190"/>
                  </a:lnTo>
                  <a:lnTo>
                    <a:pt x="128904" y="15747"/>
                  </a:lnTo>
                  <a:lnTo>
                    <a:pt x="92582" y="34670"/>
                  </a:lnTo>
                  <a:lnTo>
                    <a:pt x="61214" y="61213"/>
                  </a:lnTo>
                  <a:lnTo>
                    <a:pt x="36322" y="92582"/>
                  </a:lnTo>
                  <a:lnTo>
                    <a:pt x="15748" y="128904"/>
                  </a:lnTo>
                  <a:lnTo>
                    <a:pt x="4191" y="168528"/>
                  </a:lnTo>
                  <a:lnTo>
                    <a:pt x="0" y="211581"/>
                  </a:lnTo>
                  <a:lnTo>
                    <a:pt x="0" y="1958606"/>
                  </a:lnTo>
                  <a:lnTo>
                    <a:pt x="4191" y="2001583"/>
                  </a:lnTo>
                  <a:lnTo>
                    <a:pt x="15748" y="2041258"/>
                  </a:lnTo>
                  <a:lnTo>
                    <a:pt x="36322" y="2077618"/>
                  </a:lnTo>
                  <a:lnTo>
                    <a:pt x="61214" y="2109025"/>
                  </a:lnTo>
                  <a:lnTo>
                    <a:pt x="92582" y="2133815"/>
                  </a:lnTo>
                  <a:lnTo>
                    <a:pt x="128904" y="2154478"/>
                  </a:lnTo>
                  <a:lnTo>
                    <a:pt x="168528" y="2166048"/>
                  </a:lnTo>
                  <a:lnTo>
                    <a:pt x="211581" y="2170176"/>
                  </a:lnTo>
                  <a:lnTo>
                    <a:pt x="1958594" y="2170176"/>
                  </a:lnTo>
                  <a:lnTo>
                    <a:pt x="2001647" y="2166048"/>
                  </a:lnTo>
                  <a:lnTo>
                    <a:pt x="2041271" y="2154478"/>
                  </a:lnTo>
                  <a:lnTo>
                    <a:pt x="2077593" y="2133815"/>
                  </a:lnTo>
                  <a:lnTo>
                    <a:pt x="2108962" y="2109025"/>
                  </a:lnTo>
                  <a:lnTo>
                    <a:pt x="2135504" y="2077618"/>
                  </a:lnTo>
                  <a:lnTo>
                    <a:pt x="2154428" y="2041258"/>
                  </a:lnTo>
                  <a:lnTo>
                    <a:pt x="2165985" y="2001583"/>
                  </a:lnTo>
                  <a:lnTo>
                    <a:pt x="2170176" y="1958606"/>
                  </a:lnTo>
                  <a:lnTo>
                    <a:pt x="2170176" y="211581"/>
                  </a:lnTo>
                  <a:lnTo>
                    <a:pt x="2165985" y="168528"/>
                  </a:lnTo>
                  <a:lnTo>
                    <a:pt x="2154428" y="128904"/>
                  </a:lnTo>
                  <a:lnTo>
                    <a:pt x="2135504" y="92582"/>
                  </a:lnTo>
                  <a:lnTo>
                    <a:pt x="2108962" y="61213"/>
                  </a:lnTo>
                  <a:lnTo>
                    <a:pt x="2077593" y="34670"/>
                  </a:lnTo>
                  <a:lnTo>
                    <a:pt x="2041271" y="15747"/>
                  </a:lnTo>
                  <a:lnTo>
                    <a:pt x="2001647" y="4190"/>
                  </a:lnTo>
                  <a:lnTo>
                    <a:pt x="1958594" y="0"/>
                  </a:lnTo>
                  <a:close/>
                </a:path>
              </a:pathLst>
            </a:custGeom>
            <a:solidFill>
              <a:srgbClr val="0057E9"/>
            </a:solidFill>
          </p:spPr>
          <p:txBody>
            <a:bodyPr wrap="square" lIns="0" tIns="0" rIns="0" bIns="0" rtlCol="0"/>
            <a:lstStyle/>
            <a:p>
              <a:endParaRPr/>
            </a:p>
          </p:txBody>
        </p:sp>
        <p:sp>
          <p:nvSpPr>
            <p:cNvPr id="11" name="object 11"/>
            <p:cNvSpPr/>
            <p:nvPr/>
          </p:nvSpPr>
          <p:spPr>
            <a:xfrm>
              <a:off x="8418575" y="1664207"/>
              <a:ext cx="3139439" cy="3140964"/>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8903207" y="1818131"/>
              <a:ext cx="2170430" cy="2171700"/>
            </a:xfrm>
            <a:custGeom>
              <a:avLst/>
              <a:gdLst/>
              <a:ahLst/>
              <a:cxnLst/>
              <a:rect l="l" t="t" r="r" b="b"/>
              <a:pathLst>
                <a:path w="2170429" h="2171700">
                  <a:moveTo>
                    <a:pt x="1957832" y="0"/>
                  </a:moveTo>
                  <a:lnTo>
                    <a:pt x="209803" y="0"/>
                  </a:lnTo>
                  <a:lnTo>
                    <a:pt x="168528" y="4952"/>
                  </a:lnTo>
                  <a:lnTo>
                    <a:pt x="128905" y="16509"/>
                  </a:lnTo>
                  <a:lnTo>
                    <a:pt x="92583" y="37210"/>
                  </a:lnTo>
                  <a:lnTo>
                    <a:pt x="61975" y="61975"/>
                  </a:lnTo>
                  <a:lnTo>
                    <a:pt x="35560" y="94233"/>
                  </a:lnTo>
                  <a:lnTo>
                    <a:pt x="15748" y="129793"/>
                  </a:lnTo>
                  <a:lnTo>
                    <a:pt x="4191" y="169417"/>
                  </a:lnTo>
                  <a:lnTo>
                    <a:pt x="0" y="212470"/>
                  </a:lnTo>
                  <a:lnTo>
                    <a:pt x="0" y="1961768"/>
                  </a:lnTo>
                  <a:lnTo>
                    <a:pt x="4191" y="2003043"/>
                  </a:lnTo>
                  <a:lnTo>
                    <a:pt x="15748" y="2042794"/>
                  </a:lnTo>
                  <a:lnTo>
                    <a:pt x="35560" y="2079116"/>
                  </a:lnTo>
                  <a:lnTo>
                    <a:pt x="61975" y="2109723"/>
                  </a:lnTo>
                  <a:lnTo>
                    <a:pt x="92583" y="2136140"/>
                  </a:lnTo>
                  <a:lnTo>
                    <a:pt x="128905" y="2155951"/>
                  </a:lnTo>
                  <a:lnTo>
                    <a:pt x="168528" y="2167509"/>
                  </a:lnTo>
                  <a:lnTo>
                    <a:pt x="209803" y="2171699"/>
                  </a:lnTo>
                  <a:lnTo>
                    <a:pt x="1957832" y="2171699"/>
                  </a:lnTo>
                  <a:lnTo>
                    <a:pt x="2000885" y="2167509"/>
                  </a:lnTo>
                  <a:lnTo>
                    <a:pt x="2040509" y="2155951"/>
                  </a:lnTo>
                  <a:lnTo>
                    <a:pt x="2075942" y="2136140"/>
                  </a:lnTo>
                  <a:lnTo>
                    <a:pt x="2108200" y="2109723"/>
                  </a:lnTo>
                  <a:lnTo>
                    <a:pt x="2132965" y="2079116"/>
                  </a:lnTo>
                  <a:lnTo>
                    <a:pt x="2153666" y="2042794"/>
                  </a:lnTo>
                  <a:lnTo>
                    <a:pt x="2165223" y="2003043"/>
                  </a:lnTo>
                  <a:lnTo>
                    <a:pt x="2170176" y="1961768"/>
                  </a:lnTo>
                  <a:lnTo>
                    <a:pt x="2170176" y="212470"/>
                  </a:lnTo>
                  <a:lnTo>
                    <a:pt x="2165223" y="169417"/>
                  </a:lnTo>
                  <a:lnTo>
                    <a:pt x="2153666" y="129793"/>
                  </a:lnTo>
                  <a:lnTo>
                    <a:pt x="2132965" y="94233"/>
                  </a:lnTo>
                  <a:lnTo>
                    <a:pt x="2108200" y="61975"/>
                  </a:lnTo>
                  <a:lnTo>
                    <a:pt x="2075942" y="37210"/>
                  </a:lnTo>
                  <a:lnTo>
                    <a:pt x="2040509" y="16509"/>
                  </a:lnTo>
                  <a:lnTo>
                    <a:pt x="2000885" y="4952"/>
                  </a:lnTo>
                  <a:lnTo>
                    <a:pt x="1957832" y="0"/>
                  </a:lnTo>
                  <a:close/>
                </a:path>
              </a:pathLst>
            </a:custGeom>
            <a:solidFill>
              <a:srgbClr val="0000FF"/>
            </a:solidFill>
          </p:spPr>
          <p:txBody>
            <a:bodyPr wrap="square" lIns="0" tIns="0" rIns="0" bIns="0" rtlCol="0"/>
            <a:lstStyle/>
            <a:p>
              <a:endParaRPr/>
            </a:p>
          </p:txBody>
        </p:sp>
        <p:sp>
          <p:nvSpPr>
            <p:cNvPr id="13" name="object 13"/>
            <p:cNvSpPr/>
            <p:nvPr/>
          </p:nvSpPr>
          <p:spPr>
            <a:xfrm>
              <a:off x="8446007" y="3966972"/>
              <a:ext cx="3139440" cy="2891027"/>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8930639" y="4120895"/>
              <a:ext cx="2170430" cy="2170430"/>
            </a:xfrm>
            <a:custGeom>
              <a:avLst/>
              <a:gdLst/>
              <a:ahLst/>
              <a:cxnLst/>
              <a:rect l="l" t="t" r="r" b="b"/>
              <a:pathLst>
                <a:path w="2170429" h="2170429">
                  <a:moveTo>
                    <a:pt x="1957831" y="0"/>
                  </a:moveTo>
                  <a:lnTo>
                    <a:pt x="209803" y="0"/>
                  </a:lnTo>
                  <a:lnTo>
                    <a:pt x="168528" y="4190"/>
                  </a:lnTo>
                  <a:lnTo>
                    <a:pt x="128904" y="15747"/>
                  </a:lnTo>
                  <a:lnTo>
                    <a:pt x="92582" y="34670"/>
                  </a:lnTo>
                  <a:lnTo>
                    <a:pt x="61975" y="61213"/>
                  </a:lnTo>
                  <a:lnTo>
                    <a:pt x="35559" y="92582"/>
                  </a:lnTo>
                  <a:lnTo>
                    <a:pt x="15748" y="128904"/>
                  </a:lnTo>
                  <a:lnTo>
                    <a:pt x="4190" y="168528"/>
                  </a:lnTo>
                  <a:lnTo>
                    <a:pt x="0" y="211581"/>
                  </a:lnTo>
                  <a:lnTo>
                    <a:pt x="0" y="1958606"/>
                  </a:lnTo>
                  <a:lnTo>
                    <a:pt x="4190" y="2001583"/>
                  </a:lnTo>
                  <a:lnTo>
                    <a:pt x="15748" y="2041258"/>
                  </a:lnTo>
                  <a:lnTo>
                    <a:pt x="35559" y="2077618"/>
                  </a:lnTo>
                  <a:lnTo>
                    <a:pt x="61975" y="2109025"/>
                  </a:lnTo>
                  <a:lnTo>
                    <a:pt x="92582" y="2133815"/>
                  </a:lnTo>
                  <a:lnTo>
                    <a:pt x="128904" y="2154478"/>
                  </a:lnTo>
                  <a:lnTo>
                    <a:pt x="168528" y="2166048"/>
                  </a:lnTo>
                  <a:lnTo>
                    <a:pt x="209803" y="2170176"/>
                  </a:lnTo>
                  <a:lnTo>
                    <a:pt x="1957831" y="2170176"/>
                  </a:lnTo>
                  <a:lnTo>
                    <a:pt x="2000884" y="2166048"/>
                  </a:lnTo>
                  <a:lnTo>
                    <a:pt x="2040508" y="2154478"/>
                  </a:lnTo>
                  <a:lnTo>
                    <a:pt x="2075941" y="2133815"/>
                  </a:lnTo>
                  <a:lnTo>
                    <a:pt x="2108200" y="2109025"/>
                  </a:lnTo>
                  <a:lnTo>
                    <a:pt x="2132964" y="2077618"/>
                  </a:lnTo>
                  <a:lnTo>
                    <a:pt x="2153665" y="2041258"/>
                  </a:lnTo>
                  <a:lnTo>
                    <a:pt x="2165223" y="2001583"/>
                  </a:lnTo>
                  <a:lnTo>
                    <a:pt x="2170176" y="1958606"/>
                  </a:lnTo>
                  <a:lnTo>
                    <a:pt x="2170176" y="211581"/>
                  </a:lnTo>
                  <a:lnTo>
                    <a:pt x="2165223" y="168528"/>
                  </a:lnTo>
                  <a:lnTo>
                    <a:pt x="2153665" y="128904"/>
                  </a:lnTo>
                  <a:lnTo>
                    <a:pt x="2132964" y="92582"/>
                  </a:lnTo>
                  <a:lnTo>
                    <a:pt x="2108200" y="61213"/>
                  </a:lnTo>
                  <a:lnTo>
                    <a:pt x="2075941" y="34670"/>
                  </a:lnTo>
                  <a:lnTo>
                    <a:pt x="2040508" y="15747"/>
                  </a:lnTo>
                  <a:lnTo>
                    <a:pt x="2000884" y="4190"/>
                  </a:lnTo>
                  <a:lnTo>
                    <a:pt x="1957831" y="0"/>
                  </a:lnTo>
                  <a:close/>
                </a:path>
              </a:pathLst>
            </a:custGeom>
            <a:solidFill>
              <a:srgbClr val="790F38"/>
            </a:solidFill>
          </p:spPr>
          <p:txBody>
            <a:bodyPr wrap="square" lIns="0" tIns="0" rIns="0" bIns="0" rtlCol="0"/>
            <a:lstStyle/>
            <a:p>
              <a:endParaRPr/>
            </a:p>
          </p:txBody>
        </p:sp>
        <p:sp>
          <p:nvSpPr>
            <p:cNvPr id="15" name="object 15"/>
            <p:cNvSpPr/>
            <p:nvPr/>
          </p:nvSpPr>
          <p:spPr>
            <a:xfrm>
              <a:off x="6585203" y="1818131"/>
              <a:ext cx="2170176" cy="2171699"/>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8903207" y="1818131"/>
              <a:ext cx="2170176" cy="2171699"/>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8930639" y="4120895"/>
              <a:ext cx="2170176" cy="2170176"/>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6585203" y="4119372"/>
              <a:ext cx="2170176" cy="2170176"/>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6394703" y="1629155"/>
              <a:ext cx="2360930" cy="2360930"/>
            </a:xfrm>
            <a:custGeom>
              <a:avLst/>
              <a:gdLst/>
              <a:ahLst/>
              <a:cxnLst/>
              <a:rect l="l" t="t" r="r" b="b"/>
              <a:pathLst>
                <a:path w="2360929" h="2360929">
                  <a:moveTo>
                    <a:pt x="2360676" y="0"/>
                  </a:moveTo>
                  <a:lnTo>
                    <a:pt x="1375410" y="0"/>
                  </a:lnTo>
                  <a:lnTo>
                    <a:pt x="1366266" y="37973"/>
                  </a:lnTo>
                  <a:lnTo>
                    <a:pt x="1354709" y="79375"/>
                  </a:lnTo>
                  <a:lnTo>
                    <a:pt x="1343152" y="123190"/>
                  </a:lnTo>
                  <a:lnTo>
                    <a:pt x="1326642" y="171958"/>
                  </a:lnTo>
                  <a:lnTo>
                    <a:pt x="1309243" y="222377"/>
                  </a:lnTo>
                  <a:lnTo>
                    <a:pt x="1288669" y="275209"/>
                  </a:lnTo>
                  <a:lnTo>
                    <a:pt x="1266317" y="328930"/>
                  </a:lnTo>
                  <a:lnTo>
                    <a:pt x="1239901" y="385191"/>
                  </a:lnTo>
                  <a:lnTo>
                    <a:pt x="1211706" y="442214"/>
                  </a:lnTo>
                  <a:lnTo>
                    <a:pt x="1179449" y="501777"/>
                  </a:lnTo>
                  <a:lnTo>
                    <a:pt x="1144777" y="560451"/>
                  </a:lnTo>
                  <a:lnTo>
                    <a:pt x="1105916" y="619125"/>
                  </a:lnTo>
                  <a:lnTo>
                    <a:pt x="1063752" y="677799"/>
                  </a:lnTo>
                  <a:lnTo>
                    <a:pt x="1018286" y="736473"/>
                  </a:lnTo>
                  <a:lnTo>
                    <a:pt x="967867" y="796036"/>
                  </a:lnTo>
                  <a:lnTo>
                    <a:pt x="913384" y="853059"/>
                  </a:lnTo>
                  <a:lnTo>
                    <a:pt x="854710" y="907542"/>
                  </a:lnTo>
                  <a:lnTo>
                    <a:pt x="792734" y="962152"/>
                  </a:lnTo>
                  <a:lnTo>
                    <a:pt x="724916" y="1013333"/>
                  </a:lnTo>
                  <a:lnTo>
                    <a:pt x="653034" y="1063752"/>
                  </a:lnTo>
                  <a:lnTo>
                    <a:pt x="575310" y="1110107"/>
                  </a:lnTo>
                  <a:lnTo>
                    <a:pt x="492632" y="1153033"/>
                  </a:lnTo>
                  <a:lnTo>
                    <a:pt x="405892" y="1194435"/>
                  </a:lnTo>
                  <a:lnTo>
                    <a:pt x="313309" y="1229868"/>
                  </a:lnTo>
                  <a:lnTo>
                    <a:pt x="214884" y="1263777"/>
                  </a:lnTo>
                  <a:lnTo>
                    <a:pt x="109981" y="1291082"/>
                  </a:lnTo>
                  <a:lnTo>
                    <a:pt x="0" y="1315085"/>
                  </a:lnTo>
                  <a:lnTo>
                    <a:pt x="0" y="2360676"/>
                  </a:lnTo>
                  <a:lnTo>
                    <a:pt x="2360676" y="2360676"/>
                  </a:lnTo>
                  <a:lnTo>
                    <a:pt x="2360676" y="0"/>
                  </a:lnTo>
                  <a:close/>
                </a:path>
              </a:pathLst>
            </a:custGeom>
            <a:solidFill>
              <a:srgbClr val="006FC0"/>
            </a:solidFill>
          </p:spPr>
          <p:txBody>
            <a:bodyPr wrap="square" lIns="0" tIns="0" rIns="0" bIns="0" rtlCol="0"/>
            <a:lstStyle/>
            <a:p>
              <a:endParaRPr/>
            </a:p>
          </p:txBody>
        </p:sp>
        <p:sp>
          <p:nvSpPr>
            <p:cNvPr id="20" name="object 20"/>
            <p:cNvSpPr/>
            <p:nvPr/>
          </p:nvSpPr>
          <p:spPr>
            <a:xfrm>
              <a:off x="6394703" y="4119372"/>
              <a:ext cx="2360930" cy="2360930"/>
            </a:xfrm>
            <a:custGeom>
              <a:avLst/>
              <a:gdLst/>
              <a:ahLst/>
              <a:cxnLst/>
              <a:rect l="l" t="t" r="r" b="b"/>
              <a:pathLst>
                <a:path w="2360929" h="2360929">
                  <a:moveTo>
                    <a:pt x="2360676" y="0"/>
                  </a:moveTo>
                  <a:lnTo>
                    <a:pt x="0" y="0"/>
                  </a:lnTo>
                  <a:lnTo>
                    <a:pt x="0" y="986916"/>
                  </a:lnTo>
                  <a:lnTo>
                    <a:pt x="109981" y="1010030"/>
                  </a:lnTo>
                  <a:lnTo>
                    <a:pt x="213232" y="1038225"/>
                  </a:lnTo>
                  <a:lnTo>
                    <a:pt x="311657" y="1068704"/>
                  </a:lnTo>
                  <a:lnTo>
                    <a:pt x="404241" y="1105915"/>
                  </a:lnTo>
                  <a:lnTo>
                    <a:pt x="490981" y="1145666"/>
                  </a:lnTo>
                  <a:lnTo>
                    <a:pt x="573659" y="1189481"/>
                  </a:lnTo>
                  <a:lnTo>
                    <a:pt x="650494" y="1235709"/>
                  </a:lnTo>
                  <a:lnTo>
                    <a:pt x="722376" y="1285366"/>
                  </a:lnTo>
                  <a:lnTo>
                    <a:pt x="790194" y="1336547"/>
                  </a:lnTo>
                  <a:lnTo>
                    <a:pt x="853059" y="1389506"/>
                  </a:lnTo>
                  <a:lnTo>
                    <a:pt x="910844" y="1445640"/>
                  </a:lnTo>
                  <a:lnTo>
                    <a:pt x="964565" y="1501876"/>
                  </a:lnTo>
                  <a:lnTo>
                    <a:pt x="1014984" y="1560563"/>
                  </a:lnTo>
                  <a:lnTo>
                    <a:pt x="1062101" y="1617586"/>
                  </a:lnTo>
                  <a:lnTo>
                    <a:pt x="1103502" y="1676272"/>
                  </a:lnTo>
                  <a:lnTo>
                    <a:pt x="1143127" y="1736623"/>
                  </a:lnTo>
                  <a:lnTo>
                    <a:pt x="1178687" y="1794471"/>
                  </a:lnTo>
                  <a:lnTo>
                    <a:pt x="1239012" y="1910194"/>
                  </a:lnTo>
                  <a:lnTo>
                    <a:pt x="1263777" y="1966404"/>
                  </a:lnTo>
                  <a:lnTo>
                    <a:pt x="1287018" y="2020951"/>
                  </a:lnTo>
                  <a:lnTo>
                    <a:pt x="1307592" y="2073859"/>
                  </a:lnTo>
                  <a:lnTo>
                    <a:pt x="1325752" y="2123452"/>
                  </a:lnTo>
                  <a:lnTo>
                    <a:pt x="1339850" y="2170569"/>
                  </a:lnTo>
                  <a:lnTo>
                    <a:pt x="1353057" y="2216848"/>
                  </a:lnTo>
                  <a:lnTo>
                    <a:pt x="1365503" y="2257348"/>
                  </a:lnTo>
                  <a:lnTo>
                    <a:pt x="1381252" y="2330919"/>
                  </a:lnTo>
                  <a:lnTo>
                    <a:pt x="1388618" y="2360676"/>
                  </a:lnTo>
                  <a:lnTo>
                    <a:pt x="2360676" y="2360676"/>
                  </a:lnTo>
                  <a:lnTo>
                    <a:pt x="2360676" y="0"/>
                  </a:lnTo>
                  <a:close/>
                </a:path>
              </a:pathLst>
            </a:custGeom>
            <a:solidFill>
              <a:srgbClr val="0057E9"/>
            </a:solidFill>
          </p:spPr>
          <p:txBody>
            <a:bodyPr wrap="square" lIns="0" tIns="0" rIns="0" bIns="0" rtlCol="0"/>
            <a:lstStyle/>
            <a:p>
              <a:endParaRPr/>
            </a:p>
          </p:txBody>
        </p:sp>
        <p:sp>
          <p:nvSpPr>
            <p:cNvPr id="21" name="object 21"/>
            <p:cNvSpPr/>
            <p:nvPr/>
          </p:nvSpPr>
          <p:spPr>
            <a:xfrm>
              <a:off x="8903207" y="1629155"/>
              <a:ext cx="2360930" cy="2360930"/>
            </a:xfrm>
            <a:custGeom>
              <a:avLst/>
              <a:gdLst/>
              <a:ahLst/>
              <a:cxnLst/>
              <a:rect l="l" t="t" r="r" b="b"/>
              <a:pathLst>
                <a:path w="2360929" h="2360929">
                  <a:moveTo>
                    <a:pt x="1058799" y="0"/>
                  </a:moveTo>
                  <a:lnTo>
                    <a:pt x="0" y="0"/>
                  </a:lnTo>
                  <a:lnTo>
                    <a:pt x="0" y="2360676"/>
                  </a:lnTo>
                  <a:lnTo>
                    <a:pt x="2360676" y="2360676"/>
                  </a:lnTo>
                  <a:lnTo>
                    <a:pt x="2360676" y="1298575"/>
                  </a:lnTo>
                  <a:lnTo>
                    <a:pt x="2253234" y="1272032"/>
                  </a:lnTo>
                  <a:lnTo>
                    <a:pt x="2152396" y="1241552"/>
                  </a:lnTo>
                  <a:lnTo>
                    <a:pt x="2056511" y="1204341"/>
                  </a:lnTo>
                  <a:lnTo>
                    <a:pt x="1964690" y="1164590"/>
                  </a:lnTo>
                  <a:lnTo>
                    <a:pt x="1881251" y="1122426"/>
                  </a:lnTo>
                  <a:lnTo>
                    <a:pt x="1801876" y="1075309"/>
                  </a:lnTo>
                  <a:lnTo>
                    <a:pt x="1726692" y="1026541"/>
                  </a:lnTo>
                  <a:lnTo>
                    <a:pt x="1658112" y="973709"/>
                  </a:lnTo>
                  <a:lnTo>
                    <a:pt x="1592834" y="920750"/>
                  </a:lnTo>
                  <a:lnTo>
                    <a:pt x="1532509" y="864616"/>
                  </a:lnTo>
                  <a:lnTo>
                    <a:pt x="1477137" y="805942"/>
                  </a:lnTo>
                  <a:lnTo>
                    <a:pt x="1424940" y="748919"/>
                  </a:lnTo>
                  <a:lnTo>
                    <a:pt x="1377950" y="688467"/>
                  </a:lnTo>
                  <a:lnTo>
                    <a:pt x="1334135" y="628142"/>
                  </a:lnTo>
                  <a:lnTo>
                    <a:pt x="1294384" y="569468"/>
                  </a:lnTo>
                  <a:lnTo>
                    <a:pt x="1258824" y="509143"/>
                  </a:lnTo>
                  <a:lnTo>
                    <a:pt x="1226566" y="449707"/>
                  </a:lnTo>
                  <a:lnTo>
                    <a:pt x="1196848" y="390906"/>
                  </a:lnTo>
                  <a:lnTo>
                    <a:pt x="1170432" y="333883"/>
                  </a:lnTo>
                  <a:lnTo>
                    <a:pt x="1147318" y="279400"/>
                  </a:lnTo>
                  <a:lnTo>
                    <a:pt x="1126617" y="224790"/>
                  </a:lnTo>
                  <a:lnTo>
                    <a:pt x="1109218" y="175260"/>
                  </a:lnTo>
                  <a:lnTo>
                    <a:pt x="1092708" y="126492"/>
                  </a:lnTo>
                  <a:lnTo>
                    <a:pt x="1079500" y="81026"/>
                  </a:lnTo>
                  <a:lnTo>
                    <a:pt x="1069594" y="37973"/>
                  </a:lnTo>
                  <a:lnTo>
                    <a:pt x="1058799" y="0"/>
                  </a:lnTo>
                  <a:close/>
                </a:path>
              </a:pathLst>
            </a:custGeom>
            <a:solidFill>
              <a:srgbClr val="0000FF"/>
            </a:solidFill>
          </p:spPr>
          <p:txBody>
            <a:bodyPr wrap="square" lIns="0" tIns="0" rIns="0" bIns="0" rtlCol="0"/>
            <a:lstStyle/>
            <a:p>
              <a:endParaRPr/>
            </a:p>
          </p:txBody>
        </p:sp>
        <p:sp>
          <p:nvSpPr>
            <p:cNvPr id="22" name="object 22"/>
            <p:cNvSpPr/>
            <p:nvPr/>
          </p:nvSpPr>
          <p:spPr>
            <a:xfrm>
              <a:off x="8930639" y="4120895"/>
              <a:ext cx="2359660" cy="2359660"/>
            </a:xfrm>
            <a:custGeom>
              <a:avLst/>
              <a:gdLst/>
              <a:ahLst/>
              <a:cxnLst/>
              <a:rect l="l" t="t" r="r" b="b"/>
              <a:pathLst>
                <a:path w="2359659" h="2359660">
                  <a:moveTo>
                    <a:pt x="2359152" y="0"/>
                  </a:moveTo>
                  <a:lnTo>
                    <a:pt x="0" y="0"/>
                  </a:lnTo>
                  <a:lnTo>
                    <a:pt x="0" y="2359152"/>
                  </a:lnTo>
                  <a:lnTo>
                    <a:pt x="1046606" y="2359152"/>
                  </a:lnTo>
                  <a:lnTo>
                    <a:pt x="1052321" y="2326932"/>
                  </a:lnTo>
                  <a:lnTo>
                    <a:pt x="1061465" y="2291422"/>
                  </a:lnTo>
                  <a:lnTo>
                    <a:pt x="1069720" y="2250109"/>
                  </a:lnTo>
                  <a:lnTo>
                    <a:pt x="1082928" y="2206332"/>
                  </a:lnTo>
                  <a:lnTo>
                    <a:pt x="1096136" y="2159254"/>
                  </a:lnTo>
                  <a:lnTo>
                    <a:pt x="1114298" y="2108034"/>
                  </a:lnTo>
                  <a:lnTo>
                    <a:pt x="1133348" y="2055177"/>
                  </a:lnTo>
                  <a:lnTo>
                    <a:pt x="1155573" y="1999005"/>
                  </a:lnTo>
                  <a:lnTo>
                    <a:pt x="1180337" y="1940356"/>
                  </a:lnTo>
                  <a:lnTo>
                    <a:pt x="1209293" y="1881708"/>
                  </a:lnTo>
                  <a:lnTo>
                    <a:pt x="1240662" y="1821408"/>
                  </a:lnTo>
                  <a:lnTo>
                    <a:pt x="1276984" y="1759445"/>
                  </a:lnTo>
                  <a:lnTo>
                    <a:pt x="1315846" y="1697494"/>
                  </a:lnTo>
                  <a:lnTo>
                    <a:pt x="1359661" y="1635544"/>
                  </a:lnTo>
                  <a:lnTo>
                    <a:pt x="1406778" y="1574418"/>
                  </a:lnTo>
                  <a:lnTo>
                    <a:pt x="1457959" y="1514119"/>
                  </a:lnTo>
                  <a:lnTo>
                    <a:pt x="1514093" y="1453768"/>
                  </a:lnTo>
                  <a:lnTo>
                    <a:pt x="1574418" y="1395221"/>
                  </a:lnTo>
                  <a:lnTo>
                    <a:pt x="1640458" y="1338960"/>
                  </a:lnTo>
                  <a:lnTo>
                    <a:pt x="1709927" y="1284477"/>
                  </a:lnTo>
                  <a:lnTo>
                    <a:pt x="1785874" y="1233296"/>
                  </a:lnTo>
                  <a:lnTo>
                    <a:pt x="1866773" y="1184528"/>
                  </a:lnTo>
                  <a:lnTo>
                    <a:pt x="1953513" y="1140713"/>
                  </a:lnTo>
                  <a:lnTo>
                    <a:pt x="2046096" y="1097787"/>
                  </a:lnTo>
                  <a:lnTo>
                    <a:pt x="2144394" y="1061465"/>
                  </a:lnTo>
                  <a:lnTo>
                    <a:pt x="2249296" y="1028445"/>
                  </a:lnTo>
                  <a:lnTo>
                    <a:pt x="2359152" y="1001140"/>
                  </a:lnTo>
                  <a:lnTo>
                    <a:pt x="2359152" y="0"/>
                  </a:lnTo>
                  <a:close/>
                </a:path>
              </a:pathLst>
            </a:custGeom>
            <a:solidFill>
              <a:srgbClr val="790F38"/>
            </a:solidFill>
          </p:spPr>
          <p:txBody>
            <a:bodyPr wrap="square" lIns="0" tIns="0" rIns="0" bIns="0" rtlCol="0"/>
            <a:lstStyle/>
            <a:p>
              <a:endParaRPr/>
            </a:p>
          </p:txBody>
        </p:sp>
      </p:grpSp>
      <p:sp>
        <p:nvSpPr>
          <p:cNvPr id="23" name="object 23"/>
          <p:cNvSpPr txBox="1"/>
          <p:nvPr/>
        </p:nvSpPr>
        <p:spPr>
          <a:xfrm>
            <a:off x="7113778" y="2634741"/>
            <a:ext cx="1410335" cy="1122680"/>
          </a:xfrm>
          <a:prstGeom prst="rect">
            <a:avLst/>
          </a:prstGeom>
        </p:spPr>
        <p:txBody>
          <a:bodyPr vert="horz" wrap="square" lIns="0" tIns="12700" rIns="0" bIns="0" rtlCol="0">
            <a:spAutoFit/>
          </a:bodyPr>
          <a:lstStyle/>
          <a:p>
            <a:pPr marL="12700" marR="5080" indent="407034">
              <a:lnSpc>
                <a:spcPct val="100000"/>
              </a:lnSpc>
              <a:spcBef>
                <a:spcPts val="100"/>
              </a:spcBef>
            </a:pPr>
            <a:r>
              <a:rPr sz="1800" b="1" spc="-5" dirty="0">
                <a:solidFill>
                  <a:srgbClr val="FFFFFF"/>
                </a:solidFill>
                <a:latin typeface="Arial"/>
                <a:cs typeface="Arial"/>
              </a:rPr>
              <a:t>Str</a:t>
            </a:r>
            <a:r>
              <a:rPr sz="1800" b="1" spc="-15" dirty="0">
                <a:solidFill>
                  <a:srgbClr val="FFFFFF"/>
                </a:solidFill>
                <a:latin typeface="Arial"/>
                <a:cs typeface="Arial"/>
              </a:rPr>
              <a:t>a</a:t>
            </a:r>
            <a:r>
              <a:rPr sz="1800" b="1" dirty="0">
                <a:solidFill>
                  <a:srgbClr val="FFFFFF"/>
                </a:solidFill>
                <a:latin typeface="Arial"/>
                <a:cs typeface="Arial"/>
              </a:rPr>
              <a:t>tegic  </a:t>
            </a:r>
            <a:r>
              <a:rPr sz="1800" b="1" spc="-5" dirty="0">
                <a:solidFill>
                  <a:srgbClr val="FFFFFF"/>
                </a:solidFill>
                <a:latin typeface="Arial"/>
                <a:cs typeface="Arial"/>
              </a:rPr>
              <a:t>partne</a:t>
            </a:r>
            <a:r>
              <a:rPr sz="1800" b="1" spc="-15" dirty="0">
                <a:solidFill>
                  <a:srgbClr val="FFFFFF"/>
                </a:solidFill>
                <a:latin typeface="Arial"/>
                <a:cs typeface="Arial"/>
              </a:rPr>
              <a:t>r</a:t>
            </a:r>
            <a:r>
              <a:rPr sz="1800" b="1" dirty="0">
                <a:solidFill>
                  <a:srgbClr val="FFFFFF"/>
                </a:solidFill>
                <a:latin typeface="Arial"/>
                <a:cs typeface="Arial"/>
              </a:rPr>
              <a:t>shi</a:t>
            </a:r>
            <a:r>
              <a:rPr sz="1800" b="1" spc="5" dirty="0">
                <a:solidFill>
                  <a:srgbClr val="FFFFFF"/>
                </a:solidFill>
                <a:latin typeface="Arial"/>
                <a:cs typeface="Arial"/>
              </a:rPr>
              <a:t>p</a:t>
            </a:r>
            <a:r>
              <a:rPr sz="1800" b="1" spc="-5" dirty="0">
                <a:solidFill>
                  <a:srgbClr val="FFFFFF"/>
                </a:solidFill>
                <a:latin typeface="Arial"/>
                <a:cs typeface="Arial"/>
              </a:rPr>
              <a:t>s</a:t>
            </a:r>
            <a:endParaRPr sz="1800">
              <a:latin typeface="Arial"/>
              <a:cs typeface="Arial"/>
            </a:endParaRPr>
          </a:p>
          <a:p>
            <a:pPr marL="88900" marR="5080" indent="388620">
              <a:lnSpc>
                <a:spcPct val="100000"/>
              </a:lnSpc>
            </a:pPr>
            <a:r>
              <a:rPr sz="1800" b="1" dirty="0">
                <a:solidFill>
                  <a:srgbClr val="FFFFFF"/>
                </a:solidFill>
                <a:latin typeface="Arial"/>
                <a:cs typeface="Arial"/>
              </a:rPr>
              <a:t>bet</a:t>
            </a:r>
            <a:r>
              <a:rPr sz="1800" b="1" spc="35" dirty="0">
                <a:solidFill>
                  <a:srgbClr val="FFFFFF"/>
                </a:solidFill>
                <a:latin typeface="Arial"/>
                <a:cs typeface="Arial"/>
              </a:rPr>
              <a:t>w</a:t>
            </a:r>
            <a:r>
              <a:rPr sz="1800" b="1" spc="-5" dirty="0">
                <a:solidFill>
                  <a:srgbClr val="FFFFFF"/>
                </a:solidFill>
                <a:latin typeface="Arial"/>
                <a:cs typeface="Arial"/>
              </a:rPr>
              <a:t>e</a:t>
            </a:r>
            <a:r>
              <a:rPr sz="1800" b="1" spc="-15" dirty="0">
                <a:solidFill>
                  <a:srgbClr val="FFFFFF"/>
                </a:solidFill>
                <a:latin typeface="Arial"/>
                <a:cs typeface="Arial"/>
              </a:rPr>
              <a:t>e</a:t>
            </a:r>
            <a:r>
              <a:rPr sz="1800" b="1" dirty="0">
                <a:solidFill>
                  <a:srgbClr val="FFFFFF"/>
                </a:solidFill>
                <a:latin typeface="Arial"/>
                <a:cs typeface="Arial"/>
              </a:rPr>
              <a:t>n  competito</a:t>
            </a:r>
            <a:r>
              <a:rPr sz="1800" b="1" spc="-5" dirty="0">
                <a:solidFill>
                  <a:srgbClr val="FFFFFF"/>
                </a:solidFill>
                <a:latin typeface="Arial"/>
                <a:cs typeface="Arial"/>
              </a:rPr>
              <a:t>rs</a:t>
            </a:r>
            <a:endParaRPr sz="1800">
              <a:latin typeface="Arial"/>
              <a:cs typeface="Arial"/>
            </a:endParaRPr>
          </a:p>
        </p:txBody>
      </p:sp>
      <p:sp>
        <p:nvSpPr>
          <p:cNvPr id="24" name="object 24"/>
          <p:cNvSpPr txBox="1"/>
          <p:nvPr/>
        </p:nvSpPr>
        <p:spPr>
          <a:xfrm>
            <a:off x="9126473" y="2909061"/>
            <a:ext cx="1878964" cy="848360"/>
          </a:xfrm>
          <a:prstGeom prst="rect">
            <a:avLst/>
          </a:prstGeom>
        </p:spPr>
        <p:txBody>
          <a:bodyPr vert="horz" wrap="square" lIns="0" tIns="12700" rIns="0" bIns="0" rtlCol="0">
            <a:spAutoFit/>
          </a:bodyPr>
          <a:lstStyle/>
          <a:p>
            <a:pPr marL="12700" marR="5080">
              <a:lnSpc>
                <a:spcPct val="100000"/>
              </a:lnSpc>
              <a:spcBef>
                <a:spcPts val="100"/>
              </a:spcBef>
            </a:pPr>
            <a:r>
              <a:rPr sz="1800" b="1" dirty="0">
                <a:solidFill>
                  <a:srgbClr val="FFFFFF"/>
                </a:solidFill>
                <a:latin typeface="Arial"/>
                <a:cs typeface="Arial"/>
              </a:rPr>
              <a:t>Joint </a:t>
            </a:r>
            <a:r>
              <a:rPr sz="1800" b="1" spc="-15" dirty="0">
                <a:solidFill>
                  <a:srgbClr val="FFFFFF"/>
                </a:solidFill>
                <a:latin typeface="Arial"/>
                <a:cs typeface="Arial"/>
              </a:rPr>
              <a:t>Ventures</a:t>
            </a:r>
            <a:r>
              <a:rPr sz="1800" b="1" spc="-95" dirty="0">
                <a:solidFill>
                  <a:srgbClr val="FFFFFF"/>
                </a:solidFill>
                <a:latin typeface="Arial"/>
                <a:cs typeface="Arial"/>
              </a:rPr>
              <a:t> </a:t>
            </a:r>
            <a:r>
              <a:rPr sz="1800" b="1" dirty="0">
                <a:solidFill>
                  <a:srgbClr val="FFFFFF"/>
                </a:solidFill>
                <a:latin typeface="Arial"/>
                <a:cs typeface="Arial"/>
              </a:rPr>
              <a:t>to  </a:t>
            </a:r>
            <a:r>
              <a:rPr sz="1800" b="1" spc="-10" dirty="0">
                <a:solidFill>
                  <a:srgbClr val="FFFFFF"/>
                </a:solidFill>
                <a:latin typeface="Arial"/>
                <a:cs typeface="Arial"/>
              </a:rPr>
              <a:t>develop </a:t>
            </a:r>
            <a:r>
              <a:rPr sz="1800" b="1" dirty="0">
                <a:solidFill>
                  <a:srgbClr val="FFFFFF"/>
                </a:solidFill>
                <a:latin typeface="Arial"/>
                <a:cs typeface="Arial"/>
              </a:rPr>
              <a:t>new  </a:t>
            </a:r>
            <a:r>
              <a:rPr sz="1800" b="1" spc="-5" dirty="0">
                <a:solidFill>
                  <a:srgbClr val="FFFFFF"/>
                </a:solidFill>
                <a:latin typeface="Arial"/>
                <a:cs typeface="Arial"/>
              </a:rPr>
              <a:t>businesses</a:t>
            </a:r>
            <a:endParaRPr sz="1800">
              <a:latin typeface="Arial"/>
              <a:cs typeface="Arial"/>
            </a:endParaRPr>
          </a:p>
        </p:txBody>
      </p:sp>
      <p:sp>
        <p:nvSpPr>
          <p:cNvPr id="25" name="object 25"/>
          <p:cNvSpPr txBox="1"/>
          <p:nvPr/>
        </p:nvSpPr>
        <p:spPr>
          <a:xfrm>
            <a:off x="6859905" y="4310888"/>
            <a:ext cx="1663064" cy="1122680"/>
          </a:xfrm>
          <a:prstGeom prst="rect">
            <a:avLst/>
          </a:prstGeom>
        </p:spPr>
        <p:txBody>
          <a:bodyPr vert="horz" wrap="square" lIns="0" tIns="12700" rIns="0" bIns="0" rtlCol="0">
            <a:spAutoFit/>
          </a:bodyPr>
          <a:lstStyle/>
          <a:p>
            <a:pPr marL="48895" marR="5080" indent="-36830" algn="r">
              <a:lnSpc>
                <a:spcPct val="100000"/>
              </a:lnSpc>
              <a:spcBef>
                <a:spcPts val="100"/>
              </a:spcBef>
            </a:pPr>
            <a:r>
              <a:rPr sz="1800" b="1" spc="-5" dirty="0">
                <a:solidFill>
                  <a:srgbClr val="FFFFFF"/>
                </a:solidFill>
                <a:latin typeface="Arial"/>
                <a:cs typeface="Arial"/>
              </a:rPr>
              <a:t>Bu</a:t>
            </a:r>
            <a:r>
              <a:rPr sz="1800" b="1" spc="-25" dirty="0">
                <a:solidFill>
                  <a:srgbClr val="FFFFFF"/>
                </a:solidFill>
                <a:latin typeface="Arial"/>
                <a:cs typeface="Arial"/>
              </a:rPr>
              <a:t>y</a:t>
            </a:r>
            <a:r>
              <a:rPr sz="1800" b="1" spc="-5" dirty="0">
                <a:solidFill>
                  <a:srgbClr val="FFFFFF"/>
                </a:solidFill>
                <a:latin typeface="Arial"/>
                <a:cs typeface="Arial"/>
              </a:rPr>
              <a:t>e</a:t>
            </a:r>
            <a:r>
              <a:rPr sz="1800" b="1" spc="-15" dirty="0">
                <a:solidFill>
                  <a:srgbClr val="FFFFFF"/>
                </a:solidFill>
                <a:latin typeface="Arial"/>
                <a:cs typeface="Arial"/>
              </a:rPr>
              <a:t>r</a:t>
            </a:r>
            <a:r>
              <a:rPr sz="1800" b="1" dirty="0">
                <a:solidFill>
                  <a:srgbClr val="FFFFFF"/>
                </a:solidFill>
                <a:latin typeface="Arial"/>
                <a:cs typeface="Arial"/>
              </a:rPr>
              <a:t>-Su</a:t>
            </a:r>
            <a:r>
              <a:rPr sz="1800" b="1" spc="5" dirty="0">
                <a:solidFill>
                  <a:srgbClr val="FFFFFF"/>
                </a:solidFill>
                <a:latin typeface="Arial"/>
                <a:cs typeface="Arial"/>
              </a:rPr>
              <a:t>p</a:t>
            </a:r>
            <a:r>
              <a:rPr sz="1800" b="1" dirty="0">
                <a:solidFill>
                  <a:srgbClr val="FFFFFF"/>
                </a:solidFill>
                <a:latin typeface="Arial"/>
                <a:cs typeface="Arial"/>
              </a:rPr>
              <a:t>p</a:t>
            </a:r>
            <a:r>
              <a:rPr sz="1800" b="1" spc="5" dirty="0">
                <a:solidFill>
                  <a:srgbClr val="FFFFFF"/>
                </a:solidFill>
                <a:latin typeface="Arial"/>
                <a:cs typeface="Arial"/>
              </a:rPr>
              <a:t>l</a:t>
            </a:r>
            <a:r>
              <a:rPr sz="1800" b="1" spc="-5" dirty="0">
                <a:solidFill>
                  <a:srgbClr val="FFFFFF"/>
                </a:solidFill>
                <a:latin typeface="Arial"/>
                <a:cs typeface="Arial"/>
              </a:rPr>
              <a:t>ier  </a:t>
            </a:r>
            <a:r>
              <a:rPr sz="1800" b="1" spc="-10" dirty="0">
                <a:solidFill>
                  <a:srgbClr val="FFFFFF"/>
                </a:solidFill>
                <a:latin typeface="Arial"/>
                <a:cs typeface="Arial"/>
              </a:rPr>
              <a:t>Alliances</a:t>
            </a:r>
            <a:r>
              <a:rPr sz="1800" b="1" spc="-25" dirty="0">
                <a:solidFill>
                  <a:srgbClr val="FFFFFF"/>
                </a:solidFill>
                <a:latin typeface="Arial"/>
                <a:cs typeface="Arial"/>
              </a:rPr>
              <a:t> </a:t>
            </a:r>
            <a:r>
              <a:rPr sz="1800" b="1" dirty="0">
                <a:solidFill>
                  <a:srgbClr val="FFFFFF"/>
                </a:solidFill>
                <a:latin typeface="Arial"/>
                <a:cs typeface="Arial"/>
              </a:rPr>
              <a:t>to  </a:t>
            </a:r>
            <a:r>
              <a:rPr sz="1800" b="1" spc="-5" dirty="0">
                <a:solidFill>
                  <a:srgbClr val="FFFFFF"/>
                </a:solidFill>
                <a:latin typeface="Arial"/>
                <a:cs typeface="Arial"/>
              </a:rPr>
              <a:t>assure</a:t>
            </a:r>
            <a:r>
              <a:rPr sz="1800" b="1" spc="-45" dirty="0">
                <a:solidFill>
                  <a:srgbClr val="FFFFFF"/>
                </a:solidFill>
                <a:latin typeface="Arial"/>
                <a:cs typeface="Arial"/>
              </a:rPr>
              <a:t> </a:t>
            </a:r>
            <a:r>
              <a:rPr sz="1800" b="1" spc="-5" dirty="0">
                <a:solidFill>
                  <a:srgbClr val="FFFFFF"/>
                </a:solidFill>
                <a:latin typeface="Arial"/>
                <a:cs typeface="Arial"/>
              </a:rPr>
              <a:t>reliable</a:t>
            </a:r>
            <a:endParaRPr sz="1800" dirty="0">
              <a:latin typeface="Arial"/>
              <a:cs typeface="Arial"/>
            </a:endParaRPr>
          </a:p>
          <a:p>
            <a:pPr marR="5080" algn="r">
              <a:lnSpc>
                <a:spcPct val="100000"/>
              </a:lnSpc>
            </a:pPr>
            <a:r>
              <a:rPr sz="1800" b="1" dirty="0">
                <a:solidFill>
                  <a:srgbClr val="FFFFFF"/>
                </a:solidFill>
                <a:latin typeface="Arial"/>
                <a:cs typeface="Arial"/>
              </a:rPr>
              <a:t>sup</a:t>
            </a:r>
            <a:r>
              <a:rPr sz="1800" b="1" spc="5" dirty="0">
                <a:solidFill>
                  <a:srgbClr val="FFFFFF"/>
                </a:solidFill>
                <a:latin typeface="Arial"/>
                <a:cs typeface="Arial"/>
              </a:rPr>
              <a:t>p</a:t>
            </a:r>
            <a:r>
              <a:rPr sz="1800" b="1" dirty="0">
                <a:solidFill>
                  <a:srgbClr val="FFFFFF"/>
                </a:solidFill>
                <a:latin typeface="Arial"/>
                <a:cs typeface="Arial"/>
              </a:rPr>
              <a:t>l</a:t>
            </a:r>
            <a:r>
              <a:rPr sz="1800" b="1" spc="5" dirty="0">
                <a:solidFill>
                  <a:srgbClr val="FFFFFF"/>
                </a:solidFill>
                <a:latin typeface="Arial"/>
                <a:cs typeface="Arial"/>
              </a:rPr>
              <a:t>i</a:t>
            </a:r>
            <a:r>
              <a:rPr sz="1800" b="1" spc="-5" dirty="0">
                <a:solidFill>
                  <a:srgbClr val="FFFFFF"/>
                </a:solidFill>
                <a:latin typeface="Arial"/>
                <a:cs typeface="Arial"/>
              </a:rPr>
              <a:t>es</a:t>
            </a:r>
            <a:endParaRPr sz="1800" dirty="0">
              <a:latin typeface="Arial"/>
              <a:cs typeface="Arial"/>
            </a:endParaRPr>
          </a:p>
        </p:txBody>
      </p:sp>
      <p:sp>
        <p:nvSpPr>
          <p:cNvPr id="26" name="object 26"/>
          <p:cNvSpPr txBox="1"/>
          <p:nvPr/>
        </p:nvSpPr>
        <p:spPr>
          <a:xfrm>
            <a:off x="9153906" y="4312157"/>
            <a:ext cx="1501140" cy="1122680"/>
          </a:xfrm>
          <a:prstGeom prst="rect">
            <a:avLst/>
          </a:prstGeom>
        </p:spPr>
        <p:txBody>
          <a:bodyPr vert="horz" wrap="square" lIns="0" tIns="12700" rIns="0" bIns="0" rtlCol="0">
            <a:spAutoFit/>
          </a:bodyPr>
          <a:lstStyle/>
          <a:p>
            <a:pPr marL="12700" marR="5080">
              <a:lnSpc>
                <a:spcPct val="100000"/>
              </a:lnSpc>
              <a:spcBef>
                <a:spcPts val="100"/>
              </a:spcBef>
            </a:pPr>
            <a:r>
              <a:rPr sz="1800" b="1" spc="-5" dirty="0">
                <a:solidFill>
                  <a:srgbClr val="FFFFFF"/>
                </a:solidFill>
                <a:latin typeface="Arial"/>
                <a:cs typeface="Arial"/>
              </a:rPr>
              <a:t>Strategic  alliances  </a:t>
            </a:r>
            <a:r>
              <a:rPr sz="1800" b="1" dirty="0">
                <a:solidFill>
                  <a:srgbClr val="FFFFFF"/>
                </a:solidFill>
                <a:latin typeface="Arial"/>
                <a:cs typeface="Arial"/>
              </a:rPr>
              <a:t>between</a:t>
            </a:r>
            <a:r>
              <a:rPr sz="1800" b="1" spc="-95" dirty="0">
                <a:solidFill>
                  <a:srgbClr val="FFFFFF"/>
                </a:solidFill>
                <a:latin typeface="Arial"/>
                <a:cs typeface="Arial"/>
              </a:rPr>
              <a:t> </a:t>
            </a:r>
            <a:r>
              <a:rPr sz="1800" b="1" dirty="0">
                <a:solidFill>
                  <a:srgbClr val="FFFFFF"/>
                </a:solidFill>
                <a:latin typeface="Arial"/>
                <a:cs typeface="Arial"/>
              </a:rPr>
              <a:t>non-  </a:t>
            </a:r>
            <a:r>
              <a:rPr sz="1800" b="1" spc="-5" dirty="0">
                <a:solidFill>
                  <a:srgbClr val="FFFFFF"/>
                </a:solidFill>
                <a:latin typeface="Arial"/>
                <a:cs typeface="Arial"/>
              </a:rPr>
              <a:t>competitors</a:t>
            </a:r>
            <a:endParaRPr sz="1800" dirty="0">
              <a:latin typeface="Arial"/>
              <a:cs typeface="Arial"/>
            </a:endParaRPr>
          </a:p>
        </p:txBody>
      </p:sp>
      <p:grpSp>
        <p:nvGrpSpPr>
          <p:cNvPr id="27" name="object 27"/>
          <p:cNvGrpSpPr/>
          <p:nvPr/>
        </p:nvGrpSpPr>
        <p:grpSpPr>
          <a:xfrm>
            <a:off x="6813804" y="1965960"/>
            <a:ext cx="4089400" cy="4152900"/>
            <a:chOff x="6813804" y="1965960"/>
            <a:chExt cx="4089400" cy="4152900"/>
          </a:xfrm>
        </p:grpSpPr>
        <p:sp>
          <p:nvSpPr>
            <p:cNvPr id="28" name="object 28"/>
            <p:cNvSpPr/>
            <p:nvPr/>
          </p:nvSpPr>
          <p:spPr>
            <a:xfrm>
              <a:off x="10521797" y="1965960"/>
              <a:ext cx="346075" cy="352425"/>
            </a:xfrm>
            <a:custGeom>
              <a:avLst/>
              <a:gdLst/>
              <a:ahLst/>
              <a:cxnLst/>
              <a:rect l="l" t="t" r="r" b="b"/>
              <a:pathLst>
                <a:path w="346075" h="352425">
                  <a:moveTo>
                    <a:pt x="206044" y="319659"/>
                  </a:moveTo>
                  <a:lnTo>
                    <a:pt x="139344" y="319659"/>
                  </a:lnTo>
                  <a:lnTo>
                    <a:pt x="140995" y="319786"/>
                  </a:lnTo>
                  <a:lnTo>
                    <a:pt x="142773" y="320548"/>
                  </a:lnTo>
                  <a:lnTo>
                    <a:pt x="144170" y="321563"/>
                  </a:lnTo>
                  <a:lnTo>
                    <a:pt x="169951" y="350138"/>
                  </a:lnTo>
                  <a:lnTo>
                    <a:pt x="171475" y="351281"/>
                  </a:lnTo>
                  <a:lnTo>
                    <a:pt x="173380" y="352043"/>
                  </a:lnTo>
                  <a:lnTo>
                    <a:pt x="175285" y="352043"/>
                  </a:lnTo>
                  <a:lnTo>
                    <a:pt x="177063" y="351281"/>
                  </a:lnTo>
                  <a:lnTo>
                    <a:pt x="178587" y="350012"/>
                  </a:lnTo>
                  <a:lnTo>
                    <a:pt x="203987" y="321055"/>
                  </a:lnTo>
                  <a:lnTo>
                    <a:pt x="205384" y="319913"/>
                  </a:lnTo>
                  <a:lnTo>
                    <a:pt x="206044" y="319659"/>
                  </a:lnTo>
                  <a:close/>
                </a:path>
                <a:path w="346075" h="352425">
                  <a:moveTo>
                    <a:pt x="97688" y="17399"/>
                  </a:moveTo>
                  <a:lnTo>
                    <a:pt x="81686" y="58674"/>
                  </a:lnTo>
                  <a:lnTo>
                    <a:pt x="80924" y="60198"/>
                  </a:lnTo>
                  <a:lnTo>
                    <a:pt x="79654" y="61594"/>
                  </a:lnTo>
                  <a:lnTo>
                    <a:pt x="78130" y="62484"/>
                  </a:lnTo>
                  <a:lnTo>
                    <a:pt x="76479" y="62864"/>
                  </a:lnTo>
                  <a:lnTo>
                    <a:pt x="37998" y="65024"/>
                  </a:lnTo>
                  <a:lnTo>
                    <a:pt x="36093" y="65531"/>
                  </a:lnTo>
                  <a:lnTo>
                    <a:pt x="34315" y="66548"/>
                  </a:lnTo>
                  <a:lnTo>
                    <a:pt x="33172" y="68072"/>
                  </a:lnTo>
                  <a:lnTo>
                    <a:pt x="32410" y="69976"/>
                  </a:lnTo>
                  <a:lnTo>
                    <a:pt x="32482" y="72262"/>
                  </a:lnTo>
                  <a:lnTo>
                    <a:pt x="39522" y="109600"/>
                  </a:lnTo>
                  <a:lnTo>
                    <a:pt x="39649" y="111505"/>
                  </a:lnTo>
                  <a:lnTo>
                    <a:pt x="39014" y="113156"/>
                  </a:lnTo>
                  <a:lnTo>
                    <a:pt x="37998" y="114553"/>
                  </a:lnTo>
                  <a:lnTo>
                    <a:pt x="36601" y="115697"/>
                  </a:lnTo>
                  <a:lnTo>
                    <a:pt x="2819" y="134365"/>
                  </a:lnTo>
                  <a:lnTo>
                    <a:pt x="1295" y="135636"/>
                  </a:lnTo>
                  <a:lnTo>
                    <a:pt x="406" y="137160"/>
                  </a:lnTo>
                  <a:lnTo>
                    <a:pt x="33" y="138556"/>
                  </a:lnTo>
                  <a:lnTo>
                    <a:pt x="0" y="139826"/>
                  </a:lnTo>
                  <a:lnTo>
                    <a:pt x="152" y="140969"/>
                  </a:lnTo>
                  <a:lnTo>
                    <a:pt x="1041" y="142748"/>
                  </a:lnTo>
                  <a:lnTo>
                    <a:pt x="23647" y="173736"/>
                  </a:lnTo>
                  <a:lnTo>
                    <a:pt x="24536" y="175387"/>
                  </a:lnTo>
                  <a:lnTo>
                    <a:pt x="24712" y="176149"/>
                  </a:lnTo>
                  <a:lnTo>
                    <a:pt x="24790" y="178942"/>
                  </a:lnTo>
                  <a:lnTo>
                    <a:pt x="23901" y="180466"/>
                  </a:lnTo>
                  <a:lnTo>
                    <a:pt x="1549" y="211836"/>
                  </a:lnTo>
                  <a:lnTo>
                    <a:pt x="787" y="213487"/>
                  </a:lnTo>
                  <a:lnTo>
                    <a:pt x="37617" y="238378"/>
                  </a:lnTo>
                  <a:lnTo>
                    <a:pt x="39014" y="239394"/>
                  </a:lnTo>
                  <a:lnTo>
                    <a:pt x="40030" y="240918"/>
                  </a:lnTo>
                  <a:lnTo>
                    <a:pt x="40499" y="242442"/>
                  </a:lnTo>
                  <a:lnTo>
                    <a:pt x="40538" y="244475"/>
                  </a:lnTo>
                  <a:lnTo>
                    <a:pt x="34188" y="282193"/>
                  </a:lnTo>
                  <a:lnTo>
                    <a:pt x="34188" y="284225"/>
                  </a:lnTo>
                  <a:lnTo>
                    <a:pt x="78130" y="290575"/>
                  </a:lnTo>
                  <a:lnTo>
                    <a:pt x="80035" y="290956"/>
                  </a:lnTo>
                  <a:lnTo>
                    <a:pt x="81559" y="291845"/>
                  </a:lnTo>
                  <a:lnTo>
                    <a:pt x="82702" y="293115"/>
                  </a:lnTo>
                  <a:lnTo>
                    <a:pt x="83591" y="294639"/>
                  </a:lnTo>
                  <a:lnTo>
                    <a:pt x="94259" y="331724"/>
                  </a:lnTo>
                  <a:lnTo>
                    <a:pt x="95148" y="333375"/>
                  </a:lnTo>
                  <a:lnTo>
                    <a:pt x="96418" y="334772"/>
                  </a:lnTo>
                  <a:lnTo>
                    <a:pt x="98323" y="335661"/>
                  </a:lnTo>
                  <a:lnTo>
                    <a:pt x="100101" y="335788"/>
                  </a:lnTo>
                  <a:lnTo>
                    <a:pt x="102133" y="335406"/>
                  </a:lnTo>
                  <a:lnTo>
                    <a:pt x="137566" y="320166"/>
                  </a:lnTo>
                  <a:lnTo>
                    <a:pt x="139344" y="319659"/>
                  </a:lnTo>
                  <a:lnTo>
                    <a:pt x="206044" y="319659"/>
                  </a:lnTo>
                  <a:lnTo>
                    <a:pt x="207035" y="319277"/>
                  </a:lnTo>
                  <a:lnTo>
                    <a:pt x="208813" y="319150"/>
                  </a:lnTo>
                  <a:lnTo>
                    <a:pt x="257160" y="319150"/>
                  </a:lnTo>
                  <a:lnTo>
                    <a:pt x="264312" y="293369"/>
                  </a:lnTo>
                  <a:lnTo>
                    <a:pt x="264947" y="291718"/>
                  </a:lnTo>
                  <a:lnTo>
                    <a:pt x="266090" y="290449"/>
                  </a:lnTo>
                  <a:lnTo>
                    <a:pt x="267614" y="289687"/>
                  </a:lnTo>
                  <a:lnTo>
                    <a:pt x="269519" y="289178"/>
                  </a:lnTo>
                  <a:lnTo>
                    <a:pt x="307873" y="286892"/>
                  </a:lnTo>
                  <a:lnTo>
                    <a:pt x="309905" y="286512"/>
                  </a:lnTo>
                  <a:lnTo>
                    <a:pt x="311429" y="285495"/>
                  </a:lnTo>
                  <a:lnTo>
                    <a:pt x="312699" y="283972"/>
                  </a:lnTo>
                  <a:lnTo>
                    <a:pt x="313334" y="282193"/>
                  </a:lnTo>
                  <a:lnTo>
                    <a:pt x="313334" y="280288"/>
                  </a:lnTo>
                  <a:lnTo>
                    <a:pt x="172999" y="280288"/>
                  </a:lnTo>
                  <a:lnTo>
                    <a:pt x="163474" y="279907"/>
                  </a:lnTo>
                  <a:lnTo>
                    <a:pt x="120167" y="266064"/>
                  </a:lnTo>
                  <a:lnTo>
                    <a:pt x="87655" y="236092"/>
                  </a:lnTo>
                  <a:lnTo>
                    <a:pt x="70002" y="194690"/>
                  </a:lnTo>
                  <a:lnTo>
                    <a:pt x="68438" y="178307"/>
                  </a:lnTo>
                  <a:lnTo>
                    <a:pt x="68534" y="171576"/>
                  </a:lnTo>
                  <a:lnTo>
                    <a:pt x="78638" y="131444"/>
                  </a:lnTo>
                  <a:lnTo>
                    <a:pt x="105689" y="96519"/>
                  </a:lnTo>
                  <a:lnTo>
                    <a:pt x="145186" y="75691"/>
                  </a:lnTo>
                  <a:lnTo>
                    <a:pt x="172999" y="71881"/>
                  </a:lnTo>
                  <a:lnTo>
                    <a:pt x="311235" y="71881"/>
                  </a:lnTo>
                  <a:lnTo>
                    <a:pt x="311556" y="69976"/>
                  </a:lnTo>
                  <a:lnTo>
                    <a:pt x="311556" y="67817"/>
                  </a:lnTo>
                  <a:lnTo>
                    <a:pt x="310921" y="66039"/>
                  </a:lnTo>
                  <a:lnTo>
                    <a:pt x="309651" y="64515"/>
                  </a:lnTo>
                  <a:lnTo>
                    <a:pt x="308000" y="63626"/>
                  </a:lnTo>
                  <a:lnTo>
                    <a:pt x="306095" y="63118"/>
                  </a:lnTo>
                  <a:lnTo>
                    <a:pt x="267614" y="61594"/>
                  </a:lnTo>
                  <a:lnTo>
                    <a:pt x="265709" y="61087"/>
                  </a:lnTo>
                  <a:lnTo>
                    <a:pt x="264312" y="60325"/>
                  </a:lnTo>
                  <a:lnTo>
                    <a:pt x="263042" y="59054"/>
                  </a:lnTo>
                  <a:lnTo>
                    <a:pt x="262280" y="57403"/>
                  </a:lnTo>
                  <a:lnTo>
                    <a:pt x="255192" y="32765"/>
                  </a:lnTo>
                  <a:lnTo>
                    <a:pt x="136931" y="32765"/>
                  </a:lnTo>
                  <a:lnTo>
                    <a:pt x="135280" y="32385"/>
                  </a:lnTo>
                  <a:lnTo>
                    <a:pt x="99720" y="17906"/>
                  </a:lnTo>
                  <a:lnTo>
                    <a:pt x="97688" y="17399"/>
                  </a:lnTo>
                  <a:close/>
                </a:path>
                <a:path w="346075" h="352425">
                  <a:moveTo>
                    <a:pt x="257160" y="319150"/>
                  </a:moveTo>
                  <a:lnTo>
                    <a:pt x="208813" y="319150"/>
                  </a:lnTo>
                  <a:lnTo>
                    <a:pt x="210464" y="319531"/>
                  </a:lnTo>
                  <a:lnTo>
                    <a:pt x="246151" y="334263"/>
                  </a:lnTo>
                  <a:lnTo>
                    <a:pt x="248056" y="334644"/>
                  </a:lnTo>
                  <a:lnTo>
                    <a:pt x="250088" y="334390"/>
                  </a:lnTo>
                  <a:lnTo>
                    <a:pt x="251739" y="333501"/>
                  </a:lnTo>
                  <a:lnTo>
                    <a:pt x="253136" y="332231"/>
                  </a:lnTo>
                  <a:lnTo>
                    <a:pt x="254025" y="330453"/>
                  </a:lnTo>
                  <a:lnTo>
                    <a:pt x="257160" y="319150"/>
                  </a:lnTo>
                  <a:close/>
                </a:path>
                <a:path w="346075" h="352425">
                  <a:moveTo>
                    <a:pt x="311235" y="71881"/>
                  </a:moveTo>
                  <a:lnTo>
                    <a:pt x="172999" y="71881"/>
                  </a:lnTo>
                  <a:lnTo>
                    <a:pt x="182524" y="72262"/>
                  </a:lnTo>
                  <a:lnTo>
                    <a:pt x="191668" y="73532"/>
                  </a:lnTo>
                  <a:lnTo>
                    <a:pt x="233197" y="91059"/>
                  </a:lnTo>
                  <a:lnTo>
                    <a:pt x="263169" y="123570"/>
                  </a:lnTo>
                  <a:lnTo>
                    <a:pt x="277139" y="166624"/>
                  </a:lnTo>
                  <a:lnTo>
                    <a:pt x="277432" y="178307"/>
                  </a:lnTo>
                  <a:lnTo>
                    <a:pt x="277139" y="185547"/>
                  </a:lnTo>
                  <a:lnTo>
                    <a:pt x="263169" y="228600"/>
                  </a:lnTo>
                  <a:lnTo>
                    <a:pt x="233197" y="261238"/>
                  </a:lnTo>
                  <a:lnTo>
                    <a:pt x="191668" y="278638"/>
                  </a:lnTo>
                  <a:lnTo>
                    <a:pt x="172999" y="280288"/>
                  </a:lnTo>
                  <a:lnTo>
                    <a:pt x="313334" y="280288"/>
                  </a:lnTo>
                  <a:lnTo>
                    <a:pt x="313287" y="279907"/>
                  </a:lnTo>
                  <a:lnTo>
                    <a:pt x="306372" y="242569"/>
                  </a:lnTo>
                  <a:lnTo>
                    <a:pt x="306349" y="240537"/>
                  </a:lnTo>
                  <a:lnTo>
                    <a:pt x="306730" y="238887"/>
                  </a:lnTo>
                  <a:lnTo>
                    <a:pt x="307746" y="237362"/>
                  </a:lnTo>
                  <a:lnTo>
                    <a:pt x="309143" y="236347"/>
                  </a:lnTo>
                  <a:lnTo>
                    <a:pt x="342925" y="217804"/>
                  </a:lnTo>
                  <a:lnTo>
                    <a:pt x="344449" y="216535"/>
                  </a:lnTo>
                  <a:lnTo>
                    <a:pt x="345465" y="215011"/>
                  </a:lnTo>
                  <a:lnTo>
                    <a:pt x="345770" y="213487"/>
                  </a:lnTo>
                  <a:lnTo>
                    <a:pt x="345677" y="211836"/>
                  </a:lnTo>
                  <a:lnTo>
                    <a:pt x="345592" y="211200"/>
                  </a:lnTo>
                  <a:lnTo>
                    <a:pt x="344703" y="209423"/>
                  </a:lnTo>
                  <a:lnTo>
                    <a:pt x="321843" y="178307"/>
                  </a:lnTo>
                  <a:lnTo>
                    <a:pt x="321208" y="176784"/>
                  </a:lnTo>
                  <a:lnTo>
                    <a:pt x="320827" y="175005"/>
                  </a:lnTo>
                  <a:lnTo>
                    <a:pt x="321081" y="173227"/>
                  </a:lnTo>
                  <a:lnTo>
                    <a:pt x="321843" y="171576"/>
                  </a:lnTo>
                  <a:lnTo>
                    <a:pt x="344195" y="140335"/>
                  </a:lnTo>
                  <a:lnTo>
                    <a:pt x="345084" y="138556"/>
                  </a:lnTo>
                  <a:lnTo>
                    <a:pt x="308127" y="113791"/>
                  </a:lnTo>
                  <a:lnTo>
                    <a:pt x="306730" y="112649"/>
                  </a:lnTo>
                  <a:lnTo>
                    <a:pt x="305587" y="111251"/>
                  </a:lnTo>
                  <a:lnTo>
                    <a:pt x="305206" y="109600"/>
                  </a:lnTo>
                  <a:lnTo>
                    <a:pt x="305206" y="107695"/>
                  </a:lnTo>
                  <a:lnTo>
                    <a:pt x="311235" y="71881"/>
                  </a:lnTo>
                  <a:close/>
                </a:path>
                <a:path w="346075" h="352425">
                  <a:moveTo>
                    <a:pt x="172491" y="0"/>
                  </a:moveTo>
                  <a:lnTo>
                    <a:pt x="170586" y="0"/>
                  </a:lnTo>
                  <a:lnTo>
                    <a:pt x="168681" y="762"/>
                  </a:lnTo>
                  <a:lnTo>
                    <a:pt x="167157" y="2031"/>
                  </a:lnTo>
                  <a:lnTo>
                    <a:pt x="141757" y="30987"/>
                  </a:lnTo>
                  <a:lnTo>
                    <a:pt x="140487" y="32130"/>
                  </a:lnTo>
                  <a:lnTo>
                    <a:pt x="138836" y="32765"/>
                  </a:lnTo>
                  <a:lnTo>
                    <a:pt x="255192" y="32765"/>
                  </a:lnTo>
                  <a:lnTo>
                    <a:pt x="255046" y="32257"/>
                  </a:lnTo>
                  <a:lnTo>
                    <a:pt x="204749" y="32257"/>
                  </a:lnTo>
                  <a:lnTo>
                    <a:pt x="202971" y="31495"/>
                  </a:lnTo>
                  <a:lnTo>
                    <a:pt x="201574" y="30352"/>
                  </a:lnTo>
                  <a:lnTo>
                    <a:pt x="175920" y="1904"/>
                  </a:lnTo>
                  <a:lnTo>
                    <a:pt x="174396" y="635"/>
                  </a:lnTo>
                  <a:lnTo>
                    <a:pt x="172491" y="0"/>
                  </a:lnTo>
                  <a:close/>
                </a:path>
                <a:path w="346075" h="352425">
                  <a:moveTo>
                    <a:pt x="245643" y="16128"/>
                  </a:moveTo>
                  <a:lnTo>
                    <a:pt x="243611" y="16637"/>
                  </a:lnTo>
                  <a:lnTo>
                    <a:pt x="208305" y="31750"/>
                  </a:lnTo>
                  <a:lnTo>
                    <a:pt x="206527" y="32257"/>
                  </a:lnTo>
                  <a:lnTo>
                    <a:pt x="255046" y="32257"/>
                  </a:lnTo>
                  <a:lnTo>
                    <a:pt x="251612" y="20319"/>
                  </a:lnTo>
                  <a:lnTo>
                    <a:pt x="250723" y="18541"/>
                  </a:lnTo>
                  <a:lnTo>
                    <a:pt x="249326" y="17272"/>
                  </a:lnTo>
                  <a:lnTo>
                    <a:pt x="247675" y="16382"/>
                  </a:lnTo>
                  <a:lnTo>
                    <a:pt x="245643" y="16128"/>
                  </a:lnTo>
                  <a:close/>
                </a:path>
              </a:pathLst>
            </a:custGeom>
            <a:solidFill>
              <a:srgbClr val="FFFFFF"/>
            </a:solidFill>
          </p:spPr>
          <p:txBody>
            <a:bodyPr wrap="square" lIns="0" tIns="0" rIns="0" bIns="0" rtlCol="0"/>
            <a:lstStyle/>
            <a:p>
              <a:endParaRPr/>
            </a:p>
          </p:txBody>
        </p:sp>
        <p:sp>
          <p:nvSpPr>
            <p:cNvPr id="29" name="object 29"/>
            <p:cNvSpPr/>
            <p:nvPr/>
          </p:nvSpPr>
          <p:spPr>
            <a:xfrm>
              <a:off x="10713720" y="2313432"/>
              <a:ext cx="103631" cy="115823"/>
            </a:xfrm>
            <a:prstGeom prst="rect">
              <a:avLst/>
            </a:prstGeom>
            <a:blipFill>
              <a:blip r:embed="rId10" cstate="print"/>
              <a:stretch>
                <a:fillRect/>
              </a:stretch>
            </a:blipFill>
          </p:spPr>
          <p:txBody>
            <a:bodyPr wrap="square" lIns="0" tIns="0" rIns="0" bIns="0" rtlCol="0"/>
            <a:lstStyle/>
            <a:p>
              <a:endParaRPr/>
            </a:p>
          </p:txBody>
        </p:sp>
        <p:sp>
          <p:nvSpPr>
            <p:cNvPr id="30" name="object 30"/>
            <p:cNvSpPr/>
            <p:nvPr/>
          </p:nvSpPr>
          <p:spPr>
            <a:xfrm>
              <a:off x="10571988" y="2313432"/>
              <a:ext cx="105155" cy="115823"/>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10625328" y="2071116"/>
              <a:ext cx="138683" cy="134112"/>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6813804" y="2077211"/>
              <a:ext cx="4089400" cy="4041775"/>
            </a:xfrm>
            <a:custGeom>
              <a:avLst/>
              <a:gdLst/>
              <a:ahLst/>
              <a:cxnLst/>
              <a:rect l="l" t="t" r="r" b="b"/>
              <a:pathLst>
                <a:path w="4089400" h="4041775">
                  <a:moveTo>
                    <a:pt x="329184" y="20574"/>
                  </a:moveTo>
                  <a:lnTo>
                    <a:pt x="325374" y="14351"/>
                  </a:lnTo>
                  <a:lnTo>
                    <a:pt x="325120" y="14097"/>
                  </a:lnTo>
                  <a:lnTo>
                    <a:pt x="315214" y="10045"/>
                  </a:lnTo>
                  <a:lnTo>
                    <a:pt x="315214" y="161163"/>
                  </a:lnTo>
                  <a:lnTo>
                    <a:pt x="315214" y="183642"/>
                  </a:lnTo>
                  <a:lnTo>
                    <a:pt x="271907" y="173863"/>
                  </a:lnTo>
                  <a:lnTo>
                    <a:pt x="260985" y="173482"/>
                  </a:lnTo>
                  <a:lnTo>
                    <a:pt x="250698" y="173863"/>
                  </a:lnTo>
                  <a:lnTo>
                    <a:pt x="209804" y="182499"/>
                  </a:lnTo>
                  <a:lnTo>
                    <a:pt x="199644" y="186436"/>
                  </a:lnTo>
                  <a:lnTo>
                    <a:pt x="192519" y="183642"/>
                  </a:lnTo>
                  <a:lnTo>
                    <a:pt x="148590" y="173863"/>
                  </a:lnTo>
                  <a:lnTo>
                    <a:pt x="138430" y="173482"/>
                  </a:lnTo>
                  <a:lnTo>
                    <a:pt x="127508" y="173863"/>
                  </a:lnTo>
                  <a:lnTo>
                    <a:pt x="116459" y="175133"/>
                  </a:lnTo>
                  <a:lnTo>
                    <a:pt x="105664" y="177292"/>
                  </a:lnTo>
                  <a:lnTo>
                    <a:pt x="94869" y="179959"/>
                  </a:lnTo>
                  <a:lnTo>
                    <a:pt x="84074" y="183642"/>
                  </a:lnTo>
                  <a:lnTo>
                    <a:pt x="84074" y="161163"/>
                  </a:lnTo>
                  <a:lnTo>
                    <a:pt x="127000" y="151003"/>
                  </a:lnTo>
                  <a:lnTo>
                    <a:pt x="137668" y="150622"/>
                  </a:lnTo>
                  <a:lnTo>
                    <a:pt x="147828" y="151003"/>
                  </a:lnTo>
                  <a:lnTo>
                    <a:pt x="188341" y="160020"/>
                  </a:lnTo>
                  <a:lnTo>
                    <a:pt x="198374" y="164084"/>
                  </a:lnTo>
                  <a:lnTo>
                    <a:pt x="199644" y="164465"/>
                  </a:lnTo>
                  <a:lnTo>
                    <a:pt x="201168" y="164084"/>
                  </a:lnTo>
                  <a:lnTo>
                    <a:pt x="211074" y="160020"/>
                  </a:lnTo>
                  <a:lnTo>
                    <a:pt x="221234" y="156591"/>
                  </a:lnTo>
                  <a:lnTo>
                    <a:pt x="231394" y="153924"/>
                  </a:lnTo>
                  <a:lnTo>
                    <a:pt x="241427" y="152146"/>
                  </a:lnTo>
                  <a:lnTo>
                    <a:pt x="251460" y="151003"/>
                  </a:lnTo>
                  <a:lnTo>
                    <a:pt x="261747" y="150622"/>
                  </a:lnTo>
                  <a:lnTo>
                    <a:pt x="272415" y="151003"/>
                  </a:lnTo>
                  <a:lnTo>
                    <a:pt x="283083" y="152273"/>
                  </a:lnTo>
                  <a:lnTo>
                    <a:pt x="293878" y="154432"/>
                  </a:lnTo>
                  <a:lnTo>
                    <a:pt x="304673" y="157353"/>
                  </a:lnTo>
                  <a:lnTo>
                    <a:pt x="315214" y="161163"/>
                  </a:lnTo>
                  <a:lnTo>
                    <a:pt x="315214" y="10045"/>
                  </a:lnTo>
                  <a:lnTo>
                    <a:pt x="272288" y="381"/>
                  </a:lnTo>
                  <a:lnTo>
                    <a:pt x="261747" y="0"/>
                  </a:lnTo>
                  <a:lnTo>
                    <a:pt x="250444" y="381"/>
                  </a:lnTo>
                  <a:lnTo>
                    <a:pt x="239268" y="1778"/>
                  </a:lnTo>
                  <a:lnTo>
                    <a:pt x="227965" y="3937"/>
                  </a:lnTo>
                  <a:lnTo>
                    <a:pt x="216916" y="6985"/>
                  </a:lnTo>
                  <a:lnTo>
                    <a:pt x="205740" y="10922"/>
                  </a:lnTo>
                  <a:lnTo>
                    <a:pt x="205740" y="96266"/>
                  </a:lnTo>
                  <a:lnTo>
                    <a:pt x="205486" y="98171"/>
                  </a:lnTo>
                  <a:lnTo>
                    <a:pt x="204597" y="99822"/>
                  </a:lnTo>
                  <a:lnTo>
                    <a:pt x="203200" y="101092"/>
                  </a:lnTo>
                  <a:lnTo>
                    <a:pt x="201676" y="101981"/>
                  </a:lnTo>
                  <a:lnTo>
                    <a:pt x="199644" y="102235"/>
                  </a:lnTo>
                  <a:lnTo>
                    <a:pt x="197866" y="101981"/>
                  </a:lnTo>
                  <a:lnTo>
                    <a:pt x="196088" y="101092"/>
                  </a:lnTo>
                  <a:lnTo>
                    <a:pt x="194818" y="99822"/>
                  </a:lnTo>
                  <a:lnTo>
                    <a:pt x="194056" y="98171"/>
                  </a:lnTo>
                  <a:lnTo>
                    <a:pt x="193548" y="96266"/>
                  </a:lnTo>
                  <a:lnTo>
                    <a:pt x="193548" y="10922"/>
                  </a:lnTo>
                  <a:lnTo>
                    <a:pt x="182499" y="6985"/>
                  </a:lnTo>
                  <a:lnTo>
                    <a:pt x="171323" y="3937"/>
                  </a:lnTo>
                  <a:lnTo>
                    <a:pt x="160274" y="1778"/>
                  </a:lnTo>
                  <a:lnTo>
                    <a:pt x="148844" y="381"/>
                  </a:lnTo>
                  <a:lnTo>
                    <a:pt x="137668" y="0"/>
                  </a:lnTo>
                  <a:lnTo>
                    <a:pt x="127127" y="381"/>
                  </a:lnTo>
                  <a:lnTo>
                    <a:pt x="84709" y="9779"/>
                  </a:lnTo>
                  <a:lnTo>
                    <a:pt x="74041" y="14351"/>
                  </a:lnTo>
                  <a:lnTo>
                    <a:pt x="73533" y="14605"/>
                  </a:lnTo>
                  <a:lnTo>
                    <a:pt x="70104" y="20574"/>
                  </a:lnTo>
                  <a:lnTo>
                    <a:pt x="70104" y="194183"/>
                  </a:lnTo>
                  <a:lnTo>
                    <a:pt x="76708" y="201041"/>
                  </a:lnTo>
                  <a:lnTo>
                    <a:pt x="78359" y="201041"/>
                  </a:lnTo>
                  <a:lnTo>
                    <a:pt x="80010" y="200533"/>
                  </a:lnTo>
                  <a:lnTo>
                    <a:pt x="90551" y="196215"/>
                  </a:lnTo>
                  <a:lnTo>
                    <a:pt x="101219" y="192786"/>
                  </a:lnTo>
                  <a:lnTo>
                    <a:pt x="111760" y="190119"/>
                  </a:lnTo>
                  <a:lnTo>
                    <a:pt x="122428" y="188341"/>
                  </a:lnTo>
                  <a:lnTo>
                    <a:pt x="133096" y="187452"/>
                  </a:lnTo>
                  <a:lnTo>
                    <a:pt x="143764" y="187452"/>
                  </a:lnTo>
                  <a:lnTo>
                    <a:pt x="186182" y="196215"/>
                  </a:lnTo>
                  <a:lnTo>
                    <a:pt x="196723" y="200533"/>
                  </a:lnTo>
                  <a:lnTo>
                    <a:pt x="198628" y="201041"/>
                  </a:lnTo>
                  <a:lnTo>
                    <a:pt x="200660" y="201041"/>
                  </a:lnTo>
                  <a:lnTo>
                    <a:pt x="202565" y="200533"/>
                  </a:lnTo>
                  <a:lnTo>
                    <a:pt x="213233" y="196215"/>
                  </a:lnTo>
                  <a:lnTo>
                    <a:pt x="223774" y="192786"/>
                  </a:lnTo>
                  <a:lnTo>
                    <a:pt x="234315" y="190119"/>
                  </a:lnTo>
                  <a:lnTo>
                    <a:pt x="244983" y="188341"/>
                  </a:lnTo>
                  <a:lnTo>
                    <a:pt x="255651" y="187452"/>
                  </a:lnTo>
                  <a:lnTo>
                    <a:pt x="266192" y="187452"/>
                  </a:lnTo>
                  <a:lnTo>
                    <a:pt x="308864" y="196215"/>
                  </a:lnTo>
                  <a:lnTo>
                    <a:pt x="319532" y="200533"/>
                  </a:lnTo>
                  <a:lnTo>
                    <a:pt x="320802" y="200914"/>
                  </a:lnTo>
                  <a:lnTo>
                    <a:pt x="329184" y="194183"/>
                  </a:lnTo>
                  <a:lnTo>
                    <a:pt x="329184" y="187452"/>
                  </a:lnTo>
                  <a:lnTo>
                    <a:pt x="329184" y="186436"/>
                  </a:lnTo>
                  <a:lnTo>
                    <a:pt x="329184" y="183642"/>
                  </a:lnTo>
                  <a:lnTo>
                    <a:pt x="329184" y="150622"/>
                  </a:lnTo>
                  <a:lnTo>
                    <a:pt x="329184" y="102235"/>
                  </a:lnTo>
                  <a:lnTo>
                    <a:pt x="329184" y="20574"/>
                  </a:lnTo>
                  <a:close/>
                </a:path>
                <a:path w="4089400" h="4041775">
                  <a:moveTo>
                    <a:pt x="397764" y="267081"/>
                  </a:moveTo>
                  <a:lnTo>
                    <a:pt x="371348" y="249682"/>
                  </a:lnTo>
                  <a:lnTo>
                    <a:pt x="366268" y="250317"/>
                  </a:lnTo>
                  <a:lnTo>
                    <a:pt x="325374" y="267716"/>
                  </a:lnTo>
                  <a:lnTo>
                    <a:pt x="312801" y="274828"/>
                  </a:lnTo>
                  <a:lnTo>
                    <a:pt x="299974" y="281686"/>
                  </a:lnTo>
                  <a:lnTo>
                    <a:pt x="258572" y="295402"/>
                  </a:lnTo>
                  <a:lnTo>
                    <a:pt x="246634" y="296291"/>
                  </a:lnTo>
                  <a:lnTo>
                    <a:pt x="234950" y="296291"/>
                  </a:lnTo>
                  <a:lnTo>
                    <a:pt x="223901" y="295783"/>
                  </a:lnTo>
                  <a:lnTo>
                    <a:pt x="213995" y="294767"/>
                  </a:lnTo>
                  <a:lnTo>
                    <a:pt x="202311" y="293116"/>
                  </a:lnTo>
                  <a:lnTo>
                    <a:pt x="193548" y="291338"/>
                  </a:lnTo>
                  <a:lnTo>
                    <a:pt x="195580" y="290449"/>
                  </a:lnTo>
                  <a:lnTo>
                    <a:pt x="201676" y="288417"/>
                  </a:lnTo>
                  <a:lnTo>
                    <a:pt x="230632" y="280162"/>
                  </a:lnTo>
                  <a:lnTo>
                    <a:pt x="245237" y="275590"/>
                  </a:lnTo>
                  <a:lnTo>
                    <a:pt x="274066" y="246634"/>
                  </a:lnTo>
                  <a:lnTo>
                    <a:pt x="275082" y="240284"/>
                  </a:lnTo>
                  <a:lnTo>
                    <a:pt x="274955" y="237236"/>
                  </a:lnTo>
                  <a:lnTo>
                    <a:pt x="262001" y="224028"/>
                  </a:lnTo>
                  <a:lnTo>
                    <a:pt x="252730" y="224536"/>
                  </a:lnTo>
                  <a:lnTo>
                    <a:pt x="239649" y="226060"/>
                  </a:lnTo>
                  <a:lnTo>
                    <a:pt x="200914" y="233172"/>
                  </a:lnTo>
                  <a:lnTo>
                    <a:pt x="168021" y="237998"/>
                  </a:lnTo>
                  <a:lnTo>
                    <a:pt x="120015" y="241300"/>
                  </a:lnTo>
                  <a:lnTo>
                    <a:pt x="80645" y="246380"/>
                  </a:lnTo>
                  <a:lnTo>
                    <a:pt x="37338" y="282067"/>
                  </a:lnTo>
                  <a:lnTo>
                    <a:pt x="0" y="333756"/>
                  </a:lnTo>
                  <a:lnTo>
                    <a:pt x="72390" y="403860"/>
                  </a:lnTo>
                  <a:lnTo>
                    <a:pt x="73279" y="402971"/>
                  </a:lnTo>
                  <a:lnTo>
                    <a:pt x="90805" y="387223"/>
                  </a:lnTo>
                  <a:lnTo>
                    <a:pt x="123063" y="364617"/>
                  </a:lnTo>
                  <a:lnTo>
                    <a:pt x="139192" y="359791"/>
                  </a:lnTo>
                  <a:lnTo>
                    <a:pt x="154051" y="359791"/>
                  </a:lnTo>
                  <a:lnTo>
                    <a:pt x="160528" y="359537"/>
                  </a:lnTo>
                  <a:lnTo>
                    <a:pt x="176403" y="359537"/>
                  </a:lnTo>
                  <a:lnTo>
                    <a:pt x="247269" y="355981"/>
                  </a:lnTo>
                  <a:lnTo>
                    <a:pt x="285877" y="345694"/>
                  </a:lnTo>
                  <a:lnTo>
                    <a:pt x="333121" y="321310"/>
                  </a:lnTo>
                  <a:lnTo>
                    <a:pt x="371856" y="294259"/>
                  </a:lnTo>
                  <a:lnTo>
                    <a:pt x="397510" y="270383"/>
                  </a:lnTo>
                  <a:lnTo>
                    <a:pt x="397764" y="267081"/>
                  </a:lnTo>
                  <a:close/>
                </a:path>
                <a:path w="4089400" h="4041775">
                  <a:moveTo>
                    <a:pt x="435864" y="3749040"/>
                  </a:moveTo>
                  <a:lnTo>
                    <a:pt x="402234" y="3691204"/>
                  </a:lnTo>
                  <a:lnTo>
                    <a:pt x="376682" y="3647262"/>
                  </a:lnTo>
                  <a:lnTo>
                    <a:pt x="376682" y="3749040"/>
                  </a:lnTo>
                  <a:lnTo>
                    <a:pt x="343154" y="3806875"/>
                  </a:lnTo>
                  <a:lnTo>
                    <a:pt x="276098" y="3806875"/>
                  </a:lnTo>
                  <a:lnTo>
                    <a:pt x="257441" y="3774452"/>
                  </a:lnTo>
                  <a:lnTo>
                    <a:pt x="242824" y="3749040"/>
                  </a:lnTo>
                  <a:lnTo>
                    <a:pt x="257441" y="3723627"/>
                  </a:lnTo>
                  <a:lnTo>
                    <a:pt x="276098" y="3691204"/>
                  </a:lnTo>
                  <a:lnTo>
                    <a:pt x="343154" y="3691204"/>
                  </a:lnTo>
                  <a:lnTo>
                    <a:pt x="376682" y="3749040"/>
                  </a:lnTo>
                  <a:lnTo>
                    <a:pt x="376682" y="3647262"/>
                  </a:lnTo>
                  <a:lnTo>
                    <a:pt x="372618" y="3640264"/>
                  </a:lnTo>
                  <a:lnTo>
                    <a:pt x="275590" y="3640264"/>
                  </a:lnTo>
                  <a:lnTo>
                    <a:pt x="256844" y="3607943"/>
                  </a:lnTo>
                  <a:lnTo>
                    <a:pt x="231140" y="3563594"/>
                  </a:lnTo>
                  <a:lnTo>
                    <a:pt x="231140" y="3665791"/>
                  </a:lnTo>
                  <a:lnTo>
                    <a:pt x="231140" y="3832288"/>
                  </a:lnTo>
                  <a:lnTo>
                    <a:pt x="197739" y="3890137"/>
                  </a:lnTo>
                  <a:lnTo>
                    <a:pt x="130683" y="3890137"/>
                  </a:lnTo>
                  <a:lnTo>
                    <a:pt x="97282" y="3832288"/>
                  </a:lnTo>
                  <a:lnTo>
                    <a:pt x="130683" y="3774452"/>
                  </a:lnTo>
                  <a:lnTo>
                    <a:pt x="197739" y="3774452"/>
                  </a:lnTo>
                  <a:lnTo>
                    <a:pt x="231140" y="3832288"/>
                  </a:lnTo>
                  <a:lnTo>
                    <a:pt x="231140" y="3665791"/>
                  </a:lnTo>
                  <a:lnTo>
                    <a:pt x="197739" y="3723627"/>
                  </a:lnTo>
                  <a:lnTo>
                    <a:pt x="130683" y="3723627"/>
                  </a:lnTo>
                  <a:lnTo>
                    <a:pt x="97282" y="3665791"/>
                  </a:lnTo>
                  <a:lnTo>
                    <a:pt x="130683" y="3607943"/>
                  </a:lnTo>
                  <a:lnTo>
                    <a:pt x="197739" y="3607943"/>
                  </a:lnTo>
                  <a:lnTo>
                    <a:pt x="231140" y="3665791"/>
                  </a:lnTo>
                  <a:lnTo>
                    <a:pt x="231140" y="3563594"/>
                  </a:lnTo>
                  <a:lnTo>
                    <a:pt x="227330" y="3557016"/>
                  </a:lnTo>
                  <a:lnTo>
                    <a:pt x="101219" y="3557016"/>
                  </a:lnTo>
                  <a:lnTo>
                    <a:pt x="38100" y="3665791"/>
                  </a:lnTo>
                  <a:lnTo>
                    <a:pt x="86487" y="3749040"/>
                  </a:lnTo>
                  <a:lnTo>
                    <a:pt x="38100" y="3832288"/>
                  </a:lnTo>
                  <a:lnTo>
                    <a:pt x="101219" y="3941064"/>
                  </a:lnTo>
                  <a:lnTo>
                    <a:pt x="227330" y="3941064"/>
                  </a:lnTo>
                  <a:lnTo>
                    <a:pt x="256844" y="3890137"/>
                  </a:lnTo>
                  <a:lnTo>
                    <a:pt x="275590" y="3857815"/>
                  </a:lnTo>
                  <a:lnTo>
                    <a:pt x="372618" y="3857815"/>
                  </a:lnTo>
                  <a:lnTo>
                    <a:pt x="402234" y="3806875"/>
                  </a:lnTo>
                  <a:lnTo>
                    <a:pt x="435864" y="3749040"/>
                  </a:lnTo>
                  <a:close/>
                </a:path>
                <a:path w="4089400" h="4041775">
                  <a:moveTo>
                    <a:pt x="4088892" y="3607892"/>
                  </a:moveTo>
                  <a:lnTo>
                    <a:pt x="4018026" y="3607892"/>
                  </a:lnTo>
                  <a:lnTo>
                    <a:pt x="4036949" y="3626675"/>
                  </a:lnTo>
                  <a:lnTo>
                    <a:pt x="3906139" y="3750729"/>
                  </a:lnTo>
                  <a:lnTo>
                    <a:pt x="3780663" y="3624542"/>
                  </a:lnTo>
                  <a:lnTo>
                    <a:pt x="3798062" y="3607308"/>
                  </a:lnTo>
                  <a:lnTo>
                    <a:pt x="3727704" y="3607308"/>
                  </a:lnTo>
                  <a:lnTo>
                    <a:pt x="3729355" y="3675875"/>
                  </a:lnTo>
                  <a:lnTo>
                    <a:pt x="3747135" y="3658057"/>
                  </a:lnTo>
                  <a:lnTo>
                    <a:pt x="3839083" y="3750729"/>
                  </a:lnTo>
                  <a:lnTo>
                    <a:pt x="3873627" y="4041648"/>
                  </a:lnTo>
                  <a:lnTo>
                    <a:pt x="3948176" y="4041648"/>
                  </a:lnTo>
                  <a:lnTo>
                    <a:pt x="3980815" y="3748506"/>
                  </a:lnTo>
                  <a:lnTo>
                    <a:pt x="4070985" y="3658628"/>
                  </a:lnTo>
                  <a:lnTo>
                    <a:pt x="4088892" y="3676256"/>
                  </a:lnTo>
                  <a:lnTo>
                    <a:pt x="4088892" y="3607892"/>
                  </a:lnTo>
                  <a:close/>
                </a:path>
              </a:pathLst>
            </a:custGeom>
            <a:solidFill>
              <a:srgbClr val="FFFFFF"/>
            </a:solidFill>
          </p:spPr>
          <p:txBody>
            <a:bodyPr wrap="square" lIns="0" tIns="0" rIns="0" bIns="0" rtlCol="0"/>
            <a:lstStyle/>
            <a:p>
              <a:endParaRPr/>
            </a:p>
          </p:txBody>
        </p:sp>
        <p:sp>
          <p:nvSpPr>
            <p:cNvPr id="33" name="object 33"/>
            <p:cNvSpPr/>
            <p:nvPr/>
          </p:nvSpPr>
          <p:spPr>
            <a:xfrm>
              <a:off x="10669524" y="5644895"/>
              <a:ext cx="105155" cy="105156"/>
            </a:xfrm>
            <a:prstGeom prst="rect">
              <a:avLst/>
            </a:prstGeom>
            <a:blipFill>
              <a:blip r:embed="rId13" cstate="print"/>
              <a:stretch>
                <a:fillRect/>
              </a:stretch>
            </a:blipFill>
          </p:spPr>
          <p:txBody>
            <a:bodyPr wrap="square" lIns="0" tIns="0" rIns="0" bIns="0" rtlCol="0"/>
            <a:lstStyle/>
            <a:p>
              <a:endParaRPr/>
            </a:p>
          </p:txBody>
        </p:sp>
      </p:grpSp>
      <p:sp>
        <p:nvSpPr>
          <p:cNvPr id="34" name="object 34"/>
          <p:cNvSpPr txBox="1"/>
          <p:nvPr/>
        </p:nvSpPr>
        <p:spPr>
          <a:xfrm>
            <a:off x="682244" y="2098063"/>
            <a:ext cx="4804155" cy="629018"/>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808080"/>
                </a:solidFill>
                <a:latin typeface="Arial"/>
                <a:cs typeface="Arial"/>
              </a:rPr>
              <a:t>Focus on your business  </a:t>
            </a:r>
            <a:r>
              <a:rPr sz="2000" spc="-5" dirty="0">
                <a:solidFill>
                  <a:srgbClr val="808080"/>
                </a:solidFill>
                <a:latin typeface="Arial"/>
                <a:cs typeface="Arial"/>
              </a:rPr>
              <a:t>activities </a:t>
            </a:r>
            <a:r>
              <a:rPr sz="2000" dirty="0">
                <a:solidFill>
                  <a:srgbClr val="808080"/>
                </a:solidFill>
                <a:latin typeface="Arial"/>
                <a:cs typeface="Arial"/>
              </a:rPr>
              <a:t>and outsource</a:t>
            </a:r>
            <a:r>
              <a:rPr sz="2000" spc="-100" dirty="0">
                <a:solidFill>
                  <a:srgbClr val="808080"/>
                </a:solidFill>
                <a:latin typeface="Arial"/>
                <a:cs typeface="Arial"/>
              </a:rPr>
              <a:t> </a:t>
            </a:r>
            <a:r>
              <a:rPr sz="2000" dirty="0">
                <a:solidFill>
                  <a:srgbClr val="808080"/>
                </a:solidFill>
                <a:latin typeface="Arial"/>
                <a:cs typeface="Arial"/>
              </a:rPr>
              <a:t>what partners can</a:t>
            </a:r>
            <a:r>
              <a:rPr sz="2000" spc="-65" dirty="0">
                <a:solidFill>
                  <a:srgbClr val="808080"/>
                </a:solidFill>
                <a:latin typeface="Arial"/>
                <a:cs typeface="Arial"/>
              </a:rPr>
              <a:t> </a:t>
            </a:r>
            <a:r>
              <a:rPr sz="2000" dirty="0">
                <a:solidFill>
                  <a:srgbClr val="808080"/>
                </a:solidFill>
                <a:latin typeface="Arial"/>
                <a:cs typeface="Arial"/>
              </a:rPr>
              <a:t>do.</a:t>
            </a:r>
            <a:endParaRPr sz="2000" dirty="0">
              <a:latin typeface="Arial"/>
              <a:cs typeface="Arial"/>
            </a:endParaRPr>
          </a:p>
        </p:txBody>
      </p:sp>
      <p:sp>
        <p:nvSpPr>
          <p:cNvPr id="35" name="object 35"/>
          <p:cNvSpPr txBox="1"/>
          <p:nvPr/>
        </p:nvSpPr>
        <p:spPr>
          <a:xfrm>
            <a:off x="672304" y="2961954"/>
            <a:ext cx="4814095" cy="1551707"/>
          </a:xfrm>
          <a:prstGeom prst="rect">
            <a:avLst/>
          </a:prstGeom>
        </p:spPr>
        <p:txBody>
          <a:bodyPr vert="horz" wrap="square" lIns="0" tIns="12700" rIns="0" bIns="0" rtlCol="0">
            <a:spAutoFit/>
          </a:bodyPr>
          <a:lstStyle/>
          <a:p>
            <a:pPr marL="12700" marR="5080">
              <a:lnSpc>
                <a:spcPct val="100000"/>
              </a:lnSpc>
              <a:spcBef>
                <a:spcPts val="105"/>
              </a:spcBef>
            </a:pPr>
            <a:r>
              <a:rPr lang="en-US" sz="2000" dirty="0">
                <a:solidFill>
                  <a:schemeClr val="bg1">
                    <a:lumMod val="50000"/>
                  </a:schemeClr>
                </a:solidFill>
                <a:latin typeface="Arial" pitchFamily="34" charset="0"/>
                <a:cs typeface="Arial" pitchFamily="34" charset="0"/>
              </a:rPr>
              <a:t>To maintain the quality of the product, of course we need to deal with those company who deal with good fabric. Fabric is one of our key partners to run our business.</a:t>
            </a:r>
          </a:p>
        </p:txBody>
      </p:sp>
      <p:sp>
        <p:nvSpPr>
          <p:cNvPr id="36" name="object 36"/>
          <p:cNvSpPr txBox="1"/>
          <p:nvPr/>
        </p:nvSpPr>
        <p:spPr>
          <a:xfrm>
            <a:off x="682244" y="4693823"/>
            <a:ext cx="5418327" cy="936154"/>
          </a:xfrm>
          <a:prstGeom prst="rect">
            <a:avLst/>
          </a:prstGeom>
        </p:spPr>
        <p:txBody>
          <a:bodyPr vert="horz" wrap="square" lIns="0" tIns="12700" rIns="0" bIns="0" rtlCol="0">
            <a:spAutoFit/>
          </a:bodyPr>
          <a:lstStyle/>
          <a:p>
            <a:pPr marL="12700" marR="5080">
              <a:lnSpc>
                <a:spcPct val="100000"/>
              </a:lnSpc>
              <a:spcBef>
                <a:spcPts val="100"/>
              </a:spcBef>
            </a:pPr>
            <a:r>
              <a:rPr lang="en-US" sz="2000" dirty="0">
                <a:solidFill>
                  <a:schemeClr val="bg1">
                    <a:lumMod val="50000"/>
                  </a:schemeClr>
                </a:solidFill>
                <a:latin typeface="Arial" pitchFamily="34" charset="0"/>
                <a:cs typeface="Arial" pitchFamily="34" charset="0"/>
              </a:rPr>
              <a:t>it is important to have a logistics partner. It is not only for ship our products, it is also important for collect our resource</a:t>
            </a:r>
            <a:endParaRPr sz="2000" dirty="0">
              <a:solidFill>
                <a:schemeClr val="bg1">
                  <a:lumMod val="50000"/>
                </a:schemeClr>
              </a:solidFill>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887200" y="6637121"/>
            <a:ext cx="168910"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888888"/>
                </a:solidFill>
                <a:latin typeface="Carlito"/>
                <a:cs typeface="Carlito"/>
              </a:rPr>
              <a:t>3</a:t>
            </a:r>
            <a:endParaRPr sz="1100" dirty="0">
              <a:latin typeface="Carlito"/>
              <a:cs typeface="Carlito"/>
            </a:endParaRPr>
          </a:p>
        </p:txBody>
      </p:sp>
      <p:sp>
        <p:nvSpPr>
          <p:cNvPr id="4" name="object 4"/>
          <p:cNvSpPr txBox="1">
            <a:spLocks noGrp="1"/>
          </p:cNvSpPr>
          <p:nvPr>
            <p:ph type="title"/>
          </p:nvPr>
        </p:nvSpPr>
        <p:spPr>
          <a:xfrm>
            <a:off x="596900" y="277748"/>
            <a:ext cx="2981325" cy="574040"/>
          </a:xfrm>
          <a:prstGeom prst="rect">
            <a:avLst/>
          </a:prstGeom>
        </p:spPr>
        <p:txBody>
          <a:bodyPr vert="horz" wrap="square" lIns="0" tIns="12700" rIns="0" bIns="0" rtlCol="0">
            <a:spAutoFit/>
          </a:bodyPr>
          <a:lstStyle/>
          <a:p>
            <a:pPr marL="12700">
              <a:lnSpc>
                <a:spcPct val="100000"/>
              </a:lnSpc>
              <a:spcBef>
                <a:spcPts val="100"/>
              </a:spcBef>
            </a:pPr>
            <a:r>
              <a:rPr sz="3600" spc="-120" dirty="0">
                <a:latin typeface="Arial"/>
                <a:cs typeface="Arial"/>
              </a:rPr>
              <a:t>Key</a:t>
            </a:r>
            <a:r>
              <a:rPr sz="3600" spc="50" dirty="0">
                <a:latin typeface="Arial"/>
                <a:cs typeface="Arial"/>
              </a:rPr>
              <a:t> </a:t>
            </a:r>
            <a:r>
              <a:rPr sz="3600" spc="-15" dirty="0">
                <a:latin typeface="Arial"/>
                <a:cs typeface="Arial"/>
              </a:rPr>
              <a:t>Activities</a:t>
            </a:r>
            <a:endParaRPr sz="3600">
              <a:latin typeface="Arial"/>
              <a:cs typeface="Arial"/>
            </a:endParaRPr>
          </a:p>
        </p:txBody>
      </p:sp>
      <p:sp>
        <p:nvSpPr>
          <p:cNvPr id="5" name="object 5"/>
          <p:cNvSpPr txBox="1"/>
          <p:nvPr/>
        </p:nvSpPr>
        <p:spPr>
          <a:xfrm>
            <a:off x="596900" y="990346"/>
            <a:ext cx="9981565" cy="269240"/>
          </a:xfrm>
          <a:prstGeom prst="rect">
            <a:avLst/>
          </a:prstGeom>
        </p:spPr>
        <p:txBody>
          <a:bodyPr vert="horz" wrap="square" lIns="0" tIns="12065" rIns="0" bIns="0" rtlCol="0">
            <a:spAutoFit/>
          </a:bodyPr>
          <a:lstStyle/>
          <a:p>
            <a:pPr marL="12700">
              <a:lnSpc>
                <a:spcPct val="100000"/>
              </a:lnSpc>
              <a:spcBef>
                <a:spcPts val="95"/>
              </a:spcBef>
            </a:pPr>
            <a:r>
              <a:rPr sz="1600" spc="20" dirty="0">
                <a:solidFill>
                  <a:srgbClr val="7E7E7E"/>
                </a:solidFill>
                <a:latin typeface="Arial"/>
                <a:cs typeface="Arial"/>
              </a:rPr>
              <a:t>What </a:t>
            </a:r>
            <a:r>
              <a:rPr sz="1600" spc="30" dirty="0">
                <a:solidFill>
                  <a:srgbClr val="7E7E7E"/>
                </a:solidFill>
                <a:latin typeface="Arial"/>
                <a:cs typeface="Arial"/>
              </a:rPr>
              <a:t>are </a:t>
            </a:r>
            <a:r>
              <a:rPr sz="1600" spc="85" dirty="0">
                <a:solidFill>
                  <a:srgbClr val="7E7E7E"/>
                </a:solidFill>
                <a:latin typeface="Arial"/>
                <a:cs typeface="Arial"/>
              </a:rPr>
              <a:t>the </a:t>
            </a:r>
            <a:r>
              <a:rPr sz="1600" spc="60" dirty="0">
                <a:solidFill>
                  <a:srgbClr val="7E7E7E"/>
                </a:solidFill>
                <a:latin typeface="Arial"/>
                <a:cs typeface="Arial"/>
              </a:rPr>
              <a:t>actions </a:t>
            </a:r>
            <a:r>
              <a:rPr sz="1600" spc="85" dirty="0">
                <a:solidFill>
                  <a:srgbClr val="7E7E7E"/>
                </a:solidFill>
                <a:latin typeface="Arial"/>
                <a:cs typeface="Arial"/>
              </a:rPr>
              <a:t>the </a:t>
            </a:r>
            <a:r>
              <a:rPr sz="1600" spc="65" dirty="0">
                <a:solidFill>
                  <a:srgbClr val="7E7E7E"/>
                </a:solidFill>
                <a:latin typeface="Arial"/>
                <a:cs typeface="Arial"/>
              </a:rPr>
              <a:t>company </a:t>
            </a:r>
            <a:r>
              <a:rPr sz="1600" spc="100" dirty="0">
                <a:solidFill>
                  <a:srgbClr val="7E7E7E"/>
                </a:solidFill>
                <a:latin typeface="Arial"/>
                <a:cs typeface="Arial"/>
              </a:rPr>
              <a:t>do </a:t>
            </a:r>
            <a:r>
              <a:rPr sz="1600" spc="120" dirty="0">
                <a:solidFill>
                  <a:srgbClr val="7E7E7E"/>
                </a:solidFill>
                <a:latin typeface="Arial"/>
                <a:cs typeface="Arial"/>
              </a:rPr>
              <a:t>to </a:t>
            </a:r>
            <a:r>
              <a:rPr sz="1600" spc="60" dirty="0">
                <a:solidFill>
                  <a:srgbClr val="7E7E7E"/>
                </a:solidFill>
                <a:latin typeface="Arial"/>
                <a:cs typeface="Arial"/>
              </a:rPr>
              <a:t>operate </a:t>
            </a:r>
            <a:r>
              <a:rPr sz="1600" spc="50" dirty="0">
                <a:solidFill>
                  <a:srgbClr val="7E7E7E"/>
                </a:solidFill>
                <a:latin typeface="Arial"/>
                <a:cs typeface="Arial"/>
              </a:rPr>
              <a:t>successfully. </a:t>
            </a:r>
            <a:r>
              <a:rPr sz="1600" spc="80" dirty="0">
                <a:solidFill>
                  <a:srgbClr val="7E7E7E"/>
                </a:solidFill>
                <a:latin typeface="Arial"/>
                <a:cs typeface="Arial"/>
              </a:rPr>
              <a:t>It </a:t>
            </a:r>
            <a:r>
              <a:rPr sz="1600" spc="55" dirty="0">
                <a:solidFill>
                  <a:srgbClr val="7E7E7E"/>
                </a:solidFill>
                <a:latin typeface="Arial"/>
                <a:cs typeface="Arial"/>
              </a:rPr>
              <a:t>is </a:t>
            </a:r>
            <a:r>
              <a:rPr sz="1600" spc="45" dirty="0">
                <a:solidFill>
                  <a:srgbClr val="7E7E7E"/>
                </a:solidFill>
                <a:latin typeface="Arial"/>
                <a:cs typeface="Arial"/>
              </a:rPr>
              <a:t>closely </a:t>
            </a:r>
            <a:r>
              <a:rPr sz="1600" spc="60" dirty="0">
                <a:solidFill>
                  <a:srgbClr val="7E7E7E"/>
                </a:solidFill>
                <a:latin typeface="Arial"/>
                <a:cs typeface="Arial"/>
              </a:rPr>
              <a:t>related </a:t>
            </a:r>
            <a:r>
              <a:rPr sz="1600" spc="120" dirty="0">
                <a:solidFill>
                  <a:srgbClr val="7E7E7E"/>
                </a:solidFill>
                <a:latin typeface="Arial"/>
                <a:cs typeface="Arial"/>
              </a:rPr>
              <a:t>to </a:t>
            </a:r>
            <a:r>
              <a:rPr sz="1600" dirty="0">
                <a:solidFill>
                  <a:srgbClr val="7E7E7E"/>
                </a:solidFill>
                <a:latin typeface="Arial"/>
                <a:cs typeface="Arial"/>
              </a:rPr>
              <a:t>Key</a:t>
            </a:r>
            <a:r>
              <a:rPr sz="1600" spc="275" dirty="0">
                <a:solidFill>
                  <a:srgbClr val="7E7E7E"/>
                </a:solidFill>
                <a:latin typeface="Arial"/>
                <a:cs typeface="Arial"/>
              </a:rPr>
              <a:t> </a:t>
            </a:r>
            <a:r>
              <a:rPr sz="1600" spc="75" dirty="0">
                <a:solidFill>
                  <a:srgbClr val="7E7E7E"/>
                </a:solidFill>
                <a:latin typeface="Arial"/>
                <a:cs typeface="Arial"/>
              </a:rPr>
              <a:t>partnerships</a:t>
            </a:r>
            <a:endParaRPr sz="1600">
              <a:latin typeface="Arial"/>
              <a:cs typeface="Arial"/>
            </a:endParaRPr>
          </a:p>
        </p:txBody>
      </p:sp>
      <p:grpSp>
        <p:nvGrpSpPr>
          <p:cNvPr id="6" name="object 6"/>
          <p:cNvGrpSpPr/>
          <p:nvPr/>
        </p:nvGrpSpPr>
        <p:grpSpPr>
          <a:xfrm>
            <a:off x="4148328" y="1397508"/>
            <a:ext cx="7885302" cy="5071871"/>
            <a:chOff x="4148328" y="1397508"/>
            <a:chExt cx="7885302" cy="5071871"/>
          </a:xfrm>
        </p:grpSpPr>
        <p:sp>
          <p:nvSpPr>
            <p:cNvPr id="7" name="object 7"/>
            <p:cNvSpPr/>
            <p:nvPr/>
          </p:nvSpPr>
          <p:spPr>
            <a:xfrm>
              <a:off x="4148328" y="2311906"/>
              <a:ext cx="7885302" cy="415747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8593836" y="3858768"/>
              <a:ext cx="2624328" cy="224637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956804" y="4992623"/>
              <a:ext cx="1281683" cy="1476756"/>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867400" y="3052572"/>
              <a:ext cx="2790444" cy="2340864"/>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956804" y="4251959"/>
              <a:ext cx="1281683" cy="1476755"/>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8593836" y="2188463"/>
              <a:ext cx="2953512" cy="2435351"/>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7956804" y="3514343"/>
              <a:ext cx="1281683" cy="1476755"/>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5535168" y="1397508"/>
              <a:ext cx="3118104" cy="2531364"/>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956804" y="2787396"/>
              <a:ext cx="1281683" cy="1476755"/>
            </a:xfrm>
            <a:prstGeom prst="rect">
              <a:avLst/>
            </a:prstGeom>
            <a:blipFill>
              <a:blip r:embed="rId10" cstate="print"/>
              <a:stretch>
                <a:fillRect/>
              </a:stretch>
            </a:blipFill>
          </p:spPr>
          <p:txBody>
            <a:bodyPr wrap="square" lIns="0" tIns="0" rIns="0" bIns="0" rtlCol="0"/>
            <a:lstStyle/>
            <a:p>
              <a:endParaRPr/>
            </a:p>
          </p:txBody>
        </p:sp>
      </p:grpSp>
      <p:sp>
        <p:nvSpPr>
          <p:cNvPr id="16" name="object 16"/>
          <p:cNvSpPr txBox="1"/>
          <p:nvPr/>
        </p:nvSpPr>
        <p:spPr>
          <a:xfrm>
            <a:off x="367748" y="1683172"/>
            <a:ext cx="5029200" cy="629018"/>
          </a:xfrm>
          <a:prstGeom prst="rect">
            <a:avLst/>
          </a:prstGeom>
        </p:spPr>
        <p:txBody>
          <a:bodyPr vert="horz" wrap="square" lIns="0" tIns="13335" rIns="0" bIns="0" rtlCol="0">
            <a:spAutoFit/>
          </a:bodyPr>
          <a:lstStyle/>
          <a:p>
            <a:pPr marL="12700" marR="120650">
              <a:lnSpc>
                <a:spcPct val="100000"/>
              </a:lnSpc>
              <a:spcBef>
                <a:spcPts val="105"/>
              </a:spcBef>
            </a:pPr>
            <a:r>
              <a:rPr sz="2000" dirty="0">
                <a:solidFill>
                  <a:srgbClr val="808080"/>
                </a:solidFill>
                <a:latin typeface="Arial"/>
                <a:cs typeface="Arial"/>
              </a:rPr>
              <a:t>In order to perform the  activities, you need the  resources, partnerships,  channels. </a:t>
            </a:r>
            <a:endParaRPr sz="2000" dirty="0">
              <a:latin typeface="Arial"/>
              <a:cs typeface="Arial"/>
            </a:endParaRPr>
          </a:p>
        </p:txBody>
      </p:sp>
      <p:sp>
        <p:nvSpPr>
          <p:cNvPr id="17" name="object 16"/>
          <p:cNvSpPr txBox="1"/>
          <p:nvPr/>
        </p:nvSpPr>
        <p:spPr>
          <a:xfrm>
            <a:off x="384313" y="2472887"/>
            <a:ext cx="5029200" cy="629018"/>
          </a:xfrm>
          <a:prstGeom prst="rect">
            <a:avLst/>
          </a:prstGeom>
        </p:spPr>
        <p:txBody>
          <a:bodyPr vert="horz" wrap="square" lIns="0" tIns="13335" rIns="0" bIns="0" rtlCol="0">
            <a:spAutoFit/>
          </a:bodyPr>
          <a:lstStyle/>
          <a:p>
            <a:pPr marL="12700" marR="120650">
              <a:lnSpc>
                <a:spcPct val="100000"/>
              </a:lnSpc>
              <a:spcBef>
                <a:spcPts val="105"/>
              </a:spcBef>
            </a:pPr>
            <a:r>
              <a:rPr lang="en-US" sz="2000" dirty="0">
                <a:solidFill>
                  <a:schemeClr val="bg1">
                    <a:lumMod val="50000"/>
                  </a:schemeClr>
                </a:solidFill>
                <a:latin typeface="Arial" pitchFamily="34" charset="0"/>
                <a:cs typeface="Arial" pitchFamily="34" charset="0"/>
              </a:rPr>
              <a:t>Need good fabric and machine to produce good quality</a:t>
            </a:r>
          </a:p>
        </p:txBody>
      </p:sp>
      <p:sp>
        <p:nvSpPr>
          <p:cNvPr id="19" name="object 16"/>
          <p:cNvSpPr txBox="1"/>
          <p:nvPr/>
        </p:nvSpPr>
        <p:spPr>
          <a:xfrm>
            <a:off x="404191" y="4584952"/>
            <a:ext cx="5029200" cy="1244571"/>
          </a:xfrm>
          <a:prstGeom prst="rect">
            <a:avLst/>
          </a:prstGeom>
        </p:spPr>
        <p:txBody>
          <a:bodyPr vert="horz" wrap="square" lIns="0" tIns="13335" rIns="0" bIns="0" rtlCol="0">
            <a:spAutoFit/>
          </a:bodyPr>
          <a:lstStyle/>
          <a:p>
            <a:pPr marL="12700" marR="120650">
              <a:lnSpc>
                <a:spcPct val="100000"/>
              </a:lnSpc>
              <a:spcBef>
                <a:spcPts val="105"/>
              </a:spcBef>
            </a:pPr>
            <a:r>
              <a:rPr lang="en-US" sz="2000" dirty="0">
                <a:solidFill>
                  <a:schemeClr val="bg1">
                    <a:lumMod val="50000"/>
                  </a:schemeClr>
                </a:solidFill>
                <a:latin typeface="Arial" pitchFamily="34" charset="0"/>
                <a:cs typeface="Arial" pitchFamily="34" charset="0"/>
              </a:rPr>
              <a:t>Supply chain management maintains the balance between the demand and supply and involves activities right from procurement of materials </a:t>
            </a:r>
            <a:endParaRPr sz="2000" dirty="0">
              <a:solidFill>
                <a:schemeClr val="bg1">
                  <a:lumMod val="50000"/>
                </a:schemeClr>
              </a:solidFill>
              <a:latin typeface="Arial" pitchFamily="34" charset="0"/>
              <a:cs typeface="Arial" pitchFamily="34" charset="0"/>
            </a:endParaRPr>
          </a:p>
        </p:txBody>
      </p:sp>
      <p:sp>
        <p:nvSpPr>
          <p:cNvPr id="21" name="object 16"/>
          <p:cNvSpPr txBox="1"/>
          <p:nvPr/>
        </p:nvSpPr>
        <p:spPr>
          <a:xfrm>
            <a:off x="404191" y="3301211"/>
            <a:ext cx="5029200" cy="936795"/>
          </a:xfrm>
          <a:prstGeom prst="rect">
            <a:avLst/>
          </a:prstGeom>
        </p:spPr>
        <p:txBody>
          <a:bodyPr vert="horz" wrap="square" lIns="0" tIns="13335" rIns="0" bIns="0" rtlCol="0">
            <a:spAutoFit/>
          </a:bodyPr>
          <a:lstStyle/>
          <a:p>
            <a:pPr marL="12700" marR="120650">
              <a:lnSpc>
                <a:spcPct val="100000"/>
              </a:lnSpc>
              <a:spcBef>
                <a:spcPts val="105"/>
              </a:spcBef>
            </a:pPr>
            <a:r>
              <a:rPr lang="en-US" sz="2000" dirty="0">
                <a:solidFill>
                  <a:schemeClr val="bg1">
                    <a:lumMod val="50000"/>
                  </a:schemeClr>
                </a:solidFill>
                <a:latin typeface="Arial" pitchFamily="34" charset="0"/>
                <a:cs typeface="Arial" pitchFamily="34" charset="0"/>
              </a:rPr>
              <a:t>Marketing is where most of us shine. Marketing activities impact virtually every product or service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88952" cy="6857995"/>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596900" y="277748"/>
            <a:ext cx="3917315"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a:cs typeface="Arial"/>
              </a:rPr>
              <a:t>Value</a:t>
            </a:r>
            <a:r>
              <a:rPr sz="3600" spc="35" dirty="0">
                <a:latin typeface="Arial"/>
                <a:cs typeface="Arial"/>
              </a:rPr>
              <a:t> </a:t>
            </a:r>
            <a:r>
              <a:rPr sz="3600" spc="-15" dirty="0">
                <a:latin typeface="Arial"/>
                <a:cs typeface="Arial"/>
              </a:rPr>
              <a:t>Proposition</a:t>
            </a:r>
            <a:endParaRPr sz="3600">
              <a:latin typeface="Arial"/>
              <a:cs typeface="Arial"/>
            </a:endParaRPr>
          </a:p>
        </p:txBody>
      </p:sp>
      <p:sp>
        <p:nvSpPr>
          <p:cNvPr id="5" name="object 5"/>
          <p:cNvSpPr txBox="1"/>
          <p:nvPr/>
        </p:nvSpPr>
        <p:spPr>
          <a:xfrm>
            <a:off x="596900" y="990346"/>
            <a:ext cx="8503920" cy="504625"/>
          </a:xfrm>
          <a:prstGeom prst="rect">
            <a:avLst/>
          </a:prstGeom>
        </p:spPr>
        <p:txBody>
          <a:bodyPr vert="horz" wrap="square" lIns="0" tIns="12065" rIns="0" bIns="0" rtlCol="0">
            <a:spAutoFit/>
          </a:bodyPr>
          <a:lstStyle/>
          <a:p>
            <a:pPr marL="12700">
              <a:lnSpc>
                <a:spcPct val="100000"/>
              </a:lnSpc>
              <a:spcBef>
                <a:spcPts val="95"/>
              </a:spcBef>
            </a:pPr>
            <a:r>
              <a:rPr sz="1600" spc="40" dirty="0">
                <a:solidFill>
                  <a:srgbClr val="7E7E7E"/>
                </a:solidFill>
                <a:latin typeface="Arial"/>
                <a:cs typeface="Arial"/>
              </a:rPr>
              <a:t>The </a:t>
            </a:r>
            <a:r>
              <a:rPr sz="1600" spc="30" dirty="0">
                <a:solidFill>
                  <a:srgbClr val="7E7E7E"/>
                </a:solidFill>
                <a:latin typeface="Arial"/>
                <a:cs typeface="Arial"/>
              </a:rPr>
              <a:t>Value </a:t>
            </a:r>
            <a:r>
              <a:rPr sz="1600" spc="70" dirty="0">
                <a:solidFill>
                  <a:srgbClr val="7E7E7E"/>
                </a:solidFill>
                <a:latin typeface="Arial"/>
                <a:cs typeface="Arial"/>
              </a:rPr>
              <a:t>Proposition </a:t>
            </a:r>
            <a:r>
              <a:rPr sz="1600" spc="55" dirty="0">
                <a:solidFill>
                  <a:srgbClr val="7E7E7E"/>
                </a:solidFill>
                <a:latin typeface="Arial"/>
                <a:cs typeface="Arial"/>
              </a:rPr>
              <a:t>is </a:t>
            </a:r>
            <a:r>
              <a:rPr sz="1600" spc="85" dirty="0">
                <a:solidFill>
                  <a:srgbClr val="7E7E7E"/>
                </a:solidFill>
                <a:latin typeface="Arial"/>
                <a:cs typeface="Arial"/>
              </a:rPr>
              <a:t>the </a:t>
            </a:r>
            <a:r>
              <a:rPr sz="1600" spc="45" dirty="0">
                <a:solidFill>
                  <a:srgbClr val="7E7E7E"/>
                </a:solidFill>
                <a:latin typeface="Arial"/>
                <a:cs typeface="Arial"/>
              </a:rPr>
              <a:t>reason </a:t>
            </a:r>
            <a:r>
              <a:rPr sz="1600" spc="65" dirty="0">
                <a:solidFill>
                  <a:srgbClr val="7E7E7E"/>
                </a:solidFill>
                <a:latin typeface="Arial"/>
                <a:cs typeface="Arial"/>
              </a:rPr>
              <a:t>why </a:t>
            </a:r>
            <a:r>
              <a:rPr sz="1600" spc="70" dirty="0">
                <a:solidFill>
                  <a:srgbClr val="7E7E7E"/>
                </a:solidFill>
                <a:latin typeface="Arial"/>
                <a:cs typeface="Arial"/>
              </a:rPr>
              <a:t>customers </a:t>
            </a:r>
            <a:r>
              <a:rPr sz="1600" spc="114" dirty="0">
                <a:solidFill>
                  <a:srgbClr val="7E7E7E"/>
                </a:solidFill>
                <a:latin typeface="Arial"/>
                <a:cs typeface="Arial"/>
              </a:rPr>
              <a:t>turn </a:t>
            </a:r>
            <a:r>
              <a:rPr sz="1600" spc="120" dirty="0">
                <a:solidFill>
                  <a:srgbClr val="7E7E7E"/>
                </a:solidFill>
                <a:latin typeface="Arial"/>
                <a:cs typeface="Arial"/>
              </a:rPr>
              <a:t>to </a:t>
            </a:r>
            <a:r>
              <a:rPr sz="1600" spc="60" dirty="0">
                <a:solidFill>
                  <a:srgbClr val="7E7E7E"/>
                </a:solidFill>
                <a:latin typeface="Arial"/>
                <a:cs typeface="Arial"/>
              </a:rPr>
              <a:t>one </a:t>
            </a:r>
            <a:r>
              <a:rPr sz="1600" spc="65" dirty="0">
                <a:solidFill>
                  <a:srgbClr val="7E7E7E"/>
                </a:solidFill>
                <a:latin typeface="Arial"/>
                <a:cs typeface="Arial"/>
              </a:rPr>
              <a:t>company </a:t>
            </a:r>
            <a:r>
              <a:rPr sz="1600" spc="55" dirty="0">
                <a:solidFill>
                  <a:srgbClr val="7E7E7E"/>
                </a:solidFill>
                <a:latin typeface="Arial"/>
                <a:cs typeface="Arial"/>
              </a:rPr>
              <a:t>over</a:t>
            </a:r>
            <a:r>
              <a:rPr sz="1600" spc="120" dirty="0">
                <a:solidFill>
                  <a:srgbClr val="7E7E7E"/>
                </a:solidFill>
                <a:latin typeface="Arial"/>
                <a:cs typeface="Arial"/>
              </a:rPr>
              <a:t> </a:t>
            </a:r>
            <a:r>
              <a:rPr sz="1600" spc="75" dirty="0">
                <a:solidFill>
                  <a:srgbClr val="7E7E7E"/>
                </a:solidFill>
                <a:latin typeface="Arial"/>
                <a:cs typeface="Arial"/>
              </a:rPr>
              <a:t>another</a:t>
            </a:r>
            <a:r>
              <a:rPr lang="en-US" sz="1600" spc="75" dirty="0">
                <a:solidFill>
                  <a:srgbClr val="7E7E7E"/>
                </a:solidFill>
                <a:latin typeface="Arial"/>
                <a:cs typeface="Arial"/>
              </a:rPr>
              <a:t>. </a:t>
            </a:r>
            <a:r>
              <a:rPr lang="en-US" sz="1600" dirty="0">
                <a:solidFill>
                  <a:srgbClr val="808080"/>
                </a:solidFill>
                <a:latin typeface="Arial"/>
                <a:cs typeface="Arial"/>
              </a:rPr>
              <a:t>The </a:t>
            </a:r>
            <a:r>
              <a:rPr lang="en-US" sz="1600" spc="-30" dirty="0">
                <a:solidFill>
                  <a:srgbClr val="808080"/>
                </a:solidFill>
                <a:latin typeface="Arial"/>
                <a:cs typeface="Arial"/>
              </a:rPr>
              <a:t>Value </a:t>
            </a:r>
            <a:r>
              <a:rPr lang="en-US" sz="1600" spc="-5" dirty="0">
                <a:solidFill>
                  <a:srgbClr val="808080"/>
                </a:solidFill>
                <a:latin typeface="Arial"/>
                <a:cs typeface="Arial"/>
              </a:rPr>
              <a:t>propositions is typically </a:t>
            </a:r>
            <a:r>
              <a:rPr lang="en-US" sz="1600" dirty="0">
                <a:solidFill>
                  <a:srgbClr val="808080"/>
                </a:solidFill>
                <a:latin typeface="Arial"/>
                <a:cs typeface="Arial"/>
              </a:rPr>
              <a:t>the </a:t>
            </a:r>
            <a:r>
              <a:rPr lang="en-US" sz="1600" spc="-5" dirty="0">
                <a:solidFill>
                  <a:srgbClr val="808080"/>
                </a:solidFill>
                <a:latin typeface="Arial"/>
                <a:cs typeface="Arial"/>
              </a:rPr>
              <a:t>benefits that a  company </a:t>
            </a:r>
            <a:r>
              <a:rPr lang="en-US" sz="1600" spc="-10" dirty="0">
                <a:solidFill>
                  <a:srgbClr val="808080"/>
                </a:solidFill>
                <a:latin typeface="Arial"/>
                <a:cs typeface="Arial"/>
              </a:rPr>
              <a:t>offers </a:t>
            </a:r>
            <a:r>
              <a:rPr lang="en-US" sz="1600" dirty="0">
                <a:solidFill>
                  <a:srgbClr val="808080"/>
                </a:solidFill>
                <a:latin typeface="Arial"/>
                <a:cs typeface="Arial"/>
              </a:rPr>
              <a:t>to </a:t>
            </a:r>
            <a:r>
              <a:rPr lang="en-US" sz="1600" spc="-5" dirty="0">
                <a:solidFill>
                  <a:srgbClr val="808080"/>
                </a:solidFill>
                <a:latin typeface="Arial"/>
                <a:cs typeface="Arial"/>
              </a:rPr>
              <a:t>their</a:t>
            </a:r>
            <a:r>
              <a:rPr lang="en-US" sz="1600" spc="20" dirty="0">
                <a:solidFill>
                  <a:srgbClr val="808080"/>
                </a:solidFill>
                <a:latin typeface="Arial"/>
                <a:cs typeface="Arial"/>
              </a:rPr>
              <a:t> </a:t>
            </a:r>
            <a:r>
              <a:rPr lang="en-US" sz="1600" spc="-5" dirty="0">
                <a:solidFill>
                  <a:srgbClr val="808080"/>
                </a:solidFill>
                <a:latin typeface="Arial"/>
                <a:cs typeface="Arial"/>
              </a:rPr>
              <a:t>customers</a:t>
            </a:r>
            <a:endParaRPr sz="1600" dirty="0">
              <a:latin typeface="Arial"/>
              <a:cs typeface="Arial"/>
            </a:endParaRPr>
          </a:p>
        </p:txBody>
      </p:sp>
      <p:sp>
        <p:nvSpPr>
          <p:cNvPr id="6" name="object 6"/>
          <p:cNvSpPr txBox="1"/>
          <p:nvPr/>
        </p:nvSpPr>
        <p:spPr>
          <a:xfrm>
            <a:off x="484733" y="1566799"/>
            <a:ext cx="6360160" cy="2141612"/>
          </a:xfrm>
          <a:prstGeom prst="rect">
            <a:avLst/>
          </a:prstGeom>
        </p:spPr>
        <p:txBody>
          <a:bodyPr vert="horz" wrap="square" lIns="0" tIns="12700" rIns="0" bIns="0" rtlCol="0">
            <a:spAutoFit/>
          </a:bodyPr>
          <a:lstStyle/>
          <a:p>
            <a:pPr marL="299085" marR="748665" indent="-287020">
              <a:lnSpc>
                <a:spcPct val="150000"/>
              </a:lnSpc>
              <a:spcBef>
                <a:spcPts val="100"/>
              </a:spcBef>
              <a:buChar char="•"/>
              <a:tabLst>
                <a:tab pos="299085" algn="l"/>
                <a:tab pos="299720" algn="l"/>
              </a:tabLst>
            </a:pPr>
            <a:r>
              <a:rPr lang="en-US" dirty="0">
                <a:solidFill>
                  <a:schemeClr val="bg1">
                    <a:lumMod val="50000"/>
                  </a:schemeClr>
                </a:solidFill>
                <a:latin typeface="Arial"/>
                <a:cs typeface="Arial"/>
              </a:rPr>
              <a:t>Gains :</a:t>
            </a:r>
          </a:p>
          <a:p>
            <a:pPr marL="756285" marR="748665" lvl="1" indent="-287020">
              <a:lnSpc>
                <a:spcPct val="150000"/>
              </a:lnSpc>
              <a:spcBef>
                <a:spcPts val="100"/>
              </a:spcBef>
              <a:buChar char="•"/>
              <a:tabLst>
                <a:tab pos="299085" algn="l"/>
                <a:tab pos="299720" algn="l"/>
              </a:tabLst>
            </a:pPr>
            <a:r>
              <a:rPr lang="en-US" dirty="0">
                <a:solidFill>
                  <a:schemeClr val="bg1">
                    <a:lumMod val="50000"/>
                  </a:schemeClr>
                </a:solidFill>
                <a:latin typeface="Arial"/>
                <a:cs typeface="Arial"/>
              </a:rPr>
              <a:t>Good Quality</a:t>
            </a:r>
          </a:p>
          <a:p>
            <a:pPr marL="756285" marR="748665" lvl="1" indent="-287020">
              <a:lnSpc>
                <a:spcPct val="150000"/>
              </a:lnSpc>
              <a:spcBef>
                <a:spcPts val="100"/>
              </a:spcBef>
              <a:buChar char="•"/>
              <a:tabLst>
                <a:tab pos="299085" algn="l"/>
                <a:tab pos="299720" algn="l"/>
              </a:tabLst>
            </a:pPr>
            <a:r>
              <a:rPr lang="en-US" dirty="0">
                <a:solidFill>
                  <a:schemeClr val="bg1">
                    <a:lumMod val="50000"/>
                  </a:schemeClr>
                </a:solidFill>
                <a:latin typeface="Arial"/>
                <a:cs typeface="Arial"/>
              </a:rPr>
              <a:t>Low Cost</a:t>
            </a:r>
          </a:p>
          <a:p>
            <a:pPr marL="756285" marR="748665" lvl="1" indent="-287020">
              <a:lnSpc>
                <a:spcPct val="150000"/>
              </a:lnSpc>
              <a:spcBef>
                <a:spcPts val="100"/>
              </a:spcBef>
              <a:buChar char="•"/>
              <a:tabLst>
                <a:tab pos="299085" algn="l"/>
                <a:tab pos="299720" algn="l"/>
              </a:tabLst>
            </a:pPr>
            <a:r>
              <a:rPr lang="en-US" dirty="0">
                <a:solidFill>
                  <a:schemeClr val="bg1">
                    <a:lumMod val="50000"/>
                  </a:schemeClr>
                </a:solidFill>
                <a:latin typeface="Arial"/>
                <a:cs typeface="Arial"/>
              </a:rPr>
              <a:t>Unique Design</a:t>
            </a:r>
          </a:p>
          <a:p>
            <a:pPr marL="469265" marR="748665" lvl="1">
              <a:lnSpc>
                <a:spcPct val="150000"/>
              </a:lnSpc>
              <a:spcBef>
                <a:spcPts val="100"/>
              </a:spcBef>
              <a:tabLst>
                <a:tab pos="299085" algn="l"/>
                <a:tab pos="299720" algn="l"/>
              </a:tabLst>
            </a:pPr>
            <a:endParaRPr lang="en-US" dirty="0">
              <a:solidFill>
                <a:schemeClr val="bg1">
                  <a:lumMod val="50000"/>
                </a:schemeClr>
              </a:solidFill>
              <a:latin typeface="Arial"/>
              <a:cs typeface="Arial"/>
            </a:endParaRPr>
          </a:p>
        </p:txBody>
      </p:sp>
      <p:sp>
        <p:nvSpPr>
          <p:cNvPr id="7" name="object 7"/>
          <p:cNvSpPr txBox="1"/>
          <p:nvPr/>
        </p:nvSpPr>
        <p:spPr>
          <a:xfrm>
            <a:off x="8867647" y="1479930"/>
            <a:ext cx="3166110" cy="4729243"/>
          </a:xfrm>
          <a:prstGeom prst="rect">
            <a:avLst/>
          </a:prstGeom>
        </p:spPr>
        <p:txBody>
          <a:bodyPr vert="horz" wrap="square" lIns="0" tIns="12700" rIns="0" bIns="0" rtlCol="0">
            <a:spAutoFit/>
          </a:bodyPr>
          <a:lstStyle/>
          <a:p>
            <a:pPr marL="12700">
              <a:lnSpc>
                <a:spcPct val="100000"/>
              </a:lnSpc>
              <a:spcBef>
                <a:spcPts val="100"/>
              </a:spcBef>
            </a:pPr>
            <a:r>
              <a:rPr sz="1800" b="1" spc="15" dirty="0">
                <a:solidFill>
                  <a:srgbClr val="404040"/>
                </a:solidFill>
                <a:latin typeface="Arial"/>
                <a:cs typeface="Arial"/>
              </a:rPr>
              <a:t>Quantitative</a:t>
            </a:r>
            <a:endParaRPr sz="1800" dirty="0">
              <a:latin typeface="Arial"/>
              <a:cs typeface="Arial"/>
            </a:endParaRPr>
          </a:p>
          <a:p>
            <a:pPr marL="299085" indent="-287020">
              <a:lnSpc>
                <a:spcPct val="100000"/>
              </a:lnSpc>
              <a:spcBef>
                <a:spcPts val="1040"/>
              </a:spcBef>
              <a:buChar char="•"/>
              <a:tabLst>
                <a:tab pos="299085" algn="l"/>
                <a:tab pos="299720" algn="l"/>
              </a:tabLst>
            </a:pPr>
            <a:r>
              <a:rPr sz="1400" spc="5" dirty="0">
                <a:solidFill>
                  <a:srgbClr val="7E7E7E"/>
                </a:solidFill>
                <a:latin typeface="Arial"/>
                <a:cs typeface="Arial"/>
              </a:rPr>
              <a:t>Speed </a:t>
            </a:r>
            <a:r>
              <a:rPr sz="1400" spc="100" dirty="0">
                <a:solidFill>
                  <a:srgbClr val="7E7E7E"/>
                </a:solidFill>
                <a:latin typeface="Arial"/>
                <a:cs typeface="Arial"/>
              </a:rPr>
              <a:t>of</a:t>
            </a:r>
            <a:r>
              <a:rPr sz="1400" spc="40" dirty="0">
                <a:solidFill>
                  <a:srgbClr val="7E7E7E"/>
                </a:solidFill>
                <a:latin typeface="Arial"/>
                <a:cs typeface="Arial"/>
              </a:rPr>
              <a:t> </a:t>
            </a:r>
            <a:r>
              <a:rPr sz="1400" spc="35" dirty="0">
                <a:solidFill>
                  <a:srgbClr val="7E7E7E"/>
                </a:solidFill>
                <a:latin typeface="Arial"/>
                <a:cs typeface="Arial"/>
              </a:rPr>
              <a:t>service</a:t>
            </a:r>
            <a:endParaRPr sz="1400" dirty="0">
              <a:latin typeface="Arial"/>
              <a:cs typeface="Arial"/>
            </a:endParaRPr>
          </a:p>
          <a:p>
            <a:pPr marL="299085" marR="838835" indent="-287020">
              <a:lnSpc>
                <a:spcPct val="110000"/>
              </a:lnSpc>
              <a:buChar char="•"/>
              <a:tabLst>
                <a:tab pos="299085" algn="l"/>
                <a:tab pos="299720" algn="l"/>
              </a:tabLst>
            </a:pPr>
            <a:r>
              <a:rPr sz="1400" spc="45" dirty="0">
                <a:solidFill>
                  <a:srgbClr val="7E7E7E"/>
                </a:solidFill>
                <a:latin typeface="Arial"/>
                <a:cs typeface="Arial"/>
              </a:rPr>
              <a:t>Pricing </a:t>
            </a:r>
            <a:r>
              <a:rPr sz="1400" spc="70" dirty="0">
                <a:solidFill>
                  <a:srgbClr val="7E7E7E"/>
                </a:solidFill>
                <a:latin typeface="Arial"/>
                <a:cs typeface="Arial"/>
              </a:rPr>
              <a:t>innovations</a:t>
            </a:r>
            <a:r>
              <a:rPr sz="1400" spc="-40" dirty="0">
                <a:solidFill>
                  <a:srgbClr val="7E7E7E"/>
                </a:solidFill>
                <a:latin typeface="Arial"/>
                <a:cs typeface="Arial"/>
              </a:rPr>
              <a:t> </a:t>
            </a:r>
            <a:r>
              <a:rPr sz="1400" spc="60" dirty="0">
                <a:solidFill>
                  <a:srgbClr val="7E7E7E"/>
                </a:solidFill>
                <a:latin typeface="Arial"/>
                <a:cs typeface="Arial"/>
              </a:rPr>
              <a:t>and  </a:t>
            </a:r>
            <a:r>
              <a:rPr sz="1400" spc="85" dirty="0">
                <a:solidFill>
                  <a:srgbClr val="7E7E7E"/>
                </a:solidFill>
                <a:latin typeface="Arial"/>
                <a:cs typeface="Arial"/>
              </a:rPr>
              <a:t>competition</a:t>
            </a:r>
            <a:endParaRPr lang="en-US" sz="1400" spc="85" dirty="0">
              <a:solidFill>
                <a:srgbClr val="7E7E7E"/>
              </a:solidFill>
              <a:latin typeface="Arial"/>
              <a:cs typeface="Arial"/>
            </a:endParaRPr>
          </a:p>
          <a:p>
            <a:pPr marL="299085" marR="838835" indent="-287020">
              <a:lnSpc>
                <a:spcPct val="110000"/>
              </a:lnSpc>
              <a:buChar char="•"/>
              <a:tabLst>
                <a:tab pos="299085" algn="l"/>
                <a:tab pos="299720" algn="l"/>
              </a:tabLst>
            </a:pPr>
            <a:endParaRPr sz="1850" dirty="0">
              <a:latin typeface="Arial"/>
              <a:cs typeface="Arial"/>
            </a:endParaRPr>
          </a:p>
          <a:p>
            <a:pPr marL="92710">
              <a:lnSpc>
                <a:spcPct val="100000"/>
              </a:lnSpc>
            </a:pPr>
            <a:r>
              <a:rPr sz="1800" b="1" spc="15" dirty="0">
                <a:solidFill>
                  <a:srgbClr val="404040"/>
                </a:solidFill>
                <a:latin typeface="Arial"/>
                <a:cs typeface="Arial"/>
              </a:rPr>
              <a:t>Qualitative</a:t>
            </a:r>
            <a:endParaRPr sz="1800" dirty="0">
              <a:latin typeface="Arial"/>
              <a:cs typeface="Arial"/>
            </a:endParaRPr>
          </a:p>
          <a:p>
            <a:pPr marL="379095" marR="880744" lvl="1" indent="-287020">
              <a:lnSpc>
                <a:spcPct val="110000"/>
              </a:lnSpc>
              <a:spcBef>
                <a:spcPts val="875"/>
              </a:spcBef>
              <a:buChar char="•"/>
              <a:tabLst>
                <a:tab pos="379095" algn="l"/>
                <a:tab pos="379730" algn="l"/>
              </a:tabLst>
            </a:pPr>
            <a:r>
              <a:rPr sz="1400" spc="65" dirty="0">
                <a:solidFill>
                  <a:srgbClr val="7E7E7E"/>
                </a:solidFill>
                <a:latin typeface="Arial"/>
                <a:cs typeface="Arial"/>
              </a:rPr>
              <a:t>Improve </a:t>
            </a:r>
            <a:r>
              <a:rPr sz="1400" spc="75" dirty="0">
                <a:solidFill>
                  <a:srgbClr val="7E7E7E"/>
                </a:solidFill>
                <a:latin typeface="Arial"/>
                <a:cs typeface="Arial"/>
              </a:rPr>
              <a:t>the</a:t>
            </a:r>
            <a:r>
              <a:rPr sz="1400" spc="-55" dirty="0">
                <a:solidFill>
                  <a:srgbClr val="7E7E7E"/>
                </a:solidFill>
                <a:latin typeface="Arial"/>
                <a:cs typeface="Arial"/>
              </a:rPr>
              <a:t> </a:t>
            </a:r>
            <a:r>
              <a:rPr sz="1400" spc="70" dirty="0">
                <a:solidFill>
                  <a:srgbClr val="7E7E7E"/>
                </a:solidFill>
                <a:latin typeface="Arial"/>
                <a:cs typeface="Arial"/>
              </a:rPr>
              <a:t>customer  </a:t>
            </a:r>
            <a:r>
              <a:rPr sz="1400" spc="55" dirty="0">
                <a:solidFill>
                  <a:srgbClr val="7E7E7E"/>
                </a:solidFill>
                <a:latin typeface="Arial"/>
                <a:cs typeface="Arial"/>
              </a:rPr>
              <a:t>experience</a:t>
            </a:r>
            <a:endParaRPr sz="1400" dirty="0">
              <a:latin typeface="Arial"/>
              <a:cs typeface="Arial"/>
            </a:endParaRPr>
          </a:p>
          <a:p>
            <a:pPr marL="379095" lvl="1" indent="-287020">
              <a:lnSpc>
                <a:spcPct val="100000"/>
              </a:lnSpc>
              <a:spcBef>
                <a:spcPts val="170"/>
              </a:spcBef>
              <a:buChar char="•"/>
              <a:tabLst>
                <a:tab pos="379095" algn="l"/>
                <a:tab pos="379730" algn="l"/>
              </a:tabLst>
            </a:pPr>
            <a:r>
              <a:rPr sz="1400" spc="70" dirty="0">
                <a:solidFill>
                  <a:srgbClr val="7E7E7E"/>
                </a:solidFill>
                <a:latin typeface="Arial"/>
                <a:cs typeface="Arial"/>
              </a:rPr>
              <a:t>Improved </a:t>
            </a:r>
            <a:r>
              <a:rPr sz="1400" spc="75" dirty="0">
                <a:solidFill>
                  <a:srgbClr val="7E7E7E"/>
                </a:solidFill>
                <a:latin typeface="Arial"/>
                <a:cs typeface="Arial"/>
              </a:rPr>
              <a:t>emotional</a:t>
            </a:r>
            <a:r>
              <a:rPr sz="1400" spc="-65" dirty="0">
                <a:solidFill>
                  <a:srgbClr val="7E7E7E"/>
                </a:solidFill>
                <a:latin typeface="Arial"/>
                <a:cs typeface="Arial"/>
              </a:rPr>
              <a:t> </a:t>
            </a:r>
            <a:r>
              <a:rPr sz="1400" spc="60" dirty="0">
                <a:solidFill>
                  <a:srgbClr val="7E7E7E"/>
                </a:solidFill>
                <a:latin typeface="Arial"/>
                <a:cs typeface="Arial"/>
              </a:rPr>
              <a:t>strategies</a:t>
            </a:r>
            <a:endParaRPr sz="1400" dirty="0">
              <a:latin typeface="Arial"/>
              <a:cs typeface="Arial"/>
            </a:endParaRPr>
          </a:p>
          <a:p>
            <a:pPr marL="379095" lvl="1" indent="-287020">
              <a:lnSpc>
                <a:spcPct val="100000"/>
              </a:lnSpc>
              <a:spcBef>
                <a:spcPts val="165"/>
              </a:spcBef>
              <a:buChar char="•"/>
              <a:tabLst>
                <a:tab pos="379095" algn="l"/>
                <a:tab pos="379730" algn="l"/>
              </a:tabLst>
            </a:pPr>
            <a:r>
              <a:rPr sz="1400" spc="40" dirty="0">
                <a:solidFill>
                  <a:srgbClr val="7E7E7E"/>
                </a:solidFill>
                <a:latin typeface="Arial"/>
                <a:cs typeface="Arial"/>
              </a:rPr>
              <a:t>Enhancing</a:t>
            </a:r>
            <a:r>
              <a:rPr sz="1400" spc="25" dirty="0">
                <a:solidFill>
                  <a:srgbClr val="7E7E7E"/>
                </a:solidFill>
                <a:latin typeface="Arial"/>
                <a:cs typeface="Arial"/>
              </a:rPr>
              <a:t> </a:t>
            </a:r>
            <a:r>
              <a:rPr sz="1400" spc="65" dirty="0">
                <a:solidFill>
                  <a:srgbClr val="7E7E7E"/>
                </a:solidFill>
                <a:latin typeface="Arial"/>
                <a:cs typeface="Arial"/>
              </a:rPr>
              <a:t>status</a:t>
            </a:r>
            <a:endParaRPr sz="1400" dirty="0">
              <a:latin typeface="Arial"/>
              <a:cs typeface="Arial"/>
            </a:endParaRPr>
          </a:p>
          <a:p>
            <a:pPr marL="379095" lvl="1" indent="-287020">
              <a:lnSpc>
                <a:spcPct val="100000"/>
              </a:lnSpc>
              <a:spcBef>
                <a:spcPts val="170"/>
              </a:spcBef>
              <a:buChar char="•"/>
              <a:tabLst>
                <a:tab pos="379095" algn="l"/>
                <a:tab pos="379730" algn="l"/>
              </a:tabLst>
            </a:pPr>
            <a:r>
              <a:rPr sz="1400" spc="50" dirty="0">
                <a:solidFill>
                  <a:srgbClr val="7E7E7E"/>
                </a:solidFill>
                <a:latin typeface="Arial"/>
                <a:cs typeface="Arial"/>
              </a:rPr>
              <a:t>Personalization</a:t>
            </a:r>
            <a:endParaRPr lang="en-US" sz="1400" spc="50" dirty="0">
              <a:solidFill>
                <a:srgbClr val="7E7E7E"/>
              </a:solidFill>
              <a:latin typeface="Arial"/>
              <a:cs typeface="Arial"/>
            </a:endParaRPr>
          </a:p>
          <a:p>
            <a:pPr marL="92075" lvl="1">
              <a:lnSpc>
                <a:spcPct val="100000"/>
              </a:lnSpc>
              <a:spcBef>
                <a:spcPts val="170"/>
              </a:spcBef>
              <a:tabLst>
                <a:tab pos="379095" algn="l"/>
                <a:tab pos="379730" algn="l"/>
              </a:tabLst>
            </a:pPr>
            <a:endParaRPr sz="1400" dirty="0">
              <a:latin typeface="Arial"/>
              <a:cs typeface="Arial"/>
            </a:endParaRPr>
          </a:p>
          <a:p>
            <a:pPr marL="87630">
              <a:lnSpc>
                <a:spcPct val="100000"/>
              </a:lnSpc>
              <a:spcBef>
                <a:spcPts val="114"/>
              </a:spcBef>
            </a:pPr>
            <a:r>
              <a:rPr sz="1800" b="1" spc="-25" dirty="0">
                <a:solidFill>
                  <a:srgbClr val="404040"/>
                </a:solidFill>
                <a:latin typeface="Arial"/>
                <a:cs typeface="Arial"/>
              </a:rPr>
              <a:t>Radical </a:t>
            </a:r>
            <a:r>
              <a:rPr sz="1800" b="1" spc="-45" dirty="0">
                <a:solidFill>
                  <a:srgbClr val="404040"/>
                </a:solidFill>
                <a:latin typeface="Arial"/>
                <a:cs typeface="Arial"/>
              </a:rPr>
              <a:t>&amp; </a:t>
            </a:r>
            <a:r>
              <a:rPr sz="1800" b="1" spc="-5" dirty="0">
                <a:solidFill>
                  <a:srgbClr val="404040"/>
                </a:solidFill>
                <a:latin typeface="Arial"/>
                <a:cs typeface="Arial"/>
              </a:rPr>
              <a:t>Game</a:t>
            </a:r>
            <a:r>
              <a:rPr sz="1800" b="1" spc="195" dirty="0">
                <a:solidFill>
                  <a:srgbClr val="404040"/>
                </a:solidFill>
                <a:latin typeface="Arial"/>
                <a:cs typeface="Arial"/>
              </a:rPr>
              <a:t> </a:t>
            </a:r>
            <a:r>
              <a:rPr sz="1800" b="1" spc="55" dirty="0">
                <a:solidFill>
                  <a:srgbClr val="404040"/>
                </a:solidFill>
                <a:latin typeface="Arial"/>
                <a:cs typeface="Arial"/>
              </a:rPr>
              <a:t>-Changing</a:t>
            </a:r>
            <a:endParaRPr sz="1800" dirty="0">
              <a:latin typeface="Arial"/>
              <a:cs typeface="Arial"/>
            </a:endParaRPr>
          </a:p>
          <a:p>
            <a:pPr marL="374015" marR="898525" indent="-287020">
              <a:lnSpc>
                <a:spcPct val="110000"/>
              </a:lnSpc>
              <a:spcBef>
                <a:spcPts val="875"/>
              </a:spcBef>
              <a:buChar char="•"/>
              <a:tabLst>
                <a:tab pos="374015" algn="l"/>
                <a:tab pos="374650" algn="l"/>
              </a:tabLst>
            </a:pPr>
            <a:r>
              <a:rPr sz="1400" spc="80" dirty="0">
                <a:solidFill>
                  <a:srgbClr val="7E7E7E"/>
                </a:solidFill>
                <a:latin typeface="Arial"/>
                <a:cs typeface="Arial"/>
              </a:rPr>
              <a:t>Disrupt </a:t>
            </a:r>
            <a:r>
              <a:rPr sz="1400" spc="40" dirty="0">
                <a:solidFill>
                  <a:srgbClr val="7E7E7E"/>
                </a:solidFill>
                <a:latin typeface="Arial"/>
                <a:cs typeface="Arial"/>
              </a:rPr>
              <a:t>an </a:t>
            </a:r>
            <a:r>
              <a:rPr sz="1400" spc="85" dirty="0">
                <a:solidFill>
                  <a:srgbClr val="7E7E7E"/>
                </a:solidFill>
                <a:latin typeface="Arial"/>
                <a:cs typeface="Arial"/>
              </a:rPr>
              <a:t>industry  </a:t>
            </a:r>
            <a:r>
              <a:rPr sz="1400" spc="100" dirty="0">
                <a:solidFill>
                  <a:srgbClr val="7E7E7E"/>
                </a:solidFill>
                <a:latin typeface="Arial"/>
                <a:cs typeface="Arial"/>
              </a:rPr>
              <a:t>through </a:t>
            </a:r>
            <a:r>
              <a:rPr sz="1400" spc="55" dirty="0">
                <a:solidFill>
                  <a:srgbClr val="7E7E7E"/>
                </a:solidFill>
                <a:latin typeface="Arial"/>
                <a:cs typeface="Arial"/>
              </a:rPr>
              <a:t>new</a:t>
            </a:r>
            <a:r>
              <a:rPr sz="1400" spc="-95" dirty="0">
                <a:solidFill>
                  <a:srgbClr val="7E7E7E"/>
                </a:solidFill>
                <a:latin typeface="Arial"/>
                <a:cs typeface="Arial"/>
              </a:rPr>
              <a:t> </a:t>
            </a:r>
            <a:r>
              <a:rPr sz="1400" spc="85" dirty="0">
                <a:solidFill>
                  <a:srgbClr val="7E7E7E"/>
                </a:solidFill>
                <a:latin typeface="Arial"/>
                <a:cs typeface="Arial"/>
              </a:rPr>
              <a:t>product,  </a:t>
            </a:r>
            <a:r>
              <a:rPr sz="1400" spc="35" dirty="0">
                <a:solidFill>
                  <a:srgbClr val="7E7E7E"/>
                </a:solidFill>
                <a:latin typeface="Arial"/>
                <a:cs typeface="Arial"/>
              </a:rPr>
              <a:t>service, </a:t>
            </a:r>
            <a:r>
              <a:rPr sz="1400" spc="90" dirty="0">
                <a:solidFill>
                  <a:srgbClr val="7E7E7E"/>
                </a:solidFill>
                <a:latin typeface="Arial"/>
                <a:cs typeface="Arial"/>
              </a:rPr>
              <a:t>or</a:t>
            </a:r>
            <a:r>
              <a:rPr sz="1400" spc="-5" dirty="0">
                <a:solidFill>
                  <a:srgbClr val="7E7E7E"/>
                </a:solidFill>
                <a:latin typeface="Arial"/>
                <a:cs typeface="Arial"/>
              </a:rPr>
              <a:t> </a:t>
            </a:r>
            <a:r>
              <a:rPr sz="1400" spc="85" dirty="0">
                <a:solidFill>
                  <a:srgbClr val="7E7E7E"/>
                </a:solidFill>
                <a:latin typeface="Arial"/>
                <a:cs typeface="Arial"/>
              </a:rPr>
              <a:t>industry</a:t>
            </a:r>
            <a:endParaRPr sz="1400" dirty="0">
              <a:latin typeface="Arial"/>
              <a:cs typeface="Arial"/>
            </a:endParaRPr>
          </a:p>
          <a:p>
            <a:pPr marR="5080" algn="r">
              <a:lnSpc>
                <a:spcPct val="100000"/>
              </a:lnSpc>
              <a:spcBef>
                <a:spcPts val="1510"/>
              </a:spcBef>
            </a:pPr>
            <a:r>
              <a:rPr lang="en-US" sz="1100">
                <a:solidFill>
                  <a:srgbClr val="888888"/>
                </a:solidFill>
                <a:latin typeface="Carlito"/>
                <a:cs typeface="Carlito"/>
              </a:rPr>
              <a:t>4</a:t>
            </a:r>
            <a:endParaRPr sz="1100" dirty="0">
              <a:latin typeface="Carlito"/>
              <a:cs typeface="Carlito"/>
            </a:endParaRPr>
          </a:p>
        </p:txBody>
      </p:sp>
      <p:sp>
        <p:nvSpPr>
          <p:cNvPr id="8" name="object 6"/>
          <p:cNvSpPr txBox="1"/>
          <p:nvPr/>
        </p:nvSpPr>
        <p:spPr>
          <a:xfrm>
            <a:off x="590274" y="4038600"/>
            <a:ext cx="6360160" cy="2141612"/>
          </a:xfrm>
          <a:prstGeom prst="rect">
            <a:avLst/>
          </a:prstGeom>
        </p:spPr>
        <p:txBody>
          <a:bodyPr vert="horz" wrap="square" lIns="0" tIns="12700" rIns="0" bIns="0" rtlCol="0">
            <a:spAutoFit/>
          </a:bodyPr>
          <a:lstStyle/>
          <a:p>
            <a:pPr marL="299085" marR="748665" indent="-287020">
              <a:lnSpc>
                <a:spcPct val="150000"/>
              </a:lnSpc>
              <a:spcBef>
                <a:spcPts val="100"/>
              </a:spcBef>
              <a:buChar char="•"/>
              <a:tabLst>
                <a:tab pos="299085" algn="l"/>
                <a:tab pos="299720" algn="l"/>
              </a:tabLst>
            </a:pPr>
            <a:r>
              <a:rPr lang="en-US" dirty="0">
                <a:solidFill>
                  <a:schemeClr val="bg1">
                    <a:lumMod val="50000"/>
                  </a:schemeClr>
                </a:solidFill>
                <a:latin typeface="Arial"/>
                <a:cs typeface="Arial"/>
              </a:rPr>
              <a:t>Pains :</a:t>
            </a:r>
          </a:p>
          <a:p>
            <a:pPr marL="756285" marR="748665" lvl="1" indent="-287020">
              <a:lnSpc>
                <a:spcPct val="150000"/>
              </a:lnSpc>
              <a:spcBef>
                <a:spcPts val="100"/>
              </a:spcBef>
              <a:buChar char="•"/>
              <a:tabLst>
                <a:tab pos="299085" algn="l"/>
                <a:tab pos="299720" algn="l"/>
              </a:tabLst>
            </a:pPr>
            <a:r>
              <a:rPr lang="en-US" dirty="0">
                <a:solidFill>
                  <a:schemeClr val="bg1">
                    <a:lumMod val="50000"/>
                  </a:schemeClr>
                </a:solidFill>
                <a:latin typeface="Arial"/>
                <a:cs typeface="Arial"/>
              </a:rPr>
              <a:t>Branded t-shirt at low cost.</a:t>
            </a:r>
          </a:p>
          <a:p>
            <a:pPr marL="756285" marR="748665" lvl="1" indent="-287020">
              <a:lnSpc>
                <a:spcPct val="150000"/>
              </a:lnSpc>
              <a:spcBef>
                <a:spcPts val="100"/>
              </a:spcBef>
              <a:buChar char="•"/>
              <a:tabLst>
                <a:tab pos="299085" algn="l"/>
                <a:tab pos="299720" algn="l"/>
              </a:tabLst>
            </a:pPr>
            <a:r>
              <a:rPr lang="en-US" dirty="0">
                <a:solidFill>
                  <a:schemeClr val="bg1">
                    <a:lumMod val="50000"/>
                  </a:schemeClr>
                </a:solidFill>
                <a:latin typeface="Arial"/>
                <a:cs typeface="Arial"/>
              </a:rPr>
              <a:t>Never disappoint.</a:t>
            </a:r>
          </a:p>
          <a:p>
            <a:pPr marL="756285" marR="748665" lvl="1" indent="-287020">
              <a:lnSpc>
                <a:spcPct val="150000"/>
              </a:lnSpc>
              <a:spcBef>
                <a:spcPts val="100"/>
              </a:spcBef>
              <a:buChar char="•"/>
              <a:tabLst>
                <a:tab pos="299085" algn="l"/>
                <a:tab pos="299720" algn="l"/>
              </a:tabLst>
            </a:pPr>
            <a:r>
              <a:rPr lang="en-US" dirty="0">
                <a:solidFill>
                  <a:schemeClr val="bg1">
                    <a:lumMod val="50000"/>
                  </a:schemeClr>
                </a:solidFill>
                <a:latin typeface="Arial"/>
                <a:cs typeface="Arial"/>
              </a:rPr>
              <a:t>Remove Financial Problem.</a:t>
            </a:r>
          </a:p>
          <a:p>
            <a:pPr marL="469265" marR="748665" lvl="1">
              <a:lnSpc>
                <a:spcPct val="150000"/>
              </a:lnSpc>
              <a:spcBef>
                <a:spcPts val="100"/>
              </a:spcBef>
              <a:tabLst>
                <a:tab pos="299085" algn="l"/>
                <a:tab pos="299720" algn="l"/>
              </a:tabLst>
            </a:pPr>
            <a:endParaRPr lang="en-US" dirty="0">
              <a:solidFill>
                <a:schemeClr val="bg1">
                  <a:lumMod val="50000"/>
                </a:schemeClr>
              </a:solidFill>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136" y="3020504"/>
            <a:ext cx="1682750" cy="1682750"/>
            <a:chOff x="8458136" y="3020504"/>
            <a:chExt cx="1682750" cy="1682750"/>
          </a:xfrm>
        </p:grpSpPr>
        <p:sp>
          <p:nvSpPr>
            <p:cNvPr id="3" name="object 3"/>
            <p:cNvSpPr/>
            <p:nvPr/>
          </p:nvSpPr>
          <p:spPr>
            <a:xfrm>
              <a:off x="8471153" y="3033522"/>
              <a:ext cx="1656714" cy="1656714"/>
            </a:xfrm>
            <a:custGeom>
              <a:avLst/>
              <a:gdLst/>
              <a:ahLst/>
              <a:cxnLst/>
              <a:rect l="l" t="t" r="r" b="b"/>
              <a:pathLst>
                <a:path w="1656715" h="1656714">
                  <a:moveTo>
                    <a:pt x="828294" y="0"/>
                  </a:moveTo>
                  <a:lnTo>
                    <a:pt x="779625" y="1406"/>
                  </a:lnTo>
                  <a:lnTo>
                    <a:pt x="731697" y="5572"/>
                  </a:lnTo>
                  <a:lnTo>
                    <a:pt x="684587" y="12421"/>
                  </a:lnTo>
                  <a:lnTo>
                    <a:pt x="638373" y="21875"/>
                  </a:lnTo>
                  <a:lnTo>
                    <a:pt x="593133" y="33857"/>
                  </a:lnTo>
                  <a:lnTo>
                    <a:pt x="548944" y="48288"/>
                  </a:lnTo>
                  <a:lnTo>
                    <a:pt x="505884" y="65091"/>
                  </a:lnTo>
                  <a:lnTo>
                    <a:pt x="464031" y="84188"/>
                  </a:lnTo>
                  <a:lnTo>
                    <a:pt x="423462" y="105502"/>
                  </a:lnTo>
                  <a:lnTo>
                    <a:pt x="384255" y="128955"/>
                  </a:lnTo>
                  <a:lnTo>
                    <a:pt x="346488" y="154469"/>
                  </a:lnTo>
                  <a:lnTo>
                    <a:pt x="310238" y="181966"/>
                  </a:lnTo>
                  <a:lnTo>
                    <a:pt x="275583" y="211370"/>
                  </a:lnTo>
                  <a:lnTo>
                    <a:pt x="242601" y="242601"/>
                  </a:lnTo>
                  <a:lnTo>
                    <a:pt x="211370" y="275583"/>
                  </a:lnTo>
                  <a:lnTo>
                    <a:pt x="181966" y="310238"/>
                  </a:lnTo>
                  <a:lnTo>
                    <a:pt x="154469" y="346488"/>
                  </a:lnTo>
                  <a:lnTo>
                    <a:pt x="128955" y="384255"/>
                  </a:lnTo>
                  <a:lnTo>
                    <a:pt x="105502" y="423462"/>
                  </a:lnTo>
                  <a:lnTo>
                    <a:pt x="84188" y="464031"/>
                  </a:lnTo>
                  <a:lnTo>
                    <a:pt x="65091" y="505884"/>
                  </a:lnTo>
                  <a:lnTo>
                    <a:pt x="48288" y="548944"/>
                  </a:lnTo>
                  <a:lnTo>
                    <a:pt x="33857" y="593133"/>
                  </a:lnTo>
                  <a:lnTo>
                    <a:pt x="21875" y="638373"/>
                  </a:lnTo>
                  <a:lnTo>
                    <a:pt x="12421" y="684587"/>
                  </a:lnTo>
                  <a:lnTo>
                    <a:pt x="5572" y="731697"/>
                  </a:lnTo>
                  <a:lnTo>
                    <a:pt x="1406" y="779625"/>
                  </a:lnTo>
                  <a:lnTo>
                    <a:pt x="0" y="828294"/>
                  </a:lnTo>
                  <a:lnTo>
                    <a:pt x="1406" y="876962"/>
                  </a:lnTo>
                  <a:lnTo>
                    <a:pt x="5572" y="924890"/>
                  </a:lnTo>
                  <a:lnTo>
                    <a:pt x="12421" y="972000"/>
                  </a:lnTo>
                  <a:lnTo>
                    <a:pt x="21875" y="1018214"/>
                  </a:lnTo>
                  <a:lnTo>
                    <a:pt x="33857" y="1063454"/>
                  </a:lnTo>
                  <a:lnTo>
                    <a:pt x="48288" y="1107643"/>
                  </a:lnTo>
                  <a:lnTo>
                    <a:pt x="65091" y="1150703"/>
                  </a:lnTo>
                  <a:lnTo>
                    <a:pt x="84188" y="1192556"/>
                  </a:lnTo>
                  <a:lnTo>
                    <a:pt x="105502" y="1233125"/>
                  </a:lnTo>
                  <a:lnTo>
                    <a:pt x="128955" y="1272332"/>
                  </a:lnTo>
                  <a:lnTo>
                    <a:pt x="154469" y="1310099"/>
                  </a:lnTo>
                  <a:lnTo>
                    <a:pt x="181966" y="1346349"/>
                  </a:lnTo>
                  <a:lnTo>
                    <a:pt x="211370" y="1381004"/>
                  </a:lnTo>
                  <a:lnTo>
                    <a:pt x="242601" y="1413986"/>
                  </a:lnTo>
                  <a:lnTo>
                    <a:pt x="275583" y="1445217"/>
                  </a:lnTo>
                  <a:lnTo>
                    <a:pt x="310238" y="1474621"/>
                  </a:lnTo>
                  <a:lnTo>
                    <a:pt x="346488" y="1502118"/>
                  </a:lnTo>
                  <a:lnTo>
                    <a:pt x="384255" y="1527632"/>
                  </a:lnTo>
                  <a:lnTo>
                    <a:pt x="423462" y="1551085"/>
                  </a:lnTo>
                  <a:lnTo>
                    <a:pt x="464031" y="1572399"/>
                  </a:lnTo>
                  <a:lnTo>
                    <a:pt x="505884" y="1591496"/>
                  </a:lnTo>
                  <a:lnTo>
                    <a:pt x="548944" y="1608299"/>
                  </a:lnTo>
                  <a:lnTo>
                    <a:pt x="593133" y="1622730"/>
                  </a:lnTo>
                  <a:lnTo>
                    <a:pt x="638373" y="1634712"/>
                  </a:lnTo>
                  <a:lnTo>
                    <a:pt x="684587" y="1644166"/>
                  </a:lnTo>
                  <a:lnTo>
                    <a:pt x="731697" y="1651015"/>
                  </a:lnTo>
                  <a:lnTo>
                    <a:pt x="779625" y="1655181"/>
                  </a:lnTo>
                  <a:lnTo>
                    <a:pt x="828294" y="1656588"/>
                  </a:lnTo>
                  <a:lnTo>
                    <a:pt x="876962" y="1655181"/>
                  </a:lnTo>
                  <a:lnTo>
                    <a:pt x="924890" y="1651015"/>
                  </a:lnTo>
                  <a:lnTo>
                    <a:pt x="972000" y="1644166"/>
                  </a:lnTo>
                  <a:lnTo>
                    <a:pt x="1018214" y="1634712"/>
                  </a:lnTo>
                  <a:lnTo>
                    <a:pt x="1063454" y="1622730"/>
                  </a:lnTo>
                  <a:lnTo>
                    <a:pt x="1107643" y="1608299"/>
                  </a:lnTo>
                  <a:lnTo>
                    <a:pt x="1150703" y="1591496"/>
                  </a:lnTo>
                  <a:lnTo>
                    <a:pt x="1192556" y="1572399"/>
                  </a:lnTo>
                  <a:lnTo>
                    <a:pt x="1233125" y="1551085"/>
                  </a:lnTo>
                  <a:lnTo>
                    <a:pt x="1272332" y="1527632"/>
                  </a:lnTo>
                  <a:lnTo>
                    <a:pt x="1310099" y="1502118"/>
                  </a:lnTo>
                  <a:lnTo>
                    <a:pt x="1346349" y="1474621"/>
                  </a:lnTo>
                  <a:lnTo>
                    <a:pt x="1381004" y="1445217"/>
                  </a:lnTo>
                  <a:lnTo>
                    <a:pt x="1413986" y="1413986"/>
                  </a:lnTo>
                  <a:lnTo>
                    <a:pt x="1445217" y="1381004"/>
                  </a:lnTo>
                  <a:lnTo>
                    <a:pt x="1474621" y="1346349"/>
                  </a:lnTo>
                  <a:lnTo>
                    <a:pt x="1502118" y="1310099"/>
                  </a:lnTo>
                  <a:lnTo>
                    <a:pt x="1527632" y="1272332"/>
                  </a:lnTo>
                  <a:lnTo>
                    <a:pt x="1551085" y="1233125"/>
                  </a:lnTo>
                  <a:lnTo>
                    <a:pt x="1572399" y="1192556"/>
                  </a:lnTo>
                  <a:lnTo>
                    <a:pt x="1591496" y="1150703"/>
                  </a:lnTo>
                  <a:lnTo>
                    <a:pt x="1608299" y="1107643"/>
                  </a:lnTo>
                  <a:lnTo>
                    <a:pt x="1622730" y="1063454"/>
                  </a:lnTo>
                  <a:lnTo>
                    <a:pt x="1634712" y="1018214"/>
                  </a:lnTo>
                  <a:lnTo>
                    <a:pt x="1644166" y="972000"/>
                  </a:lnTo>
                  <a:lnTo>
                    <a:pt x="1651015" y="924890"/>
                  </a:lnTo>
                  <a:lnTo>
                    <a:pt x="1655181" y="876962"/>
                  </a:lnTo>
                  <a:lnTo>
                    <a:pt x="1656588" y="828294"/>
                  </a:lnTo>
                  <a:lnTo>
                    <a:pt x="1655181" y="779625"/>
                  </a:lnTo>
                  <a:lnTo>
                    <a:pt x="1651015" y="731697"/>
                  </a:lnTo>
                  <a:lnTo>
                    <a:pt x="1644166" y="684587"/>
                  </a:lnTo>
                  <a:lnTo>
                    <a:pt x="1634712" y="638373"/>
                  </a:lnTo>
                  <a:lnTo>
                    <a:pt x="1622730" y="593133"/>
                  </a:lnTo>
                  <a:lnTo>
                    <a:pt x="1608299" y="548944"/>
                  </a:lnTo>
                  <a:lnTo>
                    <a:pt x="1591496" y="505884"/>
                  </a:lnTo>
                  <a:lnTo>
                    <a:pt x="1572399" y="464031"/>
                  </a:lnTo>
                  <a:lnTo>
                    <a:pt x="1551085" y="423462"/>
                  </a:lnTo>
                  <a:lnTo>
                    <a:pt x="1527632" y="384255"/>
                  </a:lnTo>
                  <a:lnTo>
                    <a:pt x="1502118" y="346488"/>
                  </a:lnTo>
                  <a:lnTo>
                    <a:pt x="1474621" y="310238"/>
                  </a:lnTo>
                  <a:lnTo>
                    <a:pt x="1445217" y="275583"/>
                  </a:lnTo>
                  <a:lnTo>
                    <a:pt x="1413986" y="242601"/>
                  </a:lnTo>
                  <a:lnTo>
                    <a:pt x="1381004" y="211370"/>
                  </a:lnTo>
                  <a:lnTo>
                    <a:pt x="1346349" y="181966"/>
                  </a:lnTo>
                  <a:lnTo>
                    <a:pt x="1310099" y="154469"/>
                  </a:lnTo>
                  <a:lnTo>
                    <a:pt x="1272332" y="128955"/>
                  </a:lnTo>
                  <a:lnTo>
                    <a:pt x="1233125" y="105502"/>
                  </a:lnTo>
                  <a:lnTo>
                    <a:pt x="1192556" y="84188"/>
                  </a:lnTo>
                  <a:lnTo>
                    <a:pt x="1150703" y="65091"/>
                  </a:lnTo>
                  <a:lnTo>
                    <a:pt x="1107643" y="48288"/>
                  </a:lnTo>
                  <a:lnTo>
                    <a:pt x="1063454" y="33857"/>
                  </a:lnTo>
                  <a:lnTo>
                    <a:pt x="1018214" y="21875"/>
                  </a:lnTo>
                  <a:lnTo>
                    <a:pt x="972000" y="12421"/>
                  </a:lnTo>
                  <a:lnTo>
                    <a:pt x="924890" y="5572"/>
                  </a:lnTo>
                  <a:lnTo>
                    <a:pt x="876962" y="1406"/>
                  </a:lnTo>
                  <a:lnTo>
                    <a:pt x="828294" y="0"/>
                  </a:lnTo>
                  <a:close/>
                </a:path>
              </a:pathLst>
            </a:custGeom>
            <a:solidFill>
              <a:srgbClr val="006FC0"/>
            </a:solidFill>
          </p:spPr>
          <p:txBody>
            <a:bodyPr wrap="square" lIns="0" tIns="0" rIns="0" bIns="0" rtlCol="0"/>
            <a:lstStyle/>
            <a:p>
              <a:endParaRPr/>
            </a:p>
          </p:txBody>
        </p:sp>
        <p:sp>
          <p:nvSpPr>
            <p:cNvPr id="4" name="object 4"/>
            <p:cNvSpPr/>
            <p:nvPr/>
          </p:nvSpPr>
          <p:spPr>
            <a:xfrm>
              <a:off x="8471153" y="3033522"/>
              <a:ext cx="1656714" cy="1656714"/>
            </a:xfrm>
            <a:custGeom>
              <a:avLst/>
              <a:gdLst/>
              <a:ahLst/>
              <a:cxnLst/>
              <a:rect l="l" t="t" r="r" b="b"/>
              <a:pathLst>
                <a:path w="1656715" h="1656714">
                  <a:moveTo>
                    <a:pt x="0" y="828294"/>
                  </a:moveTo>
                  <a:lnTo>
                    <a:pt x="1406" y="779625"/>
                  </a:lnTo>
                  <a:lnTo>
                    <a:pt x="5572" y="731697"/>
                  </a:lnTo>
                  <a:lnTo>
                    <a:pt x="12421" y="684587"/>
                  </a:lnTo>
                  <a:lnTo>
                    <a:pt x="21875" y="638373"/>
                  </a:lnTo>
                  <a:lnTo>
                    <a:pt x="33857" y="593133"/>
                  </a:lnTo>
                  <a:lnTo>
                    <a:pt x="48288" y="548944"/>
                  </a:lnTo>
                  <a:lnTo>
                    <a:pt x="65091" y="505884"/>
                  </a:lnTo>
                  <a:lnTo>
                    <a:pt x="84188" y="464031"/>
                  </a:lnTo>
                  <a:lnTo>
                    <a:pt x="105502" y="423462"/>
                  </a:lnTo>
                  <a:lnTo>
                    <a:pt x="128955" y="384255"/>
                  </a:lnTo>
                  <a:lnTo>
                    <a:pt x="154469" y="346488"/>
                  </a:lnTo>
                  <a:lnTo>
                    <a:pt x="181966" y="310238"/>
                  </a:lnTo>
                  <a:lnTo>
                    <a:pt x="211370" y="275583"/>
                  </a:lnTo>
                  <a:lnTo>
                    <a:pt x="242601" y="242601"/>
                  </a:lnTo>
                  <a:lnTo>
                    <a:pt x="275583" y="211370"/>
                  </a:lnTo>
                  <a:lnTo>
                    <a:pt x="310238" y="181966"/>
                  </a:lnTo>
                  <a:lnTo>
                    <a:pt x="346488" y="154469"/>
                  </a:lnTo>
                  <a:lnTo>
                    <a:pt x="384255" y="128955"/>
                  </a:lnTo>
                  <a:lnTo>
                    <a:pt x="423462" y="105502"/>
                  </a:lnTo>
                  <a:lnTo>
                    <a:pt x="464031" y="84188"/>
                  </a:lnTo>
                  <a:lnTo>
                    <a:pt x="505884" y="65091"/>
                  </a:lnTo>
                  <a:lnTo>
                    <a:pt x="548944" y="48288"/>
                  </a:lnTo>
                  <a:lnTo>
                    <a:pt x="593133" y="33857"/>
                  </a:lnTo>
                  <a:lnTo>
                    <a:pt x="638373" y="21875"/>
                  </a:lnTo>
                  <a:lnTo>
                    <a:pt x="684587" y="12421"/>
                  </a:lnTo>
                  <a:lnTo>
                    <a:pt x="731697" y="5572"/>
                  </a:lnTo>
                  <a:lnTo>
                    <a:pt x="779625" y="1406"/>
                  </a:lnTo>
                  <a:lnTo>
                    <a:pt x="828294" y="0"/>
                  </a:lnTo>
                  <a:lnTo>
                    <a:pt x="876962" y="1406"/>
                  </a:lnTo>
                  <a:lnTo>
                    <a:pt x="924890" y="5572"/>
                  </a:lnTo>
                  <a:lnTo>
                    <a:pt x="972000" y="12421"/>
                  </a:lnTo>
                  <a:lnTo>
                    <a:pt x="1018214" y="21875"/>
                  </a:lnTo>
                  <a:lnTo>
                    <a:pt x="1063454" y="33857"/>
                  </a:lnTo>
                  <a:lnTo>
                    <a:pt x="1107643" y="48288"/>
                  </a:lnTo>
                  <a:lnTo>
                    <a:pt x="1150703" y="65091"/>
                  </a:lnTo>
                  <a:lnTo>
                    <a:pt x="1192556" y="84188"/>
                  </a:lnTo>
                  <a:lnTo>
                    <a:pt x="1233125" y="105502"/>
                  </a:lnTo>
                  <a:lnTo>
                    <a:pt x="1272332" y="128955"/>
                  </a:lnTo>
                  <a:lnTo>
                    <a:pt x="1310099" y="154469"/>
                  </a:lnTo>
                  <a:lnTo>
                    <a:pt x="1346349" y="181966"/>
                  </a:lnTo>
                  <a:lnTo>
                    <a:pt x="1381004" y="211370"/>
                  </a:lnTo>
                  <a:lnTo>
                    <a:pt x="1413986" y="242601"/>
                  </a:lnTo>
                  <a:lnTo>
                    <a:pt x="1445217" y="275583"/>
                  </a:lnTo>
                  <a:lnTo>
                    <a:pt x="1474621" y="310238"/>
                  </a:lnTo>
                  <a:lnTo>
                    <a:pt x="1502118" y="346488"/>
                  </a:lnTo>
                  <a:lnTo>
                    <a:pt x="1527632" y="384255"/>
                  </a:lnTo>
                  <a:lnTo>
                    <a:pt x="1551085" y="423462"/>
                  </a:lnTo>
                  <a:lnTo>
                    <a:pt x="1572399" y="464031"/>
                  </a:lnTo>
                  <a:lnTo>
                    <a:pt x="1591496" y="505884"/>
                  </a:lnTo>
                  <a:lnTo>
                    <a:pt x="1608299" y="548944"/>
                  </a:lnTo>
                  <a:lnTo>
                    <a:pt x="1622730" y="593133"/>
                  </a:lnTo>
                  <a:lnTo>
                    <a:pt x="1634712" y="638373"/>
                  </a:lnTo>
                  <a:lnTo>
                    <a:pt x="1644166" y="684587"/>
                  </a:lnTo>
                  <a:lnTo>
                    <a:pt x="1651015" y="731697"/>
                  </a:lnTo>
                  <a:lnTo>
                    <a:pt x="1655181" y="779625"/>
                  </a:lnTo>
                  <a:lnTo>
                    <a:pt x="1656588" y="828294"/>
                  </a:lnTo>
                  <a:lnTo>
                    <a:pt x="1655181" y="876962"/>
                  </a:lnTo>
                  <a:lnTo>
                    <a:pt x="1651015" y="924890"/>
                  </a:lnTo>
                  <a:lnTo>
                    <a:pt x="1644166" y="972000"/>
                  </a:lnTo>
                  <a:lnTo>
                    <a:pt x="1634712" y="1018214"/>
                  </a:lnTo>
                  <a:lnTo>
                    <a:pt x="1622730" y="1063454"/>
                  </a:lnTo>
                  <a:lnTo>
                    <a:pt x="1608299" y="1107643"/>
                  </a:lnTo>
                  <a:lnTo>
                    <a:pt x="1591496" y="1150703"/>
                  </a:lnTo>
                  <a:lnTo>
                    <a:pt x="1572399" y="1192556"/>
                  </a:lnTo>
                  <a:lnTo>
                    <a:pt x="1551085" y="1233125"/>
                  </a:lnTo>
                  <a:lnTo>
                    <a:pt x="1527632" y="1272332"/>
                  </a:lnTo>
                  <a:lnTo>
                    <a:pt x="1502118" y="1310099"/>
                  </a:lnTo>
                  <a:lnTo>
                    <a:pt x="1474621" y="1346349"/>
                  </a:lnTo>
                  <a:lnTo>
                    <a:pt x="1445217" y="1381004"/>
                  </a:lnTo>
                  <a:lnTo>
                    <a:pt x="1413986" y="1413986"/>
                  </a:lnTo>
                  <a:lnTo>
                    <a:pt x="1381004" y="1445217"/>
                  </a:lnTo>
                  <a:lnTo>
                    <a:pt x="1346349" y="1474621"/>
                  </a:lnTo>
                  <a:lnTo>
                    <a:pt x="1310099" y="1502118"/>
                  </a:lnTo>
                  <a:lnTo>
                    <a:pt x="1272332" y="1527632"/>
                  </a:lnTo>
                  <a:lnTo>
                    <a:pt x="1233125" y="1551085"/>
                  </a:lnTo>
                  <a:lnTo>
                    <a:pt x="1192556" y="1572399"/>
                  </a:lnTo>
                  <a:lnTo>
                    <a:pt x="1150703" y="1591496"/>
                  </a:lnTo>
                  <a:lnTo>
                    <a:pt x="1107643" y="1608299"/>
                  </a:lnTo>
                  <a:lnTo>
                    <a:pt x="1063454" y="1622730"/>
                  </a:lnTo>
                  <a:lnTo>
                    <a:pt x="1018214" y="1634712"/>
                  </a:lnTo>
                  <a:lnTo>
                    <a:pt x="972000" y="1644166"/>
                  </a:lnTo>
                  <a:lnTo>
                    <a:pt x="924890" y="1651015"/>
                  </a:lnTo>
                  <a:lnTo>
                    <a:pt x="876962" y="1655181"/>
                  </a:lnTo>
                  <a:lnTo>
                    <a:pt x="828294" y="1656588"/>
                  </a:lnTo>
                  <a:lnTo>
                    <a:pt x="779625" y="1655181"/>
                  </a:lnTo>
                  <a:lnTo>
                    <a:pt x="731697" y="1651015"/>
                  </a:lnTo>
                  <a:lnTo>
                    <a:pt x="684587" y="1644166"/>
                  </a:lnTo>
                  <a:lnTo>
                    <a:pt x="638373" y="1634712"/>
                  </a:lnTo>
                  <a:lnTo>
                    <a:pt x="593133" y="1622730"/>
                  </a:lnTo>
                  <a:lnTo>
                    <a:pt x="548944" y="1608299"/>
                  </a:lnTo>
                  <a:lnTo>
                    <a:pt x="505884" y="1591496"/>
                  </a:lnTo>
                  <a:lnTo>
                    <a:pt x="464031" y="1572399"/>
                  </a:lnTo>
                  <a:lnTo>
                    <a:pt x="423462" y="1551085"/>
                  </a:lnTo>
                  <a:lnTo>
                    <a:pt x="384255" y="1527632"/>
                  </a:lnTo>
                  <a:lnTo>
                    <a:pt x="346488" y="1502118"/>
                  </a:lnTo>
                  <a:lnTo>
                    <a:pt x="310238" y="1474621"/>
                  </a:lnTo>
                  <a:lnTo>
                    <a:pt x="275583" y="1445217"/>
                  </a:lnTo>
                  <a:lnTo>
                    <a:pt x="242601" y="1413986"/>
                  </a:lnTo>
                  <a:lnTo>
                    <a:pt x="211370" y="1381004"/>
                  </a:lnTo>
                  <a:lnTo>
                    <a:pt x="181966" y="1346349"/>
                  </a:lnTo>
                  <a:lnTo>
                    <a:pt x="154469" y="1310099"/>
                  </a:lnTo>
                  <a:lnTo>
                    <a:pt x="128955" y="1272332"/>
                  </a:lnTo>
                  <a:lnTo>
                    <a:pt x="105502" y="1233125"/>
                  </a:lnTo>
                  <a:lnTo>
                    <a:pt x="84188" y="1192556"/>
                  </a:lnTo>
                  <a:lnTo>
                    <a:pt x="65091" y="1150703"/>
                  </a:lnTo>
                  <a:lnTo>
                    <a:pt x="48288" y="1107643"/>
                  </a:lnTo>
                  <a:lnTo>
                    <a:pt x="33857" y="1063454"/>
                  </a:lnTo>
                  <a:lnTo>
                    <a:pt x="21875" y="1018214"/>
                  </a:lnTo>
                  <a:lnTo>
                    <a:pt x="12421" y="972000"/>
                  </a:lnTo>
                  <a:lnTo>
                    <a:pt x="5572" y="924890"/>
                  </a:lnTo>
                  <a:lnTo>
                    <a:pt x="1406" y="876962"/>
                  </a:lnTo>
                  <a:lnTo>
                    <a:pt x="0" y="828294"/>
                  </a:lnTo>
                  <a:close/>
                </a:path>
              </a:pathLst>
            </a:custGeom>
            <a:ln w="25908">
              <a:solidFill>
                <a:srgbClr val="00508B"/>
              </a:solidFill>
            </a:ln>
          </p:spPr>
          <p:txBody>
            <a:bodyPr wrap="square" lIns="0" tIns="0" rIns="0" bIns="0" rtlCol="0"/>
            <a:lstStyle/>
            <a:p>
              <a:endParaRPr/>
            </a:p>
          </p:txBody>
        </p:sp>
      </p:grpSp>
      <p:sp>
        <p:nvSpPr>
          <p:cNvPr id="6" name="object 6"/>
          <p:cNvSpPr txBox="1"/>
          <p:nvPr/>
        </p:nvSpPr>
        <p:spPr>
          <a:xfrm>
            <a:off x="11864720" y="6637121"/>
            <a:ext cx="168910" cy="182101"/>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888888"/>
                </a:solidFill>
                <a:latin typeface="Carlito"/>
                <a:cs typeface="Carlito"/>
              </a:rPr>
              <a:t>5</a:t>
            </a:r>
            <a:endParaRPr sz="1100" dirty="0">
              <a:latin typeface="Carlito"/>
              <a:cs typeface="Carlito"/>
            </a:endParaRPr>
          </a:p>
        </p:txBody>
      </p:sp>
      <p:sp>
        <p:nvSpPr>
          <p:cNvPr id="7" name="object 7"/>
          <p:cNvSpPr txBox="1">
            <a:spLocks noGrp="1"/>
          </p:cNvSpPr>
          <p:nvPr>
            <p:ph type="title"/>
          </p:nvPr>
        </p:nvSpPr>
        <p:spPr>
          <a:xfrm>
            <a:off x="596900" y="277748"/>
            <a:ext cx="5294630" cy="574040"/>
          </a:xfrm>
          <a:prstGeom prst="rect">
            <a:avLst/>
          </a:prstGeom>
        </p:spPr>
        <p:txBody>
          <a:bodyPr vert="horz" wrap="square" lIns="0" tIns="12700" rIns="0" bIns="0" rtlCol="0">
            <a:spAutoFit/>
          </a:bodyPr>
          <a:lstStyle/>
          <a:p>
            <a:pPr marL="12700">
              <a:lnSpc>
                <a:spcPct val="100000"/>
              </a:lnSpc>
              <a:spcBef>
                <a:spcPts val="100"/>
              </a:spcBef>
            </a:pPr>
            <a:r>
              <a:rPr sz="3600" spc="20" dirty="0">
                <a:latin typeface="Arial"/>
                <a:cs typeface="Arial"/>
              </a:rPr>
              <a:t>Customer</a:t>
            </a:r>
            <a:r>
              <a:rPr sz="3600" spc="30" dirty="0">
                <a:latin typeface="Arial"/>
                <a:cs typeface="Arial"/>
              </a:rPr>
              <a:t> </a:t>
            </a:r>
            <a:r>
              <a:rPr sz="3600" spc="-20" dirty="0">
                <a:latin typeface="Arial"/>
                <a:cs typeface="Arial"/>
              </a:rPr>
              <a:t>Relationships</a:t>
            </a:r>
            <a:endParaRPr sz="3600">
              <a:latin typeface="Arial"/>
              <a:cs typeface="Arial"/>
            </a:endParaRPr>
          </a:p>
        </p:txBody>
      </p:sp>
      <p:sp>
        <p:nvSpPr>
          <p:cNvPr id="8" name="object 8"/>
          <p:cNvSpPr txBox="1"/>
          <p:nvPr/>
        </p:nvSpPr>
        <p:spPr>
          <a:xfrm>
            <a:off x="556666" y="990346"/>
            <a:ext cx="9304020" cy="258404"/>
          </a:xfrm>
          <a:prstGeom prst="rect">
            <a:avLst/>
          </a:prstGeom>
        </p:spPr>
        <p:txBody>
          <a:bodyPr vert="horz" wrap="square" lIns="0" tIns="12065" rIns="0" bIns="0" rtlCol="0">
            <a:spAutoFit/>
          </a:bodyPr>
          <a:lstStyle/>
          <a:p>
            <a:pPr marL="52705">
              <a:lnSpc>
                <a:spcPct val="100000"/>
              </a:lnSpc>
              <a:spcBef>
                <a:spcPts val="95"/>
              </a:spcBef>
            </a:pPr>
            <a:r>
              <a:rPr sz="1600" spc="40" dirty="0">
                <a:solidFill>
                  <a:srgbClr val="7E7E7E"/>
                </a:solidFill>
                <a:latin typeface="Arial"/>
                <a:cs typeface="Arial"/>
              </a:rPr>
              <a:t>The </a:t>
            </a:r>
            <a:r>
              <a:rPr sz="1600" spc="80" dirty="0">
                <a:solidFill>
                  <a:srgbClr val="7E7E7E"/>
                </a:solidFill>
                <a:latin typeface="Arial"/>
                <a:cs typeface="Arial"/>
              </a:rPr>
              <a:t>relationship </a:t>
            </a:r>
            <a:r>
              <a:rPr sz="1600" spc="95" dirty="0">
                <a:solidFill>
                  <a:srgbClr val="7E7E7E"/>
                </a:solidFill>
                <a:latin typeface="Arial"/>
                <a:cs typeface="Arial"/>
              </a:rPr>
              <a:t>that </a:t>
            </a:r>
            <a:r>
              <a:rPr sz="1600" spc="20" dirty="0">
                <a:solidFill>
                  <a:srgbClr val="7E7E7E"/>
                </a:solidFill>
                <a:latin typeface="Arial"/>
                <a:cs typeface="Arial"/>
              </a:rPr>
              <a:t>each </a:t>
            </a:r>
            <a:r>
              <a:rPr sz="1600" spc="70" dirty="0">
                <a:solidFill>
                  <a:srgbClr val="7E7E7E"/>
                </a:solidFill>
                <a:latin typeface="Arial"/>
                <a:cs typeface="Arial"/>
              </a:rPr>
              <a:t>Customer </a:t>
            </a:r>
            <a:r>
              <a:rPr sz="1600" spc="40" dirty="0">
                <a:solidFill>
                  <a:srgbClr val="7E7E7E"/>
                </a:solidFill>
                <a:latin typeface="Arial"/>
                <a:cs typeface="Arial"/>
              </a:rPr>
              <a:t>Segment </a:t>
            </a:r>
            <a:r>
              <a:rPr sz="1600" spc="70" dirty="0">
                <a:solidFill>
                  <a:srgbClr val="7E7E7E"/>
                </a:solidFill>
                <a:latin typeface="Arial"/>
                <a:cs typeface="Arial"/>
              </a:rPr>
              <a:t>expect </a:t>
            </a:r>
            <a:r>
              <a:rPr sz="1600" spc="55" dirty="0">
                <a:solidFill>
                  <a:srgbClr val="7E7E7E"/>
                </a:solidFill>
                <a:latin typeface="Arial"/>
                <a:cs typeface="Arial"/>
              </a:rPr>
              <a:t>us </a:t>
            </a:r>
            <a:r>
              <a:rPr sz="1600" spc="120" dirty="0">
                <a:solidFill>
                  <a:srgbClr val="7E7E7E"/>
                </a:solidFill>
                <a:latin typeface="Arial"/>
                <a:cs typeface="Arial"/>
              </a:rPr>
              <a:t>to </a:t>
            </a:r>
            <a:r>
              <a:rPr sz="1600" spc="60" dirty="0">
                <a:solidFill>
                  <a:srgbClr val="7E7E7E"/>
                </a:solidFill>
                <a:latin typeface="Arial"/>
                <a:cs typeface="Arial"/>
              </a:rPr>
              <a:t>establish </a:t>
            </a:r>
            <a:r>
              <a:rPr sz="1600" spc="65" dirty="0">
                <a:solidFill>
                  <a:srgbClr val="7E7E7E"/>
                </a:solidFill>
                <a:latin typeface="Arial"/>
                <a:cs typeface="Arial"/>
              </a:rPr>
              <a:t>and </a:t>
            </a:r>
            <a:r>
              <a:rPr sz="1600" spc="85" dirty="0">
                <a:solidFill>
                  <a:srgbClr val="7E7E7E"/>
                </a:solidFill>
                <a:latin typeface="Arial"/>
                <a:cs typeface="Arial"/>
              </a:rPr>
              <a:t>maintain </a:t>
            </a:r>
            <a:r>
              <a:rPr sz="1600" spc="100" dirty="0">
                <a:solidFill>
                  <a:srgbClr val="7E7E7E"/>
                </a:solidFill>
                <a:latin typeface="Arial"/>
                <a:cs typeface="Arial"/>
              </a:rPr>
              <a:t>with</a:t>
            </a:r>
            <a:r>
              <a:rPr sz="1600" spc="245" dirty="0">
                <a:solidFill>
                  <a:srgbClr val="7E7E7E"/>
                </a:solidFill>
                <a:latin typeface="Arial"/>
                <a:cs typeface="Arial"/>
              </a:rPr>
              <a:t> </a:t>
            </a:r>
            <a:r>
              <a:rPr sz="1600" spc="35" dirty="0">
                <a:solidFill>
                  <a:srgbClr val="7E7E7E"/>
                </a:solidFill>
                <a:latin typeface="Arial"/>
                <a:cs typeface="Arial"/>
              </a:rPr>
              <a:t>them?</a:t>
            </a:r>
            <a:endParaRPr sz="1600" dirty="0">
              <a:latin typeface="Arial"/>
              <a:cs typeface="Arial"/>
            </a:endParaRPr>
          </a:p>
        </p:txBody>
      </p:sp>
      <p:sp>
        <p:nvSpPr>
          <p:cNvPr id="9" name="object 9"/>
          <p:cNvSpPr txBox="1"/>
          <p:nvPr/>
        </p:nvSpPr>
        <p:spPr>
          <a:xfrm>
            <a:off x="556666" y="1371600"/>
            <a:ext cx="451485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808080"/>
                </a:solidFill>
                <a:latin typeface="Arial"/>
                <a:cs typeface="Arial"/>
              </a:rPr>
              <a:t>The drivers to establish the</a:t>
            </a:r>
            <a:r>
              <a:rPr sz="2000" spc="-140" dirty="0">
                <a:solidFill>
                  <a:srgbClr val="808080"/>
                </a:solidFill>
                <a:latin typeface="Arial"/>
                <a:cs typeface="Arial"/>
              </a:rPr>
              <a:t> </a:t>
            </a:r>
            <a:r>
              <a:rPr sz="2000" dirty="0">
                <a:solidFill>
                  <a:srgbClr val="808080"/>
                </a:solidFill>
                <a:latin typeface="Arial"/>
                <a:cs typeface="Arial"/>
              </a:rPr>
              <a:t>relationship:</a:t>
            </a:r>
            <a:endParaRPr sz="2000" dirty="0">
              <a:latin typeface="Arial"/>
              <a:cs typeface="Arial"/>
            </a:endParaRPr>
          </a:p>
        </p:txBody>
      </p:sp>
      <p:sp>
        <p:nvSpPr>
          <p:cNvPr id="10" name="object 10"/>
          <p:cNvSpPr txBox="1"/>
          <p:nvPr/>
        </p:nvSpPr>
        <p:spPr>
          <a:xfrm>
            <a:off x="556666" y="1828800"/>
            <a:ext cx="4954270" cy="941069"/>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dirty="0">
                <a:solidFill>
                  <a:srgbClr val="808080"/>
                </a:solidFill>
                <a:latin typeface="Arial"/>
                <a:cs typeface="Arial"/>
              </a:rPr>
              <a:t>Acquire</a:t>
            </a:r>
            <a:r>
              <a:rPr sz="2000" spc="-35" dirty="0">
                <a:solidFill>
                  <a:srgbClr val="808080"/>
                </a:solidFill>
                <a:latin typeface="Arial"/>
                <a:cs typeface="Arial"/>
              </a:rPr>
              <a:t> </a:t>
            </a:r>
            <a:r>
              <a:rPr sz="2000" dirty="0">
                <a:solidFill>
                  <a:srgbClr val="808080"/>
                </a:solidFill>
                <a:latin typeface="Arial"/>
                <a:cs typeface="Arial"/>
              </a:rPr>
              <a:t>customers</a:t>
            </a:r>
            <a:endParaRPr sz="2000" dirty="0">
              <a:latin typeface="Arial"/>
              <a:cs typeface="Arial"/>
            </a:endParaRPr>
          </a:p>
          <a:p>
            <a:pPr marL="355600" indent="-342900">
              <a:lnSpc>
                <a:spcPct val="100000"/>
              </a:lnSpc>
              <a:buChar char="•"/>
              <a:tabLst>
                <a:tab pos="354965" algn="l"/>
                <a:tab pos="355600" algn="l"/>
              </a:tabLst>
            </a:pPr>
            <a:r>
              <a:rPr sz="2000" dirty="0">
                <a:solidFill>
                  <a:srgbClr val="808080"/>
                </a:solidFill>
                <a:latin typeface="Arial"/>
                <a:cs typeface="Arial"/>
              </a:rPr>
              <a:t>Retain</a:t>
            </a:r>
            <a:r>
              <a:rPr sz="2000" spc="-25" dirty="0">
                <a:solidFill>
                  <a:srgbClr val="808080"/>
                </a:solidFill>
                <a:latin typeface="Arial"/>
                <a:cs typeface="Arial"/>
              </a:rPr>
              <a:t> </a:t>
            </a:r>
            <a:r>
              <a:rPr sz="2000" dirty="0">
                <a:solidFill>
                  <a:srgbClr val="808080"/>
                </a:solidFill>
                <a:latin typeface="Arial"/>
                <a:cs typeface="Arial"/>
              </a:rPr>
              <a:t>customers</a:t>
            </a:r>
            <a:endParaRPr sz="2000" dirty="0">
              <a:latin typeface="Arial"/>
              <a:cs typeface="Arial"/>
            </a:endParaRPr>
          </a:p>
          <a:p>
            <a:pPr marL="355600" indent="-342900">
              <a:lnSpc>
                <a:spcPct val="100000"/>
              </a:lnSpc>
              <a:buChar char="•"/>
              <a:tabLst>
                <a:tab pos="354965" algn="l"/>
                <a:tab pos="355600" algn="l"/>
              </a:tabLst>
            </a:pPr>
            <a:r>
              <a:rPr sz="2000" dirty="0">
                <a:solidFill>
                  <a:srgbClr val="808080"/>
                </a:solidFill>
                <a:latin typeface="Arial"/>
                <a:cs typeface="Arial"/>
              </a:rPr>
              <a:t>Increase sales (upselling &amp; cross</a:t>
            </a:r>
            <a:r>
              <a:rPr sz="2000" spc="-150" dirty="0">
                <a:solidFill>
                  <a:srgbClr val="808080"/>
                </a:solidFill>
                <a:latin typeface="Arial"/>
                <a:cs typeface="Arial"/>
              </a:rPr>
              <a:t> </a:t>
            </a:r>
            <a:r>
              <a:rPr sz="2000" dirty="0">
                <a:solidFill>
                  <a:srgbClr val="808080"/>
                </a:solidFill>
                <a:latin typeface="Arial"/>
                <a:cs typeface="Arial"/>
              </a:rPr>
              <a:t>selling)</a:t>
            </a:r>
            <a:endParaRPr sz="2000" dirty="0">
              <a:latin typeface="Arial"/>
              <a:cs typeface="Arial"/>
            </a:endParaRPr>
          </a:p>
        </p:txBody>
      </p:sp>
      <p:sp>
        <p:nvSpPr>
          <p:cNvPr id="11" name="object 11"/>
          <p:cNvSpPr txBox="1"/>
          <p:nvPr/>
        </p:nvSpPr>
        <p:spPr>
          <a:xfrm>
            <a:off x="966927" y="5687974"/>
            <a:ext cx="9541510" cy="635635"/>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808080"/>
                </a:solidFill>
                <a:latin typeface="Arial"/>
                <a:cs typeface="Arial"/>
              </a:rPr>
              <a:t>Think about open source tools, the main customer relationship through community  knowledge, while </a:t>
            </a:r>
            <a:r>
              <a:rPr sz="2000" spc="-5" dirty="0">
                <a:solidFill>
                  <a:srgbClr val="808080"/>
                </a:solidFill>
                <a:latin typeface="Arial"/>
                <a:cs typeface="Arial"/>
              </a:rPr>
              <a:t>for </a:t>
            </a:r>
            <a:r>
              <a:rPr sz="2000" dirty="0">
                <a:solidFill>
                  <a:srgbClr val="808080"/>
                </a:solidFill>
                <a:latin typeface="Arial"/>
                <a:cs typeface="Arial"/>
              </a:rPr>
              <a:t>mobile operators through Personal assistance and</a:t>
            </a:r>
            <a:r>
              <a:rPr sz="2000" spc="-140" dirty="0">
                <a:solidFill>
                  <a:srgbClr val="808080"/>
                </a:solidFill>
                <a:latin typeface="Arial"/>
                <a:cs typeface="Arial"/>
              </a:rPr>
              <a:t> </a:t>
            </a:r>
            <a:r>
              <a:rPr sz="2000" dirty="0">
                <a:solidFill>
                  <a:srgbClr val="808080"/>
                </a:solidFill>
                <a:latin typeface="Arial"/>
                <a:cs typeface="Arial"/>
              </a:rPr>
              <a:t>self-services</a:t>
            </a:r>
            <a:endParaRPr sz="2000" dirty="0">
              <a:latin typeface="Arial"/>
              <a:cs typeface="Arial"/>
            </a:endParaRPr>
          </a:p>
        </p:txBody>
      </p:sp>
      <p:sp>
        <p:nvSpPr>
          <p:cNvPr id="12" name="object 12"/>
          <p:cNvSpPr txBox="1"/>
          <p:nvPr/>
        </p:nvSpPr>
        <p:spPr>
          <a:xfrm>
            <a:off x="10305033" y="3425190"/>
            <a:ext cx="1327150" cy="862965"/>
          </a:xfrm>
          <a:prstGeom prst="rect">
            <a:avLst/>
          </a:prstGeom>
        </p:spPr>
        <p:txBody>
          <a:bodyPr vert="horz" wrap="square" lIns="0" tIns="12700" rIns="0" bIns="0" rtlCol="0">
            <a:spAutoFit/>
          </a:bodyPr>
          <a:lstStyle/>
          <a:p>
            <a:pPr marL="12700">
              <a:lnSpc>
                <a:spcPct val="100000"/>
              </a:lnSpc>
              <a:spcBef>
                <a:spcPts val="100"/>
              </a:spcBef>
            </a:pPr>
            <a:r>
              <a:rPr sz="1800" b="1" spc="-20" dirty="0">
                <a:solidFill>
                  <a:srgbClr val="585858"/>
                </a:solidFill>
                <a:latin typeface="Arial"/>
                <a:cs typeface="Arial"/>
              </a:rPr>
              <a:t>Long</a:t>
            </a:r>
            <a:r>
              <a:rPr sz="1800" b="1" spc="10" dirty="0">
                <a:solidFill>
                  <a:srgbClr val="585858"/>
                </a:solidFill>
                <a:latin typeface="Arial"/>
                <a:cs typeface="Arial"/>
              </a:rPr>
              <a:t> </a:t>
            </a:r>
            <a:r>
              <a:rPr sz="1800" b="1" spc="45" dirty="0">
                <a:solidFill>
                  <a:srgbClr val="585858"/>
                </a:solidFill>
                <a:latin typeface="Arial"/>
                <a:cs typeface="Arial"/>
              </a:rPr>
              <a:t>Term</a:t>
            </a:r>
            <a:endParaRPr sz="1800" dirty="0">
              <a:latin typeface="Arial"/>
              <a:cs typeface="Arial"/>
            </a:endParaRPr>
          </a:p>
          <a:p>
            <a:pPr marL="12700">
              <a:lnSpc>
                <a:spcPct val="100000"/>
              </a:lnSpc>
              <a:spcBef>
                <a:spcPts val="1345"/>
              </a:spcBef>
            </a:pPr>
            <a:r>
              <a:rPr sz="1250" i="1" dirty="0">
                <a:solidFill>
                  <a:srgbClr val="7E7E7E"/>
                </a:solidFill>
                <a:latin typeface="Arial"/>
                <a:cs typeface="Arial"/>
              </a:rPr>
              <a:t>Deep</a:t>
            </a:r>
            <a:r>
              <a:rPr sz="1250" i="1" spc="-30" dirty="0">
                <a:solidFill>
                  <a:srgbClr val="7E7E7E"/>
                </a:solidFill>
                <a:latin typeface="Arial"/>
                <a:cs typeface="Arial"/>
              </a:rPr>
              <a:t> </a:t>
            </a:r>
            <a:r>
              <a:rPr sz="1250" i="1" spc="35" dirty="0">
                <a:solidFill>
                  <a:srgbClr val="7E7E7E"/>
                </a:solidFill>
                <a:latin typeface="Arial"/>
                <a:cs typeface="Arial"/>
              </a:rPr>
              <a:t>relationship</a:t>
            </a:r>
            <a:endParaRPr sz="1250" dirty="0">
              <a:latin typeface="Arial"/>
              <a:cs typeface="Arial"/>
            </a:endParaRPr>
          </a:p>
          <a:p>
            <a:pPr marL="12700">
              <a:lnSpc>
                <a:spcPct val="100000"/>
              </a:lnSpc>
              <a:spcBef>
                <a:spcPts val="80"/>
              </a:spcBef>
            </a:pPr>
            <a:r>
              <a:rPr sz="1250" i="1" spc="-20" dirty="0">
                <a:solidFill>
                  <a:srgbClr val="7E7E7E"/>
                </a:solidFill>
                <a:latin typeface="Arial"/>
                <a:cs typeface="Arial"/>
              </a:rPr>
              <a:t>E.g.</a:t>
            </a:r>
            <a:r>
              <a:rPr sz="1250" i="1" spc="5" dirty="0">
                <a:solidFill>
                  <a:srgbClr val="7E7E7E"/>
                </a:solidFill>
                <a:latin typeface="Arial"/>
                <a:cs typeface="Arial"/>
              </a:rPr>
              <a:t> </a:t>
            </a:r>
            <a:r>
              <a:rPr sz="1250" i="1" spc="-20" dirty="0">
                <a:solidFill>
                  <a:srgbClr val="7E7E7E"/>
                </a:solidFill>
                <a:latin typeface="Arial"/>
                <a:cs typeface="Arial"/>
              </a:rPr>
              <a:t>Banks</a:t>
            </a:r>
            <a:endParaRPr sz="1250" dirty="0">
              <a:latin typeface="Arial"/>
              <a:cs typeface="Arial"/>
            </a:endParaRPr>
          </a:p>
        </p:txBody>
      </p:sp>
      <p:sp>
        <p:nvSpPr>
          <p:cNvPr id="13" name="object 13"/>
          <p:cNvSpPr txBox="1"/>
          <p:nvPr/>
        </p:nvSpPr>
        <p:spPr>
          <a:xfrm>
            <a:off x="6756272" y="3455670"/>
            <a:ext cx="1525270" cy="86296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585858"/>
                </a:solidFill>
                <a:latin typeface="Arial"/>
                <a:cs typeface="Arial"/>
              </a:rPr>
              <a:t>Transactional</a:t>
            </a:r>
            <a:endParaRPr sz="1800" dirty="0">
              <a:latin typeface="Arial"/>
              <a:cs typeface="Arial"/>
            </a:endParaRPr>
          </a:p>
          <a:p>
            <a:pPr marR="5080" algn="r">
              <a:lnSpc>
                <a:spcPct val="100000"/>
              </a:lnSpc>
              <a:spcBef>
                <a:spcPts val="1340"/>
              </a:spcBef>
            </a:pPr>
            <a:r>
              <a:rPr sz="1250" i="1" spc="-10" dirty="0">
                <a:solidFill>
                  <a:srgbClr val="7E7E7E"/>
                </a:solidFill>
                <a:latin typeface="Arial"/>
                <a:cs typeface="Arial"/>
              </a:rPr>
              <a:t>One</a:t>
            </a:r>
            <a:r>
              <a:rPr sz="1250" i="1" spc="-55" dirty="0">
                <a:solidFill>
                  <a:srgbClr val="7E7E7E"/>
                </a:solidFill>
                <a:latin typeface="Arial"/>
                <a:cs typeface="Arial"/>
              </a:rPr>
              <a:t> </a:t>
            </a:r>
            <a:r>
              <a:rPr sz="1250" i="1" spc="50" dirty="0">
                <a:solidFill>
                  <a:srgbClr val="7E7E7E"/>
                </a:solidFill>
                <a:latin typeface="Arial"/>
                <a:cs typeface="Arial"/>
              </a:rPr>
              <a:t>time</a:t>
            </a:r>
            <a:endParaRPr sz="1250" dirty="0">
              <a:latin typeface="Arial"/>
              <a:cs typeface="Arial"/>
            </a:endParaRPr>
          </a:p>
          <a:p>
            <a:pPr marR="5080" algn="r">
              <a:lnSpc>
                <a:spcPct val="100000"/>
              </a:lnSpc>
              <a:spcBef>
                <a:spcPts val="85"/>
              </a:spcBef>
            </a:pPr>
            <a:r>
              <a:rPr sz="1250" i="1" spc="-20" dirty="0">
                <a:solidFill>
                  <a:srgbClr val="7E7E7E"/>
                </a:solidFill>
                <a:latin typeface="Arial"/>
                <a:cs typeface="Arial"/>
              </a:rPr>
              <a:t>E.g. </a:t>
            </a:r>
            <a:r>
              <a:rPr sz="1250" i="1" spc="45" dirty="0">
                <a:solidFill>
                  <a:srgbClr val="7E7E7E"/>
                </a:solidFill>
                <a:latin typeface="Arial"/>
                <a:cs typeface="Arial"/>
              </a:rPr>
              <a:t>Airports,</a:t>
            </a:r>
            <a:r>
              <a:rPr sz="1250" i="1" spc="-10" dirty="0">
                <a:solidFill>
                  <a:srgbClr val="7E7E7E"/>
                </a:solidFill>
                <a:latin typeface="Arial"/>
                <a:cs typeface="Arial"/>
              </a:rPr>
              <a:t> </a:t>
            </a:r>
            <a:r>
              <a:rPr sz="1250" i="1" spc="15" dirty="0">
                <a:solidFill>
                  <a:srgbClr val="7E7E7E"/>
                </a:solidFill>
                <a:latin typeface="Arial"/>
                <a:cs typeface="Arial"/>
              </a:rPr>
              <a:t>Kiosks</a:t>
            </a:r>
            <a:endParaRPr sz="1250" dirty="0">
              <a:latin typeface="Arial"/>
              <a:cs typeface="Arial"/>
            </a:endParaRPr>
          </a:p>
        </p:txBody>
      </p:sp>
      <p:sp>
        <p:nvSpPr>
          <p:cNvPr id="14" name="object 14"/>
          <p:cNvSpPr/>
          <p:nvPr/>
        </p:nvSpPr>
        <p:spPr>
          <a:xfrm>
            <a:off x="8991600" y="3627120"/>
            <a:ext cx="668020" cy="424180"/>
          </a:xfrm>
          <a:custGeom>
            <a:avLst/>
            <a:gdLst/>
            <a:ahLst/>
            <a:cxnLst/>
            <a:rect l="l" t="t" r="r" b="b"/>
            <a:pathLst>
              <a:path w="668020" h="424179">
                <a:moveTo>
                  <a:pt x="133857" y="48005"/>
                </a:moveTo>
                <a:lnTo>
                  <a:pt x="104163" y="54000"/>
                </a:lnTo>
                <a:lnTo>
                  <a:pt x="79946" y="70342"/>
                </a:lnTo>
                <a:lnTo>
                  <a:pt x="63634" y="94565"/>
                </a:lnTo>
                <a:lnTo>
                  <a:pt x="57709" y="123951"/>
                </a:lnTo>
                <a:lnTo>
                  <a:pt x="57743" y="124896"/>
                </a:lnTo>
                <a:lnTo>
                  <a:pt x="59969" y="142896"/>
                </a:lnTo>
                <a:lnTo>
                  <a:pt x="66532" y="159908"/>
                </a:lnTo>
                <a:lnTo>
                  <a:pt x="76785" y="174658"/>
                </a:lnTo>
                <a:lnTo>
                  <a:pt x="90170" y="186562"/>
                </a:lnTo>
                <a:lnTo>
                  <a:pt x="53899" y="205682"/>
                </a:lnTo>
                <a:lnTo>
                  <a:pt x="25368" y="234553"/>
                </a:lnTo>
                <a:lnTo>
                  <a:pt x="6695" y="271019"/>
                </a:lnTo>
                <a:lnTo>
                  <a:pt x="0" y="312927"/>
                </a:lnTo>
                <a:lnTo>
                  <a:pt x="0" y="321944"/>
                </a:lnTo>
                <a:lnTo>
                  <a:pt x="253" y="322198"/>
                </a:lnTo>
                <a:lnTo>
                  <a:pt x="162051" y="322198"/>
                </a:lnTo>
                <a:lnTo>
                  <a:pt x="161035" y="329310"/>
                </a:lnTo>
                <a:lnTo>
                  <a:pt x="160654" y="336930"/>
                </a:lnTo>
                <a:lnTo>
                  <a:pt x="160654" y="353440"/>
                </a:lnTo>
                <a:lnTo>
                  <a:pt x="166163" y="380755"/>
                </a:lnTo>
                <a:lnTo>
                  <a:pt x="181197" y="403082"/>
                </a:lnTo>
                <a:lnTo>
                  <a:pt x="203517" y="418145"/>
                </a:lnTo>
                <a:lnTo>
                  <a:pt x="230885" y="423671"/>
                </a:lnTo>
                <a:lnTo>
                  <a:pt x="435609" y="423671"/>
                </a:lnTo>
                <a:lnTo>
                  <a:pt x="462924" y="418145"/>
                </a:lnTo>
                <a:lnTo>
                  <a:pt x="485251" y="403082"/>
                </a:lnTo>
                <a:lnTo>
                  <a:pt x="485583" y="402589"/>
                </a:lnTo>
                <a:lnTo>
                  <a:pt x="230631" y="402589"/>
                </a:lnTo>
                <a:lnTo>
                  <a:pt x="211486" y="398714"/>
                </a:lnTo>
                <a:lnTo>
                  <a:pt x="195865" y="388159"/>
                </a:lnTo>
                <a:lnTo>
                  <a:pt x="185340" y="372532"/>
                </a:lnTo>
                <a:lnTo>
                  <a:pt x="181482" y="353440"/>
                </a:lnTo>
                <a:lnTo>
                  <a:pt x="181482" y="344550"/>
                </a:lnTo>
                <a:lnTo>
                  <a:pt x="188411" y="300862"/>
                </a:lnTo>
                <a:lnTo>
                  <a:pt x="21335" y="300862"/>
                </a:lnTo>
                <a:lnTo>
                  <a:pt x="33129" y="261445"/>
                </a:lnTo>
                <a:lnTo>
                  <a:pt x="57578" y="229552"/>
                </a:lnTo>
                <a:lnTo>
                  <a:pt x="91719" y="208137"/>
                </a:lnTo>
                <a:lnTo>
                  <a:pt x="132588" y="200151"/>
                </a:lnTo>
                <a:lnTo>
                  <a:pt x="205420" y="200151"/>
                </a:lnTo>
                <a:lnTo>
                  <a:pt x="201104" y="197357"/>
                </a:lnTo>
                <a:lnTo>
                  <a:pt x="189634" y="191412"/>
                </a:lnTo>
                <a:lnTo>
                  <a:pt x="177546" y="186562"/>
                </a:lnTo>
                <a:lnTo>
                  <a:pt x="185903" y="179069"/>
                </a:lnTo>
                <a:lnTo>
                  <a:pt x="132333" y="179069"/>
                </a:lnTo>
                <a:lnTo>
                  <a:pt x="111309" y="174440"/>
                </a:lnTo>
                <a:lnTo>
                  <a:pt x="94154" y="162607"/>
                </a:lnTo>
                <a:lnTo>
                  <a:pt x="82595" y="145226"/>
                </a:lnTo>
                <a:lnTo>
                  <a:pt x="78358" y="123951"/>
                </a:lnTo>
                <a:lnTo>
                  <a:pt x="82682" y="102554"/>
                </a:lnTo>
                <a:lnTo>
                  <a:pt x="94472" y="85074"/>
                </a:lnTo>
                <a:lnTo>
                  <a:pt x="111952" y="73284"/>
                </a:lnTo>
                <a:lnTo>
                  <a:pt x="133350" y="68960"/>
                </a:lnTo>
                <a:lnTo>
                  <a:pt x="185674" y="68960"/>
                </a:lnTo>
                <a:lnTo>
                  <a:pt x="163498" y="54000"/>
                </a:lnTo>
                <a:lnTo>
                  <a:pt x="133857" y="48005"/>
                </a:lnTo>
                <a:close/>
              </a:path>
              <a:path w="668020" h="424179">
                <a:moveTo>
                  <a:pt x="416103" y="193039"/>
                </a:moveTo>
                <a:lnTo>
                  <a:pt x="337439" y="193039"/>
                </a:lnTo>
                <a:lnTo>
                  <a:pt x="384042" y="201786"/>
                </a:lnTo>
                <a:lnTo>
                  <a:pt x="424428" y="223694"/>
                </a:lnTo>
                <a:lnTo>
                  <a:pt x="456219" y="256380"/>
                </a:lnTo>
                <a:lnTo>
                  <a:pt x="477037" y="297460"/>
                </a:lnTo>
                <a:lnTo>
                  <a:pt x="484504" y="344550"/>
                </a:lnTo>
                <a:lnTo>
                  <a:pt x="484504" y="353440"/>
                </a:lnTo>
                <a:lnTo>
                  <a:pt x="480629" y="372532"/>
                </a:lnTo>
                <a:lnTo>
                  <a:pt x="470074" y="388159"/>
                </a:lnTo>
                <a:lnTo>
                  <a:pt x="454447" y="398714"/>
                </a:lnTo>
                <a:lnTo>
                  <a:pt x="435355" y="402589"/>
                </a:lnTo>
                <a:lnTo>
                  <a:pt x="485583" y="402589"/>
                </a:lnTo>
                <a:lnTo>
                  <a:pt x="500314" y="380755"/>
                </a:lnTo>
                <a:lnTo>
                  <a:pt x="505841" y="353440"/>
                </a:lnTo>
                <a:lnTo>
                  <a:pt x="505841" y="336930"/>
                </a:lnTo>
                <a:lnTo>
                  <a:pt x="505332" y="329310"/>
                </a:lnTo>
                <a:lnTo>
                  <a:pt x="504444" y="322198"/>
                </a:lnTo>
                <a:lnTo>
                  <a:pt x="667257" y="322198"/>
                </a:lnTo>
                <a:lnTo>
                  <a:pt x="667511" y="321944"/>
                </a:lnTo>
                <a:lnTo>
                  <a:pt x="667511" y="312927"/>
                </a:lnTo>
                <a:lnTo>
                  <a:pt x="665546" y="300862"/>
                </a:lnTo>
                <a:lnTo>
                  <a:pt x="500125" y="300862"/>
                </a:lnTo>
                <a:lnTo>
                  <a:pt x="493535" y="280552"/>
                </a:lnTo>
                <a:lnTo>
                  <a:pt x="484552" y="261445"/>
                </a:lnTo>
                <a:lnTo>
                  <a:pt x="473354" y="243695"/>
                </a:lnTo>
                <a:lnTo>
                  <a:pt x="460121" y="227456"/>
                </a:lnTo>
                <a:lnTo>
                  <a:pt x="475829" y="216100"/>
                </a:lnTo>
                <a:lnTo>
                  <a:pt x="482514" y="212851"/>
                </a:lnTo>
                <a:lnTo>
                  <a:pt x="444753" y="212851"/>
                </a:lnTo>
                <a:lnTo>
                  <a:pt x="430748" y="202070"/>
                </a:lnTo>
                <a:lnTo>
                  <a:pt x="416103" y="193039"/>
                </a:lnTo>
                <a:close/>
              </a:path>
              <a:path w="668020" h="424179">
                <a:moveTo>
                  <a:pt x="205420" y="200151"/>
                </a:moveTo>
                <a:lnTo>
                  <a:pt x="134111" y="200151"/>
                </a:lnTo>
                <a:lnTo>
                  <a:pt x="154275" y="202070"/>
                </a:lnTo>
                <a:lnTo>
                  <a:pt x="173212" y="207406"/>
                </a:lnTo>
                <a:lnTo>
                  <a:pt x="190601" y="215814"/>
                </a:lnTo>
                <a:lnTo>
                  <a:pt x="206121" y="226948"/>
                </a:lnTo>
                <a:lnTo>
                  <a:pt x="192791" y="243248"/>
                </a:lnTo>
                <a:lnTo>
                  <a:pt x="181498" y="261143"/>
                </a:lnTo>
                <a:lnTo>
                  <a:pt x="172420" y="280419"/>
                </a:lnTo>
                <a:lnTo>
                  <a:pt x="165734" y="300862"/>
                </a:lnTo>
                <a:lnTo>
                  <a:pt x="188411" y="300862"/>
                </a:lnTo>
                <a:lnTo>
                  <a:pt x="188950" y="297460"/>
                </a:lnTo>
                <a:lnTo>
                  <a:pt x="209768" y="256380"/>
                </a:lnTo>
                <a:lnTo>
                  <a:pt x="241559" y="223694"/>
                </a:lnTo>
                <a:lnTo>
                  <a:pt x="262483" y="212343"/>
                </a:lnTo>
                <a:lnTo>
                  <a:pt x="221996" y="212343"/>
                </a:lnTo>
                <a:lnTo>
                  <a:pt x="211907" y="204350"/>
                </a:lnTo>
                <a:lnTo>
                  <a:pt x="205420" y="200151"/>
                </a:lnTo>
                <a:close/>
              </a:path>
              <a:path w="668020" h="424179">
                <a:moveTo>
                  <a:pt x="603396" y="200151"/>
                </a:moveTo>
                <a:lnTo>
                  <a:pt x="534289" y="200151"/>
                </a:lnTo>
                <a:lnTo>
                  <a:pt x="575228" y="208137"/>
                </a:lnTo>
                <a:lnTo>
                  <a:pt x="609393" y="229552"/>
                </a:lnTo>
                <a:lnTo>
                  <a:pt x="633819" y="261445"/>
                </a:lnTo>
                <a:lnTo>
                  <a:pt x="645541" y="300862"/>
                </a:lnTo>
                <a:lnTo>
                  <a:pt x="665546" y="300862"/>
                </a:lnTo>
                <a:lnTo>
                  <a:pt x="660673" y="270944"/>
                </a:lnTo>
                <a:lnTo>
                  <a:pt x="641953" y="234426"/>
                </a:lnTo>
                <a:lnTo>
                  <a:pt x="613469" y="205503"/>
                </a:lnTo>
                <a:lnTo>
                  <a:pt x="603396" y="200151"/>
                </a:lnTo>
                <a:close/>
              </a:path>
              <a:path w="668020" h="424179">
                <a:moveTo>
                  <a:pt x="533526" y="47878"/>
                </a:moveTo>
                <a:lnTo>
                  <a:pt x="503832" y="53855"/>
                </a:lnTo>
                <a:lnTo>
                  <a:pt x="479615" y="70167"/>
                </a:lnTo>
                <a:lnTo>
                  <a:pt x="463303" y="94384"/>
                </a:lnTo>
                <a:lnTo>
                  <a:pt x="457352" y="123951"/>
                </a:lnTo>
                <a:lnTo>
                  <a:pt x="457428" y="124896"/>
                </a:lnTo>
                <a:lnTo>
                  <a:pt x="459638" y="142767"/>
                </a:lnTo>
                <a:lnTo>
                  <a:pt x="466201" y="159765"/>
                </a:lnTo>
                <a:lnTo>
                  <a:pt x="476454" y="174478"/>
                </a:lnTo>
                <a:lnTo>
                  <a:pt x="489839" y="186308"/>
                </a:lnTo>
                <a:lnTo>
                  <a:pt x="477561" y="191331"/>
                </a:lnTo>
                <a:lnTo>
                  <a:pt x="465915" y="197437"/>
                </a:lnTo>
                <a:lnTo>
                  <a:pt x="454959" y="204614"/>
                </a:lnTo>
                <a:lnTo>
                  <a:pt x="444753" y="212851"/>
                </a:lnTo>
                <a:lnTo>
                  <a:pt x="482514" y="212851"/>
                </a:lnTo>
                <a:lnTo>
                  <a:pt x="493394" y="207565"/>
                </a:lnTo>
                <a:lnTo>
                  <a:pt x="512484" y="202150"/>
                </a:lnTo>
                <a:lnTo>
                  <a:pt x="532765" y="200151"/>
                </a:lnTo>
                <a:lnTo>
                  <a:pt x="603396" y="200151"/>
                </a:lnTo>
                <a:lnTo>
                  <a:pt x="577342" y="186308"/>
                </a:lnTo>
                <a:lnTo>
                  <a:pt x="585486" y="179069"/>
                </a:lnTo>
                <a:lnTo>
                  <a:pt x="532510" y="179069"/>
                </a:lnTo>
                <a:lnTo>
                  <a:pt x="511432" y="174440"/>
                </a:lnTo>
                <a:lnTo>
                  <a:pt x="494284" y="162607"/>
                </a:lnTo>
                <a:lnTo>
                  <a:pt x="482754" y="145226"/>
                </a:lnTo>
                <a:lnTo>
                  <a:pt x="478535" y="123951"/>
                </a:lnTo>
                <a:lnTo>
                  <a:pt x="482859" y="102554"/>
                </a:lnTo>
                <a:lnTo>
                  <a:pt x="494649" y="85074"/>
                </a:lnTo>
                <a:lnTo>
                  <a:pt x="512129" y="73284"/>
                </a:lnTo>
                <a:lnTo>
                  <a:pt x="533526" y="68960"/>
                </a:lnTo>
                <a:lnTo>
                  <a:pt x="585647" y="68960"/>
                </a:lnTo>
                <a:lnTo>
                  <a:pt x="563221" y="53855"/>
                </a:lnTo>
                <a:lnTo>
                  <a:pt x="533526" y="47878"/>
                </a:lnTo>
                <a:close/>
              </a:path>
              <a:path w="668020" h="424179">
                <a:moveTo>
                  <a:pt x="333121" y="0"/>
                </a:moveTo>
                <a:lnTo>
                  <a:pt x="295463" y="7598"/>
                </a:lnTo>
                <a:lnTo>
                  <a:pt x="264747" y="28305"/>
                </a:lnTo>
                <a:lnTo>
                  <a:pt x="244056" y="58989"/>
                </a:lnTo>
                <a:lnTo>
                  <a:pt x="236474" y="96519"/>
                </a:lnTo>
                <a:lnTo>
                  <a:pt x="239845" y="121832"/>
                </a:lnTo>
                <a:lnTo>
                  <a:pt x="249348" y="144621"/>
                </a:lnTo>
                <a:lnTo>
                  <a:pt x="264066" y="164028"/>
                </a:lnTo>
                <a:lnTo>
                  <a:pt x="283082" y="179196"/>
                </a:lnTo>
                <a:lnTo>
                  <a:pt x="266447" y="185205"/>
                </a:lnTo>
                <a:lnTo>
                  <a:pt x="250729" y="192770"/>
                </a:lnTo>
                <a:lnTo>
                  <a:pt x="235862" y="201860"/>
                </a:lnTo>
                <a:lnTo>
                  <a:pt x="221996" y="212343"/>
                </a:lnTo>
                <a:lnTo>
                  <a:pt x="262483" y="212343"/>
                </a:lnTo>
                <a:lnTo>
                  <a:pt x="281945" y="201786"/>
                </a:lnTo>
                <a:lnTo>
                  <a:pt x="328549" y="193039"/>
                </a:lnTo>
                <a:lnTo>
                  <a:pt x="416103" y="193039"/>
                </a:lnTo>
                <a:lnTo>
                  <a:pt x="415845" y="192881"/>
                </a:lnTo>
                <a:lnTo>
                  <a:pt x="399801" y="185179"/>
                </a:lnTo>
                <a:lnTo>
                  <a:pt x="383031" y="179196"/>
                </a:lnTo>
                <a:lnTo>
                  <a:pt x="392266" y="171830"/>
                </a:lnTo>
                <a:lnTo>
                  <a:pt x="328549" y="171830"/>
                </a:lnTo>
                <a:lnTo>
                  <a:pt x="300773" y="164742"/>
                </a:lnTo>
                <a:lnTo>
                  <a:pt x="278177" y="148367"/>
                </a:lnTo>
                <a:lnTo>
                  <a:pt x="262987" y="124896"/>
                </a:lnTo>
                <a:lnTo>
                  <a:pt x="257428" y="96519"/>
                </a:lnTo>
                <a:lnTo>
                  <a:pt x="263358" y="67212"/>
                </a:lnTo>
                <a:lnTo>
                  <a:pt x="279526" y="43227"/>
                </a:lnTo>
                <a:lnTo>
                  <a:pt x="303506" y="27029"/>
                </a:lnTo>
                <a:lnTo>
                  <a:pt x="332867" y="21081"/>
                </a:lnTo>
                <a:lnTo>
                  <a:pt x="390737" y="21081"/>
                </a:lnTo>
                <a:lnTo>
                  <a:pt x="370705" y="7580"/>
                </a:lnTo>
                <a:lnTo>
                  <a:pt x="333121" y="0"/>
                </a:lnTo>
                <a:close/>
              </a:path>
              <a:path w="668020" h="424179">
                <a:moveTo>
                  <a:pt x="337439" y="193039"/>
                </a:moveTo>
                <a:lnTo>
                  <a:pt x="328549" y="193039"/>
                </a:lnTo>
                <a:lnTo>
                  <a:pt x="329946" y="193166"/>
                </a:lnTo>
                <a:lnTo>
                  <a:pt x="336042" y="193166"/>
                </a:lnTo>
                <a:lnTo>
                  <a:pt x="337439" y="193039"/>
                </a:lnTo>
                <a:close/>
              </a:path>
              <a:path w="668020" h="424179">
                <a:moveTo>
                  <a:pt x="185674" y="68960"/>
                </a:moveTo>
                <a:lnTo>
                  <a:pt x="133350" y="68960"/>
                </a:lnTo>
                <a:lnTo>
                  <a:pt x="154767" y="73284"/>
                </a:lnTo>
                <a:lnTo>
                  <a:pt x="172291" y="85074"/>
                </a:lnTo>
                <a:lnTo>
                  <a:pt x="184124" y="102554"/>
                </a:lnTo>
                <a:lnTo>
                  <a:pt x="188468" y="123951"/>
                </a:lnTo>
                <a:lnTo>
                  <a:pt x="184231" y="145101"/>
                </a:lnTo>
                <a:lnTo>
                  <a:pt x="172672" y="162464"/>
                </a:lnTo>
                <a:lnTo>
                  <a:pt x="155517" y="174351"/>
                </a:lnTo>
                <a:lnTo>
                  <a:pt x="134493" y="179069"/>
                </a:lnTo>
                <a:lnTo>
                  <a:pt x="185903" y="179069"/>
                </a:lnTo>
                <a:lnTo>
                  <a:pt x="207710" y="142896"/>
                </a:lnTo>
                <a:lnTo>
                  <a:pt x="210006" y="123951"/>
                </a:lnTo>
                <a:lnTo>
                  <a:pt x="204063" y="94565"/>
                </a:lnTo>
                <a:lnTo>
                  <a:pt x="187721" y="70342"/>
                </a:lnTo>
                <a:lnTo>
                  <a:pt x="185674" y="68960"/>
                </a:lnTo>
                <a:close/>
              </a:path>
              <a:path w="668020" h="424179">
                <a:moveTo>
                  <a:pt x="585647" y="68960"/>
                </a:moveTo>
                <a:lnTo>
                  <a:pt x="533526" y="68960"/>
                </a:lnTo>
                <a:lnTo>
                  <a:pt x="554944" y="73284"/>
                </a:lnTo>
                <a:lnTo>
                  <a:pt x="572468" y="85074"/>
                </a:lnTo>
                <a:lnTo>
                  <a:pt x="584301" y="102554"/>
                </a:lnTo>
                <a:lnTo>
                  <a:pt x="588645" y="123951"/>
                </a:lnTo>
                <a:lnTo>
                  <a:pt x="584408" y="145101"/>
                </a:lnTo>
                <a:lnTo>
                  <a:pt x="572849" y="162464"/>
                </a:lnTo>
                <a:lnTo>
                  <a:pt x="555694" y="174351"/>
                </a:lnTo>
                <a:lnTo>
                  <a:pt x="534670" y="179069"/>
                </a:lnTo>
                <a:lnTo>
                  <a:pt x="585486" y="179069"/>
                </a:lnTo>
                <a:lnTo>
                  <a:pt x="607417" y="142767"/>
                </a:lnTo>
                <a:lnTo>
                  <a:pt x="609701" y="123951"/>
                </a:lnTo>
                <a:lnTo>
                  <a:pt x="603750" y="94384"/>
                </a:lnTo>
                <a:lnTo>
                  <a:pt x="587438" y="70167"/>
                </a:lnTo>
                <a:lnTo>
                  <a:pt x="585647" y="68960"/>
                </a:lnTo>
                <a:close/>
              </a:path>
              <a:path w="668020" h="424179">
                <a:moveTo>
                  <a:pt x="390737" y="21081"/>
                </a:moveTo>
                <a:lnTo>
                  <a:pt x="332867" y="21081"/>
                </a:lnTo>
                <a:lnTo>
                  <a:pt x="362227" y="27029"/>
                </a:lnTo>
                <a:lnTo>
                  <a:pt x="386206" y="43227"/>
                </a:lnTo>
                <a:lnTo>
                  <a:pt x="402375" y="67212"/>
                </a:lnTo>
                <a:lnTo>
                  <a:pt x="408304" y="96519"/>
                </a:lnTo>
                <a:lnTo>
                  <a:pt x="402746" y="124896"/>
                </a:lnTo>
                <a:lnTo>
                  <a:pt x="387556" y="148367"/>
                </a:lnTo>
                <a:lnTo>
                  <a:pt x="364960" y="164742"/>
                </a:lnTo>
                <a:lnTo>
                  <a:pt x="337184" y="171830"/>
                </a:lnTo>
                <a:lnTo>
                  <a:pt x="392266" y="171830"/>
                </a:lnTo>
                <a:lnTo>
                  <a:pt x="402048" y="164028"/>
                </a:lnTo>
                <a:lnTo>
                  <a:pt x="416766" y="144621"/>
                </a:lnTo>
                <a:lnTo>
                  <a:pt x="426269" y="121832"/>
                </a:lnTo>
                <a:lnTo>
                  <a:pt x="429641" y="96519"/>
                </a:lnTo>
                <a:lnTo>
                  <a:pt x="422060" y="58935"/>
                </a:lnTo>
                <a:lnTo>
                  <a:pt x="401383" y="28257"/>
                </a:lnTo>
                <a:lnTo>
                  <a:pt x="390737" y="21081"/>
                </a:lnTo>
                <a:close/>
              </a:path>
            </a:pathLst>
          </a:custGeom>
          <a:solidFill>
            <a:srgbClr val="FFFFFF"/>
          </a:solidFill>
        </p:spPr>
        <p:txBody>
          <a:bodyPr wrap="square" lIns="0" tIns="0" rIns="0" bIns="0" rtlCol="0"/>
          <a:lstStyle/>
          <a:p>
            <a:endParaRPr/>
          </a:p>
        </p:txBody>
      </p:sp>
      <p:sp>
        <p:nvSpPr>
          <p:cNvPr id="15" name="object 10"/>
          <p:cNvSpPr txBox="1"/>
          <p:nvPr/>
        </p:nvSpPr>
        <p:spPr>
          <a:xfrm>
            <a:off x="679249" y="3156585"/>
            <a:ext cx="4954270" cy="1911421"/>
          </a:xfrm>
          <a:prstGeom prst="rect">
            <a:avLst/>
          </a:prstGeom>
        </p:spPr>
        <p:txBody>
          <a:bodyPr vert="horz" wrap="square" lIns="0" tIns="13335" rIns="0" bIns="0" rtlCol="0">
            <a:spAutoFit/>
          </a:bodyPr>
          <a:lstStyle/>
          <a:p>
            <a:pPr marL="12700">
              <a:lnSpc>
                <a:spcPct val="100000"/>
              </a:lnSpc>
              <a:spcBef>
                <a:spcPts val="105"/>
              </a:spcBef>
              <a:tabLst>
                <a:tab pos="354965" algn="l"/>
                <a:tab pos="355600" algn="l"/>
              </a:tabLst>
            </a:pPr>
            <a:r>
              <a:rPr lang="en-US" sz="2000" dirty="0">
                <a:solidFill>
                  <a:schemeClr val="bg1">
                    <a:lumMod val="50000"/>
                  </a:schemeClr>
                </a:solidFill>
                <a:latin typeface="Arial"/>
                <a:cs typeface="Arial"/>
              </a:rPr>
              <a:t>To make better relationship with customer we need :</a:t>
            </a:r>
          </a:p>
          <a:p>
            <a:pPr marL="355600" indent="-342900">
              <a:lnSpc>
                <a:spcPct val="100000"/>
              </a:lnSpc>
              <a:spcBef>
                <a:spcPts val="105"/>
              </a:spcBef>
              <a:buFont typeface="Arial" pitchFamily="34" charset="0"/>
              <a:buChar char="•"/>
              <a:tabLst>
                <a:tab pos="354965" algn="l"/>
                <a:tab pos="355600" algn="l"/>
              </a:tabLst>
            </a:pPr>
            <a:r>
              <a:rPr lang="en-US" sz="2000" dirty="0">
                <a:solidFill>
                  <a:schemeClr val="bg1">
                    <a:lumMod val="50000"/>
                  </a:schemeClr>
                </a:solidFill>
                <a:latin typeface="Arial"/>
                <a:cs typeface="Arial"/>
              </a:rPr>
              <a:t>Better Communication</a:t>
            </a:r>
          </a:p>
          <a:p>
            <a:pPr marL="355600" indent="-342900">
              <a:lnSpc>
                <a:spcPct val="100000"/>
              </a:lnSpc>
              <a:spcBef>
                <a:spcPts val="105"/>
              </a:spcBef>
              <a:buFont typeface="Arial" pitchFamily="34" charset="0"/>
              <a:buChar char="•"/>
              <a:tabLst>
                <a:tab pos="354965" algn="l"/>
                <a:tab pos="355600" algn="l"/>
              </a:tabLst>
            </a:pPr>
            <a:r>
              <a:rPr lang="en-US" sz="2000" dirty="0">
                <a:solidFill>
                  <a:schemeClr val="bg1">
                    <a:lumMod val="50000"/>
                  </a:schemeClr>
                </a:solidFill>
                <a:latin typeface="Arial"/>
                <a:cs typeface="Arial"/>
              </a:rPr>
              <a:t>Responsiveness</a:t>
            </a:r>
          </a:p>
          <a:p>
            <a:pPr marL="355600" indent="-342900">
              <a:lnSpc>
                <a:spcPct val="100000"/>
              </a:lnSpc>
              <a:spcBef>
                <a:spcPts val="105"/>
              </a:spcBef>
              <a:buFont typeface="Arial" pitchFamily="34" charset="0"/>
              <a:buChar char="•"/>
              <a:tabLst>
                <a:tab pos="354965" algn="l"/>
                <a:tab pos="355600" algn="l"/>
              </a:tabLst>
            </a:pPr>
            <a:r>
              <a:rPr lang="en-US" sz="2000" dirty="0">
                <a:solidFill>
                  <a:schemeClr val="bg1">
                    <a:lumMod val="50000"/>
                  </a:schemeClr>
                </a:solidFill>
                <a:latin typeface="Arial"/>
                <a:cs typeface="Arial"/>
              </a:rPr>
              <a:t>Great Quality</a:t>
            </a:r>
          </a:p>
          <a:p>
            <a:pPr marL="355600" indent="-342900">
              <a:lnSpc>
                <a:spcPct val="100000"/>
              </a:lnSpc>
              <a:spcBef>
                <a:spcPts val="105"/>
              </a:spcBef>
              <a:buFont typeface="Arial" pitchFamily="34" charset="0"/>
              <a:buChar char="•"/>
              <a:tabLst>
                <a:tab pos="354965" algn="l"/>
                <a:tab pos="355600" algn="l"/>
              </a:tabLst>
            </a:pPr>
            <a:endParaRPr sz="2000" dirty="0">
              <a:solidFill>
                <a:schemeClr val="bg1">
                  <a:lumMod val="50000"/>
                </a:schemeClr>
              </a:solidFill>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936348" y="6637121"/>
            <a:ext cx="96520"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888888"/>
                </a:solidFill>
                <a:latin typeface="Carlito"/>
                <a:cs typeface="Carlito"/>
              </a:rPr>
              <a:t>6</a:t>
            </a:r>
            <a:endParaRPr sz="1100" dirty="0">
              <a:latin typeface="Carlito"/>
              <a:cs typeface="Carlito"/>
            </a:endParaRPr>
          </a:p>
        </p:txBody>
      </p:sp>
      <p:sp>
        <p:nvSpPr>
          <p:cNvPr id="4" name="object 4"/>
          <p:cNvSpPr txBox="1">
            <a:spLocks noGrp="1"/>
          </p:cNvSpPr>
          <p:nvPr>
            <p:ph type="title"/>
          </p:nvPr>
        </p:nvSpPr>
        <p:spPr>
          <a:xfrm>
            <a:off x="596900" y="277748"/>
            <a:ext cx="4485640" cy="574040"/>
          </a:xfrm>
          <a:prstGeom prst="rect">
            <a:avLst/>
          </a:prstGeom>
        </p:spPr>
        <p:txBody>
          <a:bodyPr vert="horz" wrap="square" lIns="0" tIns="12700" rIns="0" bIns="0" rtlCol="0">
            <a:spAutoFit/>
          </a:bodyPr>
          <a:lstStyle/>
          <a:p>
            <a:pPr marL="12700">
              <a:lnSpc>
                <a:spcPct val="100000"/>
              </a:lnSpc>
              <a:spcBef>
                <a:spcPts val="100"/>
              </a:spcBef>
            </a:pPr>
            <a:r>
              <a:rPr sz="3600" spc="20" dirty="0">
                <a:latin typeface="Arial"/>
                <a:cs typeface="Arial"/>
              </a:rPr>
              <a:t>Customer</a:t>
            </a:r>
            <a:r>
              <a:rPr sz="3600" spc="15" dirty="0">
                <a:latin typeface="Arial"/>
                <a:cs typeface="Arial"/>
              </a:rPr>
              <a:t> </a:t>
            </a:r>
            <a:r>
              <a:rPr sz="3600" spc="-25" dirty="0">
                <a:latin typeface="Arial"/>
                <a:cs typeface="Arial"/>
              </a:rPr>
              <a:t>Segments</a:t>
            </a:r>
            <a:endParaRPr sz="3600">
              <a:latin typeface="Arial"/>
              <a:cs typeface="Arial"/>
            </a:endParaRPr>
          </a:p>
        </p:txBody>
      </p:sp>
      <p:sp>
        <p:nvSpPr>
          <p:cNvPr id="5" name="object 5"/>
          <p:cNvSpPr txBox="1"/>
          <p:nvPr/>
        </p:nvSpPr>
        <p:spPr>
          <a:xfrm>
            <a:off x="596900" y="990346"/>
            <a:ext cx="9479280" cy="269240"/>
          </a:xfrm>
          <a:prstGeom prst="rect">
            <a:avLst/>
          </a:prstGeom>
        </p:spPr>
        <p:txBody>
          <a:bodyPr vert="horz" wrap="square" lIns="0" tIns="12065" rIns="0" bIns="0" rtlCol="0">
            <a:spAutoFit/>
          </a:bodyPr>
          <a:lstStyle/>
          <a:p>
            <a:pPr marL="12700">
              <a:lnSpc>
                <a:spcPct val="100000"/>
              </a:lnSpc>
              <a:spcBef>
                <a:spcPts val="95"/>
              </a:spcBef>
            </a:pPr>
            <a:r>
              <a:rPr sz="1600" spc="40" dirty="0">
                <a:solidFill>
                  <a:srgbClr val="7E7E7E"/>
                </a:solidFill>
                <a:latin typeface="Arial"/>
                <a:cs typeface="Arial"/>
              </a:rPr>
              <a:t>The </a:t>
            </a:r>
            <a:r>
              <a:rPr sz="1600" spc="95" dirty="0">
                <a:solidFill>
                  <a:srgbClr val="7E7E7E"/>
                </a:solidFill>
                <a:latin typeface="Arial"/>
                <a:cs typeface="Arial"/>
              </a:rPr>
              <a:t>different </a:t>
            </a:r>
            <a:r>
              <a:rPr sz="1600" spc="90" dirty="0">
                <a:solidFill>
                  <a:srgbClr val="7E7E7E"/>
                </a:solidFill>
                <a:latin typeface="Arial"/>
                <a:cs typeface="Arial"/>
              </a:rPr>
              <a:t>groups </a:t>
            </a:r>
            <a:r>
              <a:rPr sz="1600" spc="110" dirty="0">
                <a:solidFill>
                  <a:srgbClr val="7E7E7E"/>
                </a:solidFill>
                <a:latin typeface="Arial"/>
                <a:cs typeface="Arial"/>
              </a:rPr>
              <a:t>of </a:t>
            </a:r>
            <a:r>
              <a:rPr sz="1600" spc="65" dirty="0">
                <a:solidFill>
                  <a:srgbClr val="7E7E7E"/>
                </a:solidFill>
                <a:latin typeface="Arial"/>
                <a:cs typeface="Arial"/>
              </a:rPr>
              <a:t>people </a:t>
            </a:r>
            <a:r>
              <a:rPr sz="1600" spc="70" dirty="0">
                <a:solidFill>
                  <a:srgbClr val="7E7E7E"/>
                </a:solidFill>
                <a:latin typeface="Arial"/>
                <a:cs typeface="Arial"/>
              </a:rPr>
              <a:t>you </a:t>
            </a:r>
            <a:r>
              <a:rPr sz="1600" spc="75" dirty="0">
                <a:solidFill>
                  <a:srgbClr val="7E7E7E"/>
                </a:solidFill>
                <a:latin typeface="Arial"/>
                <a:cs typeface="Arial"/>
              </a:rPr>
              <a:t>aim </a:t>
            </a:r>
            <a:r>
              <a:rPr sz="1600" spc="120" dirty="0">
                <a:solidFill>
                  <a:srgbClr val="7E7E7E"/>
                </a:solidFill>
                <a:latin typeface="Arial"/>
                <a:cs typeface="Arial"/>
              </a:rPr>
              <a:t>to </a:t>
            </a:r>
            <a:r>
              <a:rPr sz="1600" spc="35" dirty="0">
                <a:solidFill>
                  <a:srgbClr val="7E7E7E"/>
                </a:solidFill>
                <a:latin typeface="Arial"/>
                <a:cs typeface="Arial"/>
              </a:rPr>
              <a:t>reach </a:t>
            </a:r>
            <a:r>
              <a:rPr sz="1600" spc="65" dirty="0">
                <a:solidFill>
                  <a:srgbClr val="7E7E7E"/>
                </a:solidFill>
                <a:latin typeface="Arial"/>
                <a:cs typeface="Arial"/>
              </a:rPr>
              <a:t>and </a:t>
            </a:r>
            <a:r>
              <a:rPr sz="1600" spc="35" dirty="0">
                <a:solidFill>
                  <a:srgbClr val="7E7E7E"/>
                </a:solidFill>
                <a:latin typeface="Arial"/>
                <a:cs typeface="Arial"/>
              </a:rPr>
              <a:t>serve. </a:t>
            </a:r>
            <a:r>
              <a:rPr sz="1600" spc="80" dirty="0">
                <a:solidFill>
                  <a:srgbClr val="7E7E7E"/>
                </a:solidFill>
                <a:latin typeface="Arial"/>
                <a:cs typeface="Arial"/>
              </a:rPr>
              <a:t>It </a:t>
            </a:r>
            <a:r>
              <a:rPr sz="1600" spc="55" dirty="0">
                <a:solidFill>
                  <a:srgbClr val="7E7E7E"/>
                </a:solidFill>
                <a:latin typeface="Arial"/>
                <a:cs typeface="Arial"/>
              </a:rPr>
              <a:t>is </a:t>
            </a:r>
            <a:r>
              <a:rPr sz="1600" spc="85" dirty="0">
                <a:solidFill>
                  <a:srgbClr val="7E7E7E"/>
                </a:solidFill>
                <a:latin typeface="Arial"/>
                <a:cs typeface="Arial"/>
              </a:rPr>
              <a:t>the </a:t>
            </a:r>
            <a:r>
              <a:rPr sz="1600" spc="70" dirty="0">
                <a:solidFill>
                  <a:srgbClr val="7E7E7E"/>
                </a:solidFill>
                <a:latin typeface="Arial"/>
                <a:cs typeface="Arial"/>
              </a:rPr>
              <a:t>heart </a:t>
            </a:r>
            <a:r>
              <a:rPr sz="1600" spc="110" dirty="0">
                <a:solidFill>
                  <a:srgbClr val="7E7E7E"/>
                </a:solidFill>
                <a:latin typeface="Arial"/>
                <a:cs typeface="Arial"/>
              </a:rPr>
              <a:t>of </a:t>
            </a:r>
            <a:r>
              <a:rPr sz="1600" spc="85" dirty="0">
                <a:solidFill>
                  <a:srgbClr val="7E7E7E"/>
                </a:solidFill>
                <a:latin typeface="Arial"/>
                <a:cs typeface="Arial"/>
              </a:rPr>
              <a:t>the </a:t>
            </a:r>
            <a:r>
              <a:rPr sz="1600" spc="55" dirty="0">
                <a:solidFill>
                  <a:srgbClr val="7E7E7E"/>
                </a:solidFill>
                <a:latin typeface="Arial"/>
                <a:cs typeface="Arial"/>
              </a:rPr>
              <a:t>business</a:t>
            </a:r>
            <a:r>
              <a:rPr sz="1600" spc="5" dirty="0">
                <a:solidFill>
                  <a:srgbClr val="7E7E7E"/>
                </a:solidFill>
                <a:latin typeface="Arial"/>
                <a:cs typeface="Arial"/>
              </a:rPr>
              <a:t> </a:t>
            </a:r>
            <a:r>
              <a:rPr sz="1600" spc="90" dirty="0">
                <a:solidFill>
                  <a:srgbClr val="7E7E7E"/>
                </a:solidFill>
                <a:latin typeface="Arial"/>
                <a:cs typeface="Arial"/>
              </a:rPr>
              <a:t>model</a:t>
            </a:r>
            <a:endParaRPr sz="1600">
              <a:latin typeface="Arial"/>
              <a:cs typeface="Arial"/>
            </a:endParaRPr>
          </a:p>
        </p:txBody>
      </p:sp>
      <p:sp>
        <p:nvSpPr>
          <p:cNvPr id="6" name="object 6"/>
          <p:cNvSpPr txBox="1"/>
          <p:nvPr/>
        </p:nvSpPr>
        <p:spPr>
          <a:xfrm>
            <a:off x="589280" y="1671955"/>
            <a:ext cx="5453380" cy="635635"/>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808080"/>
                </a:solidFill>
                <a:latin typeface="Arial"/>
                <a:cs typeface="Arial"/>
              </a:rPr>
              <a:t>Customers are grouped into segments based</a:t>
            </a:r>
            <a:r>
              <a:rPr sz="2000" spc="-195" dirty="0">
                <a:solidFill>
                  <a:srgbClr val="808080"/>
                </a:solidFill>
                <a:latin typeface="Arial"/>
                <a:cs typeface="Arial"/>
              </a:rPr>
              <a:t> </a:t>
            </a:r>
            <a:r>
              <a:rPr sz="2000" dirty="0">
                <a:solidFill>
                  <a:srgbClr val="808080"/>
                </a:solidFill>
                <a:latin typeface="Arial"/>
                <a:cs typeface="Arial"/>
              </a:rPr>
              <a:t>on  common needs, problems, or</a:t>
            </a:r>
            <a:r>
              <a:rPr sz="2000" spc="-140" dirty="0">
                <a:solidFill>
                  <a:srgbClr val="808080"/>
                </a:solidFill>
                <a:latin typeface="Arial"/>
                <a:cs typeface="Arial"/>
              </a:rPr>
              <a:t> </a:t>
            </a:r>
            <a:r>
              <a:rPr sz="2000" dirty="0">
                <a:solidFill>
                  <a:srgbClr val="808080"/>
                </a:solidFill>
                <a:latin typeface="Arial"/>
                <a:cs typeface="Arial"/>
              </a:rPr>
              <a:t>behaviors.</a:t>
            </a:r>
            <a:endParaRPr sz="2000">
              <a:latin typeface="Arial"/>
              <a:cs typeface="Arial"/>
            </a:endParaRPr>
          </a:p>
        </p:txBody>
      </p:sp>
      <p:sp>
        <p:nvSpPr>
          <p:cNvPr id="7" name="object 7"/>
          <p:cNvSpPr txBox="1"/>
          <p:nvPr/>
        </p:nvSpPr>
        <p:spPr>
          <a:xfrm>
            <a:off x="9287382" y="1564894"/>
            <a:ext cx="2155190" cy="1117600"/>
          </a:xfrm>
          <a:prstGeom prst="rect">
            <a:avLst/>
          </a:prstGeom>
        </p:spPr>
        <p:txBody>
          <a:bodyPr vert="horz" wrap="square" lIns="0" tIns="12700" rIns="0" bIns="0" rtlCol="0">
            <a:spAutoFit/>
          </a:bodyPr>
          <a:lstStyle/>
          <a:p>
            <a:pPr marL="12700">
              <a:lnSpc>
                <a:spcPct val="100000"/>
              </a:lnSpc>
              <a:spcBef>
                <a:spcPts val="100"/>
              </a:spcBef>
            </a:pPr>
            <a:r>
              <a:rPr sz="1800" b="1" spc="-30" dirty="0">
                <a:solidFill>
                  <a:srgbClr val="404040"/>
                </a:solidFill>
                <a:latin typeface="Arial"/>
                <a:cs typeface="Arial"/>
              </a:rPr>
              <a:t>Mass</a:t>
            </a:r>
            <a:r>
              <a:rPr sz="1800" b="1" spc="20" dirty="0">
                <a:solidFill>
                  <a:srgbClr val="404040"/>
                </a:solidFill>
                <a:latin typeface="Arial"/>
                <a:cs typeface="Arial"/>
              </a:rPr>
              <a:t> </a:t>
            </a:r>
            <a:r>
              <a:rPr sz="1800" b="1" spc="35" dirty="0">
                <a:solidFill>
                  <a:srgbClr val="404040"/>
                </a:solidFill>
                <a:latin typeface="Arial"/>
                <a:cs typeface="Arial"/>
              </a:rPr>
              <a:t>Market</a:t>
            </a:r>
            <a:endParaRPr sz="1800">
              <a:latin typeface="Arial"/>
              <a:cs typeface="Arial"/>
            </a:endParaRPr>
          </a:p>
          <a:p>
            <a:pPr marL="12700" marR="5080">
              <a:lnSpc>
                <a:spcPct val="110000"/>
              </a:lnSpc>
              <a:spcBef>
                <a:spcPts val="875"/>
              </a:spcBef>
            </a:pPr>
            <a:r>
              <a:rPr sz="1400" spc="55" dirty="0">
                <a:solidFill>
                  <a:srgbClr val="7E7E7E"/>
                </a:solidFill>
                <a:latin typeface="Arial"/>
                <a:cs typeface="Arial"/>
              </a:rPr>
              <a:t>large </a:t>
            </a:r>
            <a:r>
              <a:rPr sz="1400" spc="95" dirty="0">
                <a:solidFill>
                  <a:srgbClr val="7E7E7E"/>
                </a:solidFill>
                <a:latin typeface="Arial"/>
                <a:cs typeface="Arial"/>
              </a:rPr>
              <a:t>group with</a:t>
            </a:r>
            <a:r>
              <a:rPr sz="1400" spc="-85" dirty="0">
                <a:solidFill>
                  <a:srgbClr val="7E7E7E"/>
                </a:solidFill>
                <a:latin typeface="Arial"/>
                <a:cs typeface="Arial"/>
              </a:rPr>
              <a:t> </a:t>
            </a:r>
            <a:r>
              <a:rPr sz="1400" spc="70" dirty="0">
                <a:solidFill>
                  <a:srgbClr val="7E7E7E"/>
                </a:solidFill>
                <a:latin typeface="Arial"/>
                <a:cs typeface="Arial"/>
              </a:rPr>
              <a:t>broadly  </a:t>
            </a:r>
            <a:r>
              <a:rPr sz="1400" spc="75" dirty="0">
                <a:solidFill>
                  <a:srgbClr val="7E7E7E"/>
                </a:solidFill>
                <a:latin typeface="Arial"/>
                <a:cs typeface="Arial"/>
              </a:rPr>
              <a:t>similar</a:t>
            </a:r>
            <a:r>
              <a:rPr sz="1400" spc="15" dirty="0">
                <a:solidFill>
                  <a:srgbClr val="7E7E7E"/>
                </a:solidFill>
                <a:latin typeface="Arial"/>
                <a:cs typeface="Arial"/>
              </a:rPr>
              <a:t> </a:t>
            </a:r>
            <a:r>
              <a:rPr sz="1400" spc="40" dirty="0">
                <a:solidFill>
                  <a:srgbClr val="7E7E7E"/>
                </a:solidFill>
                <a:latin typeface="Arial"/>
                <a:cs typeface="Arial"/>
              </a:rPr>
              <a:t>needs</a:t>
            </a:r>
            <a:endParaRPr sz="1400">
              <a:latin typeface="Arial"/>
              <a:cs typeface="Arial"/>
            </a:endParaRPr>
          </a:p>
          <a:p>
            <a:pPr marL="12700">
              <a:lnSpc>
                <a:spcPct val="100000"/>
              </a:lnSpc>
              <a:spcBef>
                <a:spcPts val="120"/>
              </a:spcBef>
            </a:pPr>
            <a:r>
              <a:rPr sz="1450" i="1" spc="-20" dirty="0">
                <a:solidFill>
                  <a:srgbClr val="7E7E7E"/>
                </a:solidFill>
                <a:latin typeface="Arial"/>
                <a:cs typeface="Arial"/>
              </a:rPr>
              <a:t>E.g. </a:t>
            </a:r>
            <a:r>
              <a:rPr sz="1450" i="1" spc="55" dirty="0">
                <a:solidFill>
                  <a:srgbClr val="7E7E7E"/>
                </a:solidFill>
                <a:latin typeface="Arial"/>
                <a:cs typeface="Arial"/>
              </a:rPr>
              <a:t>All</a:t>
            </a:r>
            <a:r>
              <a:rPr sz="1450" i="1" spc="40" dirty="0">
                <a:solidFill>
                  <a:srgbClr val="7E7E7E"/>
                </a:solidFill>
                <a:latin typeface="Arial"/>
                <a:cs typeface="Arial"/>
              </a:rPr>
              <a:t> </a:t>
            </a:r>
            <a:r>
              <a:rPr sz="1450" i="1" spc="60" dirty="0">
                <a:solidFill>
                  <a:srgbClr val="7E7E7E"/>
                </a:solidFill>
                <a:latin typeface="Arial"/>
                <a:cs typeface="Arial"/>
              </a:rPr>
              <a:t>population</a:t>
            </a:r>
            <a:endParaRPr sz="1450">
              <a:latin typeface="Arial"/>
              <a:cs typeface="Arial"/>
            </a:endParaRPr>
          </a:p>
        </p:txBody>
      </p:sp>
      <p:sp>
        <p:nvSpPr>
          <p:cNvPr id="8" name="object 8"/>
          <p:cNvSpPr txBox="1"/>
          <p:nvPr/>
        </p:nvSpPr>
        <p:spPr>
          <a:xfrm>
            <a:off x="9287382" y="2983484"/>
            <a:ext cx="2256790" cy="111760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404040"/>
                </a:solidFill>
                <a:latin typeface="Arial"/>
                <a:cs typeface="Arial"/>
              </a:rPr>
              <a:t>Niche</a:t>
            </a:r>
            <a:r>
              <a:rPr sz="1800" b="1" spc="20" dirty="0">
                <a:solidFill>
                  <a:srgbClr val="404040"/>
                </a:solidFill>
                <a:latin typeface="Arial"/>
                <a:cs typeface="Arial"/>
              </a:rPr>
              <a:t> </a:t>
            </a:r>
            <a:r>
              <a:rPr sz="1800" b="1" spc="35" dirty="0">
                <a:solidFill>
                  <a:srgbClr val="404040"/>
                </a:solidFill>
                <a:latin typeface="Arial"/>
                <a:cs typeface="Arial"/>
              </a:rPr>
              <a:t>Market</a:t>
            </a:r>
            <a:endParaRPr sz="1800">
              <a:latin typeface="Arial"/>
              <a:cs typeface="Arial"/>
            </a:endParaRPr>
          </a:p>
          <a:p>
            <a:pPr marL="12700" marR="5080">
              <a:lnSpc>
                <a:spcPct val="110200"/>
              </a:lnSpc>
              <a:spcBef>
                <a:spcPts val="869"/>
              </a:spcBef>
            </a:pPr>
            <a:r>
              <a:rPr sz="1400" spc="30" dirty="0">
                <a:solidFill>
                  <a:srgbClr val="7E7E7E"/>
                </a:solidFill>
                <a:latin typeface="Arial"/>
                <a:cs typeface="Arial"/>
              </a:rPr>
              <a:t>A </a:t>
            </a:r>
            <a:r>
              <a:rPr sz="1400" spc="55" dirty="0">
                <a:solidFill>
                  <a:srgbClr val="7E7E7E"/>
                </a:solidFill>
                <a:latin typeface="Arial"/>
                <a:cs typeface="Arial"/>
              </a:rPr>
              <a:t>specific </a:t>
            </a:r>
            <a:r>
              <a:rPr sz="1400" spc="95" dirty="0">
                <a:solidFill>
                  <a:srgbClr val="7E7E7E"/>
                </a:solidFill>
                <a:latin typeface="Arial"/>
                <a:cs typeface="Arial"/>
              </a:rPr>
              <a:t>group with</a:t>
            </a:r>
            <a:r>
              <a:rPr sz="1400" spc="-105" dirty="0">
                <a:solidFill>
                  <a:srgbClr val="7E7E7E"/>
                </a:solidFill>
                <a:latin typeface="Arial"/>
                <a:cs typeface="Arial"/>
              </a:rPr>
              <a:t> </a:t>
            </a:r>
            <a:r>
              <a:rPr sz="1400" spc="35" dirty="0">
                <a:solidFill>
                  <a:srgbClr val="7E7E7E"/>
                </a:solidFill>
                <a:latin typeface="Arial"/>
                <a:cs typeface="Arial"/>
              </a:rPr>
              <a:t>very  </a:t>
            </a:r>
            <a:r>
              <a:rPr sz="1400" spc="55" dirty="0">
                <a:solidFill>
                  <a:srgbClr val="7E7E7E"/>
                </a:solidFill>
                <a:latin typeface="Arial"/>
                <a:cs typeface="Arial"/>
              </a:rPr>
              <a:t>specific</a:t>
            </a:r>
            <a:r>
              <a:rPr sz="1400" spc="-10" dirty="0">
                <a:solidFill>
                  <a:srgbClr val="7E7E7E"/>
                </a:solidFill>
                <a:latin typeface="Arial"/>
                <a:cs typeface="Arial"/>
              </a:rPr>
              <a:t> </a:t>
            </a:r>
            <a:r>
              <a:rPr sz="1400" spc="45" dirty="0">
                <a:solidFill>
                  <a:srgbClr val="7E7E7E"/>
                </a:solidFill>
                <a:latin typeface="Arial"/>
                <a:cs typeface="Arial"/>
              </a:rPr>
              <a:t>needs.</a:t>
            </a:r>
            <a:endParaRPr sz="1400">
              <a:latin typeface="Arial"/>
              <a:cs typeface="Arial"/>
            </a:endParaRPr>
          </a:p>
          <a:p>
            <a:pPr marL="12700">
              <a:lnSpc>
                <a:spcPct val="100000"/>
              </a:lnSpc>
              <a:spcBef>
                <a:spcPts val="120"/>
              </a:spcBef>
            </a:pPr>
            <a:r>
              <a:rPr sz="1450" i="1" spc="-20" dirty="0">
                <a:solidFill>
                  <a:srgbClr val="7E7E7E"/>
                </a:solidFill>
                <a:latin typeface="Arial"/>
                <a:cs typeface="Arial"/>
              </a:rPr>
              <a:t>E.g.</a:t>
            </a:r>
            <a:r>
              <a:rPr sz="1450" i="1" spc="20" dirty="0">
                <a:solidFill>
                  <a:srgbClr val="7E7E7E"/>
                </a:solidFill>
                <a:latin typeface="Arial"/>
                <a:cs typeface="Arial"/>
              </a:rPr>
              <a:t> </a:t>
            </a:r>
            <a:r>
              <a:rPr sz="1450" i="1" spc="15" dirty="0">
                <a:solidFill>
                  <a:srgbClr val="7E7E7E"/>
                </a:solidFill>
                <a:latin typeface="Arial"/>
                <a:cs typeface="Arial"/>
              </a:rPr>
              <a:t>Bloggers</a:t>
            </a:r>
            <a:endParaRPr sz="1450">
              <a:latin typeface="Arial"/>
              <a:cs typeface="Arial"/>
            </a:endParaRPr>
          </a:p>
        </p:txBody>
      </p:sp>
      <p:sp>
        <p:nvSpPr>
          <p:cNvPr id="9" name="object 9"/>
          <p:cNvSpPr txBox="1"/>
          <p:nvPr/>
        </p:nvSpPr>
        <p:spPr>
          <a:xfrm>
            <a:off x="9287382" y="4402328"/>
            <a:ext cx="2548255" cy="135255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404040"/>
                </a:solidFill>
                <a:latin typeface="Arial"/>
                <a:cs typeface="Arial"/>
              </a:rPr>
              <a:t>Segmented</a:t>
            </a:r>
            <a:endParaRPr sz="1800">
              <a:latin typeface="Arial"/>
              <a:cs typeface="Arial"/>
            </a:endParaRPr>
          </a:p>
          <a:p>
            <a:pPr marL="12700" marR="5080">
              <a:lnSpc>
                <a:spcPct val="110000"/>
              </a:lnSpc>
              <a:spcBef>
                <a:spcPts val="875"/>
              </a:spcBef>
            </a:pPr>
            <a:r>
              <a:rPr sz="1400" spc="50" dirty="0">
                <a:solidFill>
                  <a:srgbClr val="7E7E7E"/>
                </a:solidFill>
                <a:latin typeface="Arial"/>
                <a:cs typeface="Arial"/>
              </a:rPr>
              <a:t>Groups </a:t>
            </a:r>
            <a:r>
              <a:rPr sz="1400" spc="95" dirty="0">
                <a:solidFill>
                  <a:srgbClr val="7E7E7E"/>
                </a:solidFill>
                <a:latin typeface="Arial"/>
                <a:cs typeface="Arial"/>
              </a:rPr>
              <a:t>with </a:t>
            </a:r>
            <a:r>
              <a:rPr sz="1400" spc="80" dirty="0">
                <a:solidFill>
                  <a:srgbClr val="7E7E7E"/>
                </a:solidFill>
                <a:latin typeface="Arial"/>
                <a:cs typeface="Arial"/>
              </a:rPr>
              <a:t>slightly</a:t>
            </a:r>
            <a:r>
              <a:rPr sz="1400" spc="-90" dirty="0">
                <a:solidFill>
                  <a:srgbClr val="7E7E7E"/>
                </a:solidFill>
                <a:latin typeface="Arial"/>
                <a:cs typeface="Arial"/>
              </a:rPr>
              <a:t> </a:t>
            </a:r>
            <a:r>
              <a:rPr sz="1400" spc="80" dirty="0">
                <a:solidFill>
                  <a:srgbClr val="7E7E7E"/>
                </a:solidFill>
                <a:latin typeface="Arial"/>
                <a:cs typeface="Arial"/>
              </a:rPr>
              <a:t>different  </a:t>
            </a:r>
            <a:r>
              <a:rPr sz="1400" spc="45" dirty="0">
                <a:solidFill>
                  <a:srgbClr val="7E7E7E"/>
                </a:solidFill>
                <a:latin typeface="Arial"/>
                <a:cs typeface="Arial"/>
              </a:rPr>
              <a:t>needs.</a:t>
            </a:r>
            <a:endParaRPr sz="1400">
              <a:latin typeface="Arial"/>
              <a:cs typeface="Arial"/>
            </a:endParaRPr>
          </a:p>
          <a:p>
            <a:pPr marL="12700">
              <a:lnSpc>
                <a:spcPct val="100000"/>
              </a:lnSpc>
              <a:spcBef>
                <a:spcPts val="114"/>
              </a:spcBef>
            </a:pPr>
            <a:r>
              <a:rPr sz="1450" i="1" spc="-20" dirty="0">
                <a:solidFill>
                  <a:srgbClr val="7E7E7E"/>
                </a:solidFill>
                <a:latin typeface="Arial"/>
                <a:cs typeface="Arial"/>
              </a:rPr>
              <a:t>E.g. </a:t>
            </a:r>
            <a:r>
              <a:rPr sz="1450" i="1" spc="35" dirty="0">
                <a:solidFill>
                  <a:srgbClr val="7E7E7E"/>
                </a:solidFill>
                <a:latin typeface="Arial"/>
                <a:cs typeface="Arial"/>
              </a:rPr>
              <a:t>Technology</a:t>
            </a:r>
            <a:r>
              <a:rPr sz="1450" i="1" spc="20" dirty="0">
                <a:solidFill>
                  <a:srgbClr val="7E7E7E"/>
                </a:solidFill>
                <a:latin typeface="Arial"/>
                <a:cs typeface="Arial"/>
              </a:rPr>
              <a:t> Bloggers,</a:t>
            </a:r>
            <a:endParaRPr sz="1450">
              <a:latin typeface="Arial"/>
              <a:cs typeface="Arial"/>
            </a:endParaRPr>
          </a:p>
          <a:p>
            <a:pPr marL="12700">
              <a:lnSpc>
                <a:spcPct val="100000"/>
              </a:lnSpc>
              <a:spcBef>
                <a:spcPts val="110"/>
              </a:spcBef>
            </a:pPr>
            <a:r>
              <a:rPr sz="1450" i="1" spc="30" dirty="0">
                <a:solidFill>
                  <a:srgbClr val="7E7E7E"/>
                </a:solidFill>
                <a:latin typeface="Arial"/>
                <a:cs typeface="Arial"/>
              </a:rPr>
              <a:t>Health</a:t>
            </a:r>
            <a:r>
              <a:rPr sz="1450" i="1" spc="5" dirty="0">
                <a:solidFill>
                  <a:srgbClr val="7E7E7E"/>
                </a:solidFill>
                <a:latin typeface="Arial"/>
                <a:cs typeface="Arial"/>
              </a:rPr>
              <a:t> </a:t>
            </a:r>
            <a:r>
              <a:rPr sz="1450" i="1" spc="45" dirty="0">
                <a:solidFill>
                  <a:srgbClr val="7E7E7E"/>
                </a:solidFill>
                <a:latin typeface="Arial"/>
                <a:cs typeface="Arial"/>
              </a:rPr>
              <a:t>bloggers</a:t>
            </a:r>
            <a:endParaRPr sz="1450">
              <a:latin typeface="Arial"/>
              <a:cs typeface="Arial"/>
            </a:endParaRPr>
          </a:p>
        </p:txBody>
      </p:sp>
      <p:sp>
        <p:nvSpPr>
          <p:cNvPr id="10" name="object 10"/>
          <p:cNvSpPr txBox="1"/>
          <p:nvPr/>
        </p:nvSpPr>
        <p:spPr>
          <a:xfrm>
            <a:off x="621283" y="4549267"/>
            <a:ext cx="6731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808080"/>
                </a:solidFill>
                <a:latin typeface="Arial"/>
                <a:cs typeface="Arial"/>
              </a:rPr>
              <a:t>Ste</a:t>
            </a:r>
            <a:r>
              <a:rPr sz="1800" spc="-15" dirty="0">
                <a:solidFill>
                  <a:srgbClr val="808080"/>
                </a:solidFill>
                <a:latin typeface="Arial"/>
                <a:cs typeface="Arial"/>
              </a:rPr>
              <a:t>p</a:t>
            </a:r>
            <a:r>
              <a:rPr sz="1800" dirty="0">
                <a:solidFill>
                  <a:srgbClr val="808080"/>
                </a:solidFill>
                <a:latin typeface="Arial"/>
                <a:cs typeface="Arial"/>
              </a:rPr>
              <a:t>s:</a:t>
            </a:r>
            <a:endParaRPr sz="1800" dirty="0">
              <a:latin typeface="Arial"/>
              <a:cs typeface="Arial"/>
            </a:endParaRPr>
          </a:p>
        </p:txBody>
      </p:sp>
      <p:sp>
        <p:nvSpPr>
          <p:cNvPr id="11" name="object 11"/>
          <p:cNvSpPr txBox="1"/>
          <p:nvPr/>
        </p:nvSpPr>
        <p:spPr>
          <a:xfrm>
            <a:off x="621283" y="4823586"/>
            <a:ext cx="5111750" cy="1713290"/>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lang="en-US" sz="1800" dirty="0">
                <a:solidFill>
                  <a:schemeClr val="bg1">
                    <a:lumMod val="50000"/>
                  </a:schemeClr>
                </a:solidFill>
                <a:latin typeface="Arial"/>
                <a:cs typeface="Arial"/>
              </a:rPr>
              <a:t>Geographic Segmentation ( Karachi </a:t>
            </a:r>
            <a:r>
              <a:rPr lang="en-US" dirty="0" err="1">
                <a:solidFill>
                  <a:schemeClr val="bg1">
                    <a:lumMod val="50000"/>
                  </a:schemeClr>
                </a:solidFill>
                <a:latin typeface="Arial"/>
                <a:cs typeface="Arial"/>
              </a:rPr>
              <a:t>u</a:t>
            </a:r>
            <a:r>
              <a:rPr lang="en-US" sz="1800" dirty="0" err="1">
                <a:solidFill>
                  <a:schemeClr val="bg1">
                    <a:lumMod val="50000"/>
                  </a:schemeClr>
                </a:solidFill>
                <a:latin typeface="Arial"/>
                <a:cs typeface="Arial"/>
              </a:rPr>
              <a:t>nmost</a:t>
            </a:r>
            <a:r>
              <a:rPr lang="en-US" sz="1800" dirty="0">
                <a:solidFill>
                  <a:schemeClr val="bg1">
                    <a:lumMod val="50000"/>
                  </a:schemeClr>
                </a:solidFill>
                <a:latin typeface="Arial"/>
                <a:cs typeface="Arial"/>
              </a:rPr>
              <a:t> Popular areas )</a:t>
            </a:r>
          </a:p>
          <a:p>
            <a:pPr marL="299085" indent="-287020">
              <a:lnSpc>
                <a:spcPct val="100000"/>
              </a:lnSpc>
              <a:spcBef>
                <a:spcPts val="100"/>
              </a:spcBef>
              <a:buChar char="•"/>
              <a:tabLst>
                <a:tab pos="299085" algn="l"/>
                <a:tab pos="299720" algn="l"/>
              </a:tabLst>
            </a:pPr>
            <a:r>
              <a:rPr lang="en-US" dirty="0">
                <a:solidFill>
                  <a:schemeClr val="bg1">
                    <a:lumMod val="50000"/>
                  </a:schemeClr>
                </a:solidFill>
                <a:latin typeface="Arial"/>
                <a:cs typeface="Arial"/>
              </a:rPr>
              <a:t>Demographic Segmentation ( Boys and Men’s , 14-40 )</a:t>
            </a:r>
          </a:p>
          <a:p>
            <a:pPr marL="299085" indent="-287020">
              <a:lnSpc>
                <a:spcPct val="100000"/>
              </a:lnSpc>
              <a:spcBef>
                <a:spcPts val="100"/>
              </a:spcBef>
              <a:buChar char="•"/>
              <a:tabLst>
                <a:tab pos="299085" algn="l"/>
                <a:tab pos="299720" algn="l"/>
              </a:tabLst>
            </a:pPr>
            <a:r>
              <a:rPr lang="en-US" dirty="0">
                <a:solidFill>
                  <a:schemeClr val="bg1">
                    <a:lumMod val="50000"/>
                  </a:schemeClr>
                </a:solidFill>
                <a:latin typeface="Arial"/>
                <a:cs typeface="Arial"/>
              </a:rPr>
              <a:t>Psychographic Segmentation ( Middle Class )</a:t>
            </a:r>
          </a:p>
          <a:p>
            <a:pPr marL="299085" indent="-287020">
              <a:lnSpc>
                <a:spcPct val="100000"/>
              </a:lnSpc>
              <a:spcBef>
                <a:spcPts val="100"/>
              </a:spcBef>
              <a:buChar char="•"/>
              <a:tabLst>
                <a:tab pos="299085" algn="l"/>
                <a:tab pos="299720" algn="l"/>
              </a:tabLst>
            </a:pPr>
            <a:endParaRPr sz="1800" dirty="0">
              <a:solidFill>
                <a:schemeClr val="bg1">
                  <a:lumMod val="50000"/>
                </a:schemeClr>
              </a:solidFill>
              <a:latin typeface="Arial"/>
              <a:cs typeface="Arial"/>
            </a:endParaRPr>
          </a:p>
        </p:txBody>
      </p:sp>
      <p:sp>
        <p:nvSpPr>
          <p:cNvPr id="12" name="object 12"/>
          <p:cNvSpPr/>
          <p:nvPr/>
        </p:nvSpPr>
        <p:spPr>
          <a:xfrm>
            <a:off x="8110728" y="1886711"/>
            <a:ext cx="457200" cy="536575"/>
          </a:xfrm>
          <a:custGeom>
            <a:avLst/>
            <a:gdLst/>
            <a:ahLst/>
            <a:cxnLst/>
            <a:rect l="l" t="t" r="r" b="b"/>
            <a:pathLst>
              <a:path w="457200" h="536575">
                <a:moveTo>
                  <a:pt x="0" y="0"/>
                </a:moveTo>
                <a:lnTo>
                  <a:pt x="0" y="460628"/>
                </a:lnTo>
                <a:lnTo>
                  <a:pt x="6139" y="490263"/>
                </a:lnTo>
                <a:lnTo>
                  <a:pt x="22828" y="514350"/>
                </a:lnTo>
                <a:lnTo>
                  <a:pt x="47470" y="530530"/>
                </a:lnTo>
                <a:lnTo>
                  <a:pt x="77470" y="536448"/>
                </a:lnTo>
                <a:lnTo>
                  <a:pt x="457200" y="536448"/>
                </a:lnTo>
                <a:lnTo>
                  <a:pt x="429085" y="472265"/>
                </a:lnTo>
                <a:lnTo>
                  <a:pt x="399161" y="401700"/>
                </a:lnTo>
                <a:lnTo>
                  <a:pt x="378719" y="358120"/>
                </a:lnTo>
                <a:lnTo>
                  <a:pt x="355570" y="316347"/>
                </a:lnTo>
                <a:lnTo>
                  <a:pt x="329826" y="276391"/>
                </a:lnTo>
                <a:lnTo>
                  <a:pt x="301601" y="238261"/>
                </a:lnTo>
                <a:lnTo>
                  <a:pt x="271007" y="201965"/>
                </a:lnTo>
                <a:lnTo>
                  <a:pt x="238156" y="167512"/>
                </a:lnTo>
                <a:lnTo>
                  <a:pt x="203163" y="134912"/>
                </a:lnTo>
                <a:lnTo>
                  <a:pt x="166139" y="104172"/>
                </a:lnTo>
                <a:lnTo>
                  <a:pt x="127198" y="75303"/>
                </a:lnTo>
                <a:lnTo>
                  <a:pt x="86452" y="48311"/>
                </a:lnTo>
                <a:lnTo>
                  <a:pt x="44015" y="23207"/>
                </a:lnTo>
                <a:lnTo>
                  <a:pt x="0" y="0"/>
                </a:lnTo>
                <a:close/>
              </a:path>
            </a:pathLst>
          </a:custGeom>
          <a:solidFill>
            <a:srgbClr val="006FC0"/>
          </a:solidFill>
        </p:spPr>
        <p:txBody>
          <a:bodyPr wrap="square" lIns="0" tIns="0" rIns="0" bIns="0" rtlCol="0"/>
          <a:lstStyle/>
          <a:p>
            <a:endParaRPr/>
          </a:p>
        </p:txBody>
      </p:sp>
      <p:sp>
        <p:nvSpPr>
          <p:cNvPr id="13" name="object 13"/>
          <p:cNvSpPr/>
          <p:nvPr/>
        </p:nvSpPr>
        <p:spPr>
          <a:xfrm>
            <a:off x="6429755" y="1816607"/>
            <a:ext cx="696595" cy="607060"/>
          </a:xfrm>
          <a:custGeom>
            <a:avLst/>
            <a:gdLst/>
            <a:ahLst/>
            <a:cxnLst/>
            <a:rect l="l" t="t" r="r" b="b"/>
            <a:pathLst>
              <a:path w="696595" h="607060">
                <a:moveTo>
                  <a:pt x="696468" y="0"/>
                </a:moveTo>
                <a:lnTo>
                  <a:pt x="646950" y="15234"/>
                </a:lnTo>
                <a:lnTo>
                  <a:pt x="598741" y="32057"/>
                </a:lnTo>
                <a:lnTo>
                  <a:pt x="551880" y="50469"/>
                </a:lnTo>
                <a:lnTo>
                  <a:pt x="506406" y="70469"/>
                </a:lnTo>
                <a:lnTo>
                  <a:pt x="462361" y="92059"/>
                </a:lnTo>
                <a:lnTo>
                  <a:pt x="419783" y="115237"/>
                </a:lnTo>
                <a:lnTo>
                  <a:pt x="378711" y="140004"/>
                </a:lnTo>
                <a:lnTo>
                  <a:pt x="339187" y="166359"/>
                </a:lnTo>
                <a:lnTo>
                  <a:pt x="301249" y="194304"/>
                </a:lnTo>
                <a:lnTo>
                  <a:pt x="264937" y="223837"/>
                </a:lnTo>
                <a:lnTo>
                  <a:pt x="230292" y="254959"/>
                </a:lnTo>
                <a:lnTo>
                  <a:pt x="197351" y="287670"/>
                </a:lnTo>
                <a:lnTo>
                  <a:pt x="166157" y="321969"/>
                </a:lnTo>
                <a:lnTo>
                  <a:pt x="136747" y="357858"/>
                </a:lnTo>
                <a:lnTo>
                  <a:pt x="109162" y="395335"/>
                </a:lnTo>
                <a:lnTo>
                  <a:pt x="83442" y="434400"/>
                </a:lnTo>
                <a:lnTo>
                  <a:pt x="59625" y="475055"/>
                </a:lnTo>
                <a:lnTo>
                  <a:pt x="37753" y="517298"/>
                </a:lnTo>
                <a:lnTo>
                  <a:pt x="17865" y="561131"/>
                </a:lnTo>
                <a:lnTo>
                  <a:pt x="0" y="606551"/>
                </a:lnTo>
                <a:lnTo>
                  <a:pt x="619251" y="606551"/>
                </a:lnTo>
                <a:lnTo>
                  <a:pt x="649640" y="600634"/>
                </a:lnTo>
                <a:lnTo>
                  <a:pt x="674147" y="584453"/>
                </a:lnTo>
                <a:lnTo>
                  <a:pt x="690510" y="560367"/>
                </a:lnTo>
                <a:lnTo>
                  <a:pt x="696468" y="530732"/>
                </a:lnTo>
                <a:lnTo>
                  <a:pt x="696468" y="0"/>
                </a:lnTo>
                <a:close/>
              </a:path>
            </a:pathLst>
          </a:custGeom>
          <a:solidFill>
            <a:srgbClr val="006FC0"/>
          </a:solidFill>
        </p:spPr>
        <p:txBody>
          <a:bodyPr wrap="square" lIns="0" tIns="0" rIns="0" bIns="0" rtlCol="0"/>
          <a:lstStyle/>
          <a:p>
            <a:endParaRPr/>
          </a:p>
        </p:txBody>
      </p:sp>
      <p:sp>
        <p:nvSpPr>
          <p:cNvPr id="14" name="object 14"/>
          <p:cNvSpPr/>
          <p:nvPr/>
        </p:nvSpPr>
        <p:spPr>
          <a:xfrm>
            <a:off x="7203947" y="2499360"/>
            <a:ext cx="830580" cy="829310"/>
          </a:xfrm>
          <a:custGeom>
            <a:avLst/>
            <a:gdLst/>
            <a:ahLst/>
            <a:cxnLst/>
            <a:rect l="l" t="t" r="r" b="b"/>
            <a:pathLst>
              <a:path w="830579" h="829310">
                <a:moveTo>
                  <a:pt x="753491" y="0"/>
                </a:moveTo>
                <a:lnTo>
                  <a:pt x="75946" y="0"/>
                </a:lnTo>
                <a:lnTo>
                  <a:pt x="46291" y="6113"/>
                </a:lnTo>
                <a:lnTo>
                  <a:pt x="22161" y="22717"/>
                </a:lnTo>
                <a:lnTo>
                  <a:pt x="5937" y="47202"/>
                </a:lnTo>
                <a:lnTo>
                  <a:pt x="0" y="76962"/>
                </a:lnTo>
                <a:lnTo>
                  <a:pt x="0" y="753237"/>
                </a:lnTo>
                <a:lnTo>
                  <a:pt x="5937" y="782871"/>
                </a:lnTo>
                <a:lnTo>
                  <a:pt x="22161" y="806958"/>
                </a:lnTo>
                <a:lnTo>
                  <a:pt x="46291" y="823138"/>
                </a:lnTo>
                <a:lnTo>
                  <a:pt x="75946" y="829055"/>
                </a:lnTo>
                <a:lnTo>
                  <a:pt x="753491" y="829055"/>
                </a:lnTo>
                <a:lnTo>
                  <a:pt x="783324" y="823138"/>
                </a:lnTo>
                <a:lnTo>
                  <a:pt x="807847" y="806957"/>
                </a:lnTo>
                <a:lnTo>
                  <a:pt x="824464" y="782871"/>
                </a:lnTo>
                <a:lnTo>
                  <a:pt x="830579" y="753237"/>
                </a:lnTo>
                <a:lnTo>
                  <a:pt x="830579" y="76962"/>
                </a:lnTo>
                <a:lnTo>
                  <a:pt x="824464" y="47202"/>
                </a:lnTo>
                <a:lnTo>
                  <a:pt x="807847" y="22717"/>
                </a:lnTo>
                <a:lnTo>
                  <a:pt x="783324" y="6113"/>
                </a:lnTo>
                <a:lnTo>
                  <a:pt x="753491" y="0"/>
                </a:lnTo>
                <a:close/>
              </a:path>
            </a:pathLst>
          </a:custGeom>
          <a:solidFill>
            <a:srgbClr val="006FC0"/>
          </a:solidFill>
        </p:spPr>
        <p:txBody>
          <a:bodyPr wrap="square" lIns="0" tIns="0" rIns="0" bIns="0" rtlCol="0"/>
          <a:lstStyle/>
          <a:p>
            <a:endParaRPr/>
          </a:p>
        </p:txBody>
      </p:sp>
      <p:sp>
        <p:nvSpPr>
          <p:cNvPr id="15" name="object 15"/>
          <p:cNvSpPr/>
          <p:nvPr/>
        </p:nvSpPr>
        <p:spPr>
          <a:xfrm>
            <a:off x="8110728" y="2499360"/>
            <a:ext cx="710565" cy="829310"/>
          </a:xfrm>
          <a:custGeom>
            <a:avLst/>
            <a:gdLst/>
            <a:ahLst/>
            <a:cxnLst/>
            <a:rect l="l" t="t" r="r" b="b"/>
            <a:pathLst>
              <a:path w="710565" h="829310">
                <a:moveTo>
                  <a:pt x="489203" y="0"/>
                </a:moveTo>
                <a:lnTo>
                  <a:pt x="77343" y="0"/>
                </a:lnTo>
                <a:lnTo>
                  <a:pt x="47416" y="6113"/>
                </a:lnTo>
                <a:lnTo>
                  <a:pt x="22812" y="22717"/>
                </a:lnTo>
                <a:lnTo>
                  <a:pt x="6137" y="47202"/>
                </a:lnTo>
                <a:lnTo>
                  <a:pt x="0" y="76962"/>
                </a:lnTo>
                <a:lnTo>
                  <a:pt x="0" y="753237"/>
                </a:lnTo>
                <a:lnTo>
                  <a:pt x="6137" y="782871"/>
                </a:lnTo>
                <a:lnTo>
                  <a:pt x="22812" y="806958"/>
                </a:lnTo>
                <a:lnTo>
                  <a:pt x="47416" y="823138"/>
                </a:lnTo>
                <a:lnTo>
                  <a:pt x="77343" y="829055"/>
                </a:lnTo>
                <a:lnTo>
                  <a:pt x="710183" y="829055"/>
                </a:lnTo>
                <a:lnTo>
                  <a:pt x="683859" y="781775"/>
                </a:lnTo>
                <a:lnTo>
                  <a:pt x="655431" y="735311"/>
                </a:lnTo>
                <a:lnTo>
                  <a:pt x="626882" y="691914"/>
                </a:lnTo>
                <a:lnTo>
                  <a:pt x="600191" y="653832"/>
                </a:lnTo>
                <a:lnTo>
                  <a:pt x="577342" y="623315"/>
                </a:lnTo>
                <a:lnTo>
                  <a:pt x="548452" y="576668"/>
                </a:lnTo>
                <a:lnTo>
                  <a:pt x="543031" y="539481"/>
                </a:lnTo>
                <a:lnTo>
                  <a:pt x="554710" y="505641"/>
                </a:lnTo>
                <a:lnTo>
                  <a:pt x="577118" y="469034"/>
                </a:lnTo>
                <a:lnTo>
                  <a:pt x="603885" y="423544"/>
                </a:lnTo>
                <a:lnTo>
                  <a:pt x="613260" y="399370"/>
                </a:lnTo>
                <a:lnTo>
                  <a:pt x="617223" y="372471"/>
                </a:lnTo>
                <a:lnTo>
                  <a:pt x="615724" y="341564"/>
                </a:lnTo>
                <a:lnTo>
                  <a:pt x="596136" y="262585"/>
                </a:lnTo>
                <a:lnTo>
                  <a:pt x="577948" y="211944"/>
                </a:lnTo>
                <a:lnTo>
                  <a:pt x="554097" y="152156"/>
                </a:lnTo>
                <a:lnTo>
                  <a:pt x="524532" y="81936"/>
                </a:lnTo>
                <a:lnTo>
                  <a:pt x="489203" y="0"/>
                </a:lnTo>
                <a:close/>
              </a:path>
            </a:pathLst>
          </a:custGeom>
          <a:solidFill>
            <a:srgbClr val="006FC0"/>
          </a:solidFill>
        </p:spPr>
        <p:txBody>
          <a:bodyPr wrap="square" lIns="0" tIns="0" rIns="0" bIns="0" rtlCol="0"/>
          <a:lstStyle/>
          <a:p>
            <a:endParaRPr/>
          </a:p>
        </p:txBody>
      </p:sp>
      <p:sp>
        <p:nvSpPr>
          <p:cNvPr id="16" name="object 16"/>
          <p:cNvSpPr/>
          <p:nvPr/>
        </p:nvSpPr>
        <p:spPr>
          <a:xfrm>
            <a:off x="6365366" y="2499360"/>
            <a:ext cx="761365" cy="829310"/>
          </a:xfrm>
          <a:custGeom>
            <a:avLst/>
            <a:gdLst/>
            <a:ahLst/>
            <a:cxnLst/>
            <a:rect l="l" t="t" r="r" b="b"/>
            <a:pathLst>
              <a:path w="761365" h="829310">
                <a:moveTo>
                  <a:pt x="683640" y="0"/>
                </a:moveTo>
                <a:lnTo>
                  <a:pt x="41021" y="0"/>
                </a:lnTo>
                <a:lnTo>
                  <a:pt x="29571" y="45083"/>
                </a:lnTo>
                <a:lnTo>
                  <a:pt x="20025" y="91591"/>
                </a:lnTo>
                <a:lnTo>
                  <a:pt x="12359" y="139485"/>
                </a:lnTo>
                <a:lnTo>
                  <a:pt x="6548" y="188728"/>
                </a:lnTo>
                <a:lnTo>
                  <a:pt x="2567" y="239282"/>
                </a:lnTo>
                <a:lnTo>
                  <a:pt x="392" y="291108"/>
                </a:lnTo>
                <a:lnTo>
                  <a:pt x="0" y="344169"/>
                </a:lnTo>
                <a:lnTo>
                  <a:pt x="1880" y="403191"/>
                </a:lnTo>
                <a:lnTo>
                  <a:pt x="5246" y="459739"/>
                </a:lnTo>
                <a:lnTo>
                  <a:pt x="9997" y="513865"/>
                </a:lnTo>
                <a:lnTo>
                  <a:pt x="16034" y="565617"/>
                </a:lnTo>
                <a:lnTo>
                  <a:pt x="23256" y="615045"/>
                </a:lnTo>
                <a:lnTo>
                  <a:pt x="31565" y="662198"/>
                </a:lnTo>
                <a:lnTo>
                  <a:pt x="40859" y="707126"/>
                </a:lnTo>
                <a:lnTo>
                  <a:pt x="51039" y="749879"/>
                </a:lnTo>
                <a:lnTo>
                  <a:pt x="62006" y="790505"/>
                </a:lnTo>
                <a:lnTo>
                  <a:pt x="73660" y="829055"/>
                </a:lnTo>
                <a:lnTo>
                  <a:pt x="683640" y="829055"/>
                </a:lnTo>
                <a:lnTo>
                  <a:pt x="714029" y="823138"/>
                </a:lnTo>
                <a:lnTo>
                  <a:pt x="738536" y="806957"/>
                </a:lnTo>
                <a:lnTo>
                  <a:pt x="754899" y="782871"/>
                </a:lnTo>
                <a:lnTo>
                  <a:pt x="760857" y="753237"/>
                </a:lnTo>
                <a:lnTo>
                  <a:pt x="760857" y="76962"/>
                </a:lnTo>
                <a:lnTo>
                  <a:pt x="754899" y="47202"/>
                </a:lnTo>
                <a:lnTo>
                  <a:pt x="738536" y="22717"/>
                </a:lnTo>
                <a:lnTo>
                  <a:pt x="714029" y="6113"/>
                </a:lnTo>
                <a:lnTo>
                  <a:pt x="683640" y="0"/>
                </a:lnTo>
                <a:close/>
              </a:path>
            </a:pathLst>
          </a:custGeom>
          <a:solidFill>
            <a:srgbClr val="790F38"/>
          </a:solidFill>
        </p:spPr>
        <p:txBody>
          <a:bodyPr wrap="square" lIns="0" tIns="0" rIns="0" bIns="0" rtlCol="0"/>
          <a:lstStyle/>
          <a:p>
            <a:endParaRPr/>
          </a:p>
        </p:txBody>
      </p:sp>
      <p:sp>
        <p:nvSpPr>
          <p:cNvPr id="17" name="object 17"/>
          <p:cNvSpPr/>
          <p:nvPr/>
        </p:nvSpPr>
        <p:spPr>
          <a:xfrm>
            <a:off x="7203947" y="3406140"/>
            <a:ext cx="830580" cy="829310"/>
          </a:xfrm>
          <a:custGeom>
            <a:avLst/>
            <a:gdLst/>
            <a:ahLst/>
            <a:cxnLst/>
            <a:rect l="l" t="t" r="r" b="b"/>
            <a:pathLst>
              <a:path w="830579" h="829310">
                <a:moveTo>
                  <a:pt x="753491" y="0"/>
                </a:moveTo>
                <a:lnTo>
                  <a:pt x="75946" y="0"/>
                </a:lnTo>
                <a:lnTo>
                  <a:pt x="46291" y="5935"/>
                </a:lnTo>
                <a:lnTo>
                  <a:pt x="22161" y="22240"/>
                </a:lnTo>
                <a:lnTo>
                  <a:pt x="5937" y="46666"/>
                </a:lnTo>
                <a:lnTo>
                  <a:pt x="0" y="76962"/>
                </a:lnTo>
                <a:lnTo>
                  <a:pt x="0" y="752094"/>
                </a:lnTo>
                <a:lnTo>
                  <a:pt x="5937" y="782389"/>
                </a:lnTo>
                <a:lnTo>
                  <a:pt x="22161" y="806815"/>
                </a:lnTo>
                <a:lnTo>
                  <a:pt x="46291" y="823120"/>
                </a:lnTo>
                <a:lnTo>
                  <a:pt x="75946" y="829056"/>
                </a:lnTo>
                <a:lnTo>
                  <a:pt x="753491" y="829056"/>
                </a:lnTo>
                <a:lnTo>
                  <a:pt x="783324" y="823120"/>
                </a:lnTo>
                <a:lnTo>
                  <a:pt x="807847" y="806815"/>
                </a:lnTo>
                <a:lnTo>
                  <a:pt x="824464" y="782389"/>
                </a:lnTo>
                <a:lnTo>
                  <a:pt x="830579" y="752094"/>
                </a:lnTo>
                <a:lnTo>
                  <a:pt x="830579" y="76962"/>
                </a:lnTo>
                <a:lnTo>
                  <a:pt x="824464" y="46666"/>
                </a:lnTo>
                <a:lnTo>
                  <a:pt x="807847" y="22240"/>
                </a:lnTo>
                <a:lnTo>
                  <a:pt x="783324" y="5935"/>
                </a:lnTo>
                <a:lnTo>
                  <a:pt x="753491" y="0"/>
                </a:lnTo>
                <a:close/>
              </a:path>
            </a:pathLst>
          </a:custGeom>
          <a:solidFill>
            <a:srgbClr val="790F38"/>
          </a:solidFill>
        </p:spPr>
        <p:txBody>
          <a:bodyPr wrap="square" lIns="0" tIns="0" rIns="0" bIns="0" rtlCol="0"/>
          <a:lstStyle/>
          <a:p>
            <a:endParaRPr/>
          </a:p>
        </p:txBody>
      </p:sp>
      <p:sp>
        <p:nvSpPr>
          <p:cNvPr id="18" name="object 18"/>
          <p:cNvSpPr/>
          <p:nvPr/>
        </p:nvSpPr>
        <p:spPr>
          <a:xfrm>
            <a:off x="8110728" y="3406140"/>
            <a:ext cx="763905" cy="829310"/>
          </a:xfrm>
          <a:custGeom>
            <a:avLst/>
            <a:gdLst/>
            <a:ahLst/>
            <a:cxnLst/>
            <a:rect l="l" t="t" r="r" b="b"/>
            <a:pathLst>
              <a:path w="763904" h="829310">
                <a:moveTo>
                  <a:pt x="747014" y="0"/>
                </a:moveTo>
                <a:lnTo>
                  <a:pt x="77343" y="0"/>
                </a:lnTo>
                <a:lnTo>
                  <a:pt x="47416" y="5935"/>
                </a:lnTo>
                <a:lnTo>
                  <a:pt x="22812" y="22240"/>
                </a:lnTo>
                <a:lnTo>
                  <a:pt x="6137" y="46666"/>
                </a:lnTo>
                <a:lnTo>
                  <a:pt x="0" y="76962"/>
                </a:lnTo>
                <a:lnTo>
                  <a:pt x="0" y="752094"/>
                </a:lnTo>
                <a:lnTo>
                  <a:pt x="6137" y="782389"/>
                </a:lnTo>
                <a:lnTo>
                  <a:pt x="22812" y="806815"/>
                </a:lnTo>
                <a:lnTo>
                  <a:pt x="47416" y="823120"/>
                </a:lnTo>
                <a:lnTo>
                  <a:pt x="77343" y="829056"/>
                </a:lnTo>
                <a:lnTo>
                  <a:pt x="540257" y="829056"/>
                </a:lnTo>
                <a:lnTo>
                  <a:pt x="540257" y="826643"/>
                </a:lnTo>
                <a:lnTo>
                  <a:pt x="528738" y="757578"/>
                </a:lnTo>
                <a:lnTo>
                  <a:pt x="515826" y="699230"/>
                </a:lnTo>
                <a:lnTo>
                  <a:pt x="509700" y="652835"/>
                </a:lnTo>
                <a:lnTo>
                  <a:pt x="518541" y="619633"/>
                </a:lnTo>
                <a:lnTo>
                  <a:pt x="541381" y="595227"/>
                </a:lnTo>
                <a:lnTo>
                  <a:pt x="564578" y="573833"/>
                </a:lnTo>
                <a:lnTo>
                  <a:pt x="579870" y="554892"/>
                </a:lnTo>
                <a:lnTo>
                  <a:pt x="578993" y="537845"/>
                </a:lnTo>
                <a:lnTo>
                  <a:pt x="564128" y="519152"/>
                </a:lnTo>
                <a:lnTo>
                  <a:pt x="547893" y="499078"/>
                </a:lnTo>
                <a:lnTo>
                  <a:pt x="529463" y="476504"/>
                </a:lnTo>
                <a:lnTo>
                  <a:pt x="580465" y="450001"/>
                </a:lnTo>
                <a:lnTo>
                  <a:pt x="606604" y="425190"/>
                </a:lnTo>
                <a:lnTo>
                  <a:pt x="613355" y="400509"/>
                </a:lnTo>
                <a:lnTo>
                  <a:pt x="606194" y="374400"/>
                </a:lnTo>
                <a:lnTo>
                  <a:pt x="590598" y="345303"/>
                </a:lnTo>
                <a:lnTo>
                  <a:pt x="572043" y="311658"/>
                </a:lnTo>
                <a:lnTo>
                  <a:pt x="556005" y="271907"/>
                </a:lnTo>
                <a:lnTo>
                  <a:pt x="553916" y="232123"/>
                </a:lnTo>
                <a:lnTo>
                  <a:pt x="597713" y="171213"/>
                </a:lnTo>
                <a:lnTo>
                  <a:pt x="634300" y="148357"/>
                </a:lnTo>
                <a:lnTo>
                  <a:pt x="674478" y="129417"/>
                </a:lnTo>
                <a:lnTo>
                  <a:pt x="747014" y="99822"/>
                </a:lnTo>
                <a:lnTo>
                  <a:pt x="759908" y="86778"/>
                </a:lnTo>
                <a:lnTo>
                  <a:pt x="763301" y="64817"/>
                </a:lnTo>
                <a:lnTo>
                  <a:pt x="758551" y="35403"/>
                </a:lnTo>
                <a:lnTo>
                  <a:pt x="747014" y="0"/>
                </a:lnTo>
                <a:close/>
              </a:path>
            </a:pathLst>
          </a:custGeom>
          <a:solidFill>
            <a:srgbClr val="006FC0"/>
          </a:solidFill>
        </p:spPr>
        <p:txBody>
          <a:bodyPr wrap="square" lIns="0" tIns="0" rIns="0" bIns="0" rtlCol="0"/>
          <a:lstStyle/>
          <a:p>
            <a:endParaRPr/>
          </a:p>
        </p:txBody>
      </p:sp>
      <p:sp>
        <p:nvSpPr>
          <p:cNvPr id="19" name="object 19"/>
          <p:cNvSpPr/>
          <p:nvPr/>
        </p:nvSpPr>
        <p:spPr>
          <a:xfrm>
            <a:off x="6466332" y="3406140"/>
            <a:ext cx="660400" cy="829310"/>
          </a:xfrm>
          <a:custGeom>
            <a:avLst/>
            <a:gdLst/>
            <a:ahLst/>
            <a:cxnLst/>
            <a:rect l="l" t="t" r="r" b="b"/>
            <a:pathLst>
              <a:path w="660400" h="829310">
                <a:moveTo>
                  <a:pt x="582675" y="0"/>
                </a:moveTo>
                <a:lnTo>
                  <a:pt x="0" y="0"/>
                </a:lnTo>
                <a:lnTo>
                  <a:pt x="28202" y="66656"/>
                </a:lnTo>
                <a:lnTo>
                  <a:pt x="56979" y="125223"/>
                </a:lnTo>
                <a:lnTo>
                  <a:pt x="85309" y="176198"/>
                </a:lnTo>
                <a:lnTo>
                  <a:pt x="112172" y="220075"/>
                </a:lnTo>
                <a:lnTo>
                  <a:pt x="136547" y="257349"/>
                </a:lnTo>
                <a:lnTo>
                  <a:pt x="157412" y="288518"/>
                </a:lnTo>
                <a:lnTo>
                  <a:pt x="173747" y="314075"/>
                </a:lnTo>
                <a:lnTo>
                  <a:pt x="184531" y="334518"/>
                </a:lnTo>
                <a:lnTo>
                  <a:pt x="191338" y="366847"/>
                </a:lnTo>
                <a:lnTo>
                  <a:pt x="188761" y="407263"/>
                </a:lnTo>
                <a:lnTo>
                  <a:pt x="178500" y="453963"/>
                </a:lnTo>
                <a:lnTo>
                  <a:pt x="162253" y="505148"/>
                </a:lnTo>
                <a:lnTo>
                  <a:pt x="141718" y="559017"/>
                </a:lnTo>
                <a:lnTo>
                  <a:pt x="118594" y="613767"/>
                </a:lnTo>
                <a:lnTo>
                  <a:pt x="94579" y="667599"/>
                </a:lnTo>
                <a:lnTo>
                  <a:pt x="71373" y="718710"/>
                </a:lnTo>
                <a:lnTo>
                  <a:pt x="50672" y="765302"/>
                </a:lnTo>
                <a:lnTo>
                  <a:pt x="43197" y="781496"/>
                </a:lnTo>
                <a:lnTo>
                  <a:pt x="35258" y="797607"/>
                </a:lnTo>
                <a:lnTo>
                  <a:pt x="26866" y="813504"/>
                </a:lnTo>
                <a:lnTo>
                  <a:pt x="18033" y="829056"/>
                </a:lnTo>
                <a:lnTo>
                  <a:pt x="582675" y="829056"/>
                </a:lnTo>
                <a:lnTo>
                  <a:pt x="613064" y="823120"/>
                </a:lnTo>
                <a:lnTo>
                  <a:pt x="637571" y="806815"/>
                </a:lnTo>
                <a:lnTo>
                  <a:pt x="653934" y="782389"/>
                </a:lnTo>
                <a:lnTo>
                  <a:pt x="659891" y="752094"/>
                </a:lnTo>
                <a:lnTo>
                  <a:pt x="659891" y="76962"/>
                </a:lnTo>
                <a:lnTo>
                  <a:pt x="653934" y="46666"/>
                </a:lnTo>
                <a:lnTo>
                  <a:pt x="637571" y="22240"/>
                </a:lnTo>
                <a:lnTo>
                  <a:pt x="613064" y="5935"/>
                </a:lnTo>
                <a:lnTo>
                  <a:pt x="582675" y="0"/>
                </a:lnTo>
                <a:close/>
              </a:path>
            </a:pathLst>
          </a:custGeom>
          <a:solidFill>
            <a:srgbClr val="006FC0"/>
          </a:solidFill>
        </p:spPr>
        <p:txBody>
          <a:bodyPr wrap="square" lIns="0" tIns="0" rIns="0" bIns="0" rtlCol="0"/>
          <a:lstStyle/>
          <a:p>
            <a:endParaRPr/>
          </a:p>
        </p:txBody>
      </p:sp>
      <p:sp>
        <p:nvSpPr>
          <p:cNvPr id="20" name="object 20"/>
          <p:cNvSpPr/>
          <p:nvPr/>
        </p:nvSpPr>
        <p:spPr>
          <a:xfrm>
            <a:off x="7203947" y="4312920"/>
            <a:ext cx="824865" cy="828040"/>
          </a:xfrm>
          <a:custGeom>
            <a:avLst/>
            <a:gdLst/>
            <a:ahLst/>
            <a:cxnLst/>
            <a:rect l="l" t="t" r="r" b="b"/>
            <a:pathLst>
              <a:path w="824865" h="828039">
                <a:moveTo>
                  <a:pt x="753363" y="0"/>
                </a:moveTo>
                <a:lnTo>
                  <a:pt x="75946" y="0"/>
                </a:lnTo>
                <a:lnTo>
                  <a:pt x="46291" y="5915"/>
                </a:lnTo>
                <a:lnTo>
                  <a:pt x="22161" y="22082"/>
                </a:lnTo>
                <a:lnTo>
                  <a:pt x="5937" y="46130"/>
                </a:lnTo>
                <a:lnTo>
                  <a:pt x="0" y="75691"/>
                </a:lnTo>
                <a:lnTo>
                  <a:pt x="0" y="750696"/>
                </a:lnTo>
                <a:lnTo>
                  <a:pt x="5937" y="780436"/>
                </a:lnTo>
                <a:lnTo>
                  <a:pt x="22161" y="804878"/>
                </a:lnTo>
                <a:lnTo>
                  <a:pt x="46291" y="821437"/>
                </a:lnTo>
                <a:lnTo>
                  <a:pt x="75946" y="827531"/>
                </a:lnTo>
                <a:lnTo>
                  <a:pt x="761746" y="827531"/>
                </a:lnTo>
                <a:lnTo>
                  <a:pt x="770254" y="826388"/>
                </a:lnTo>
                <a:lnTo>
                  <a:pt x="777494" y="823975"/>
                </a:lnTo>
                <a:lnTo>
                  <a:pt x="717387" y="706727"/>
                </a:lnTo>
                <a:lnTo>
                  <a:pt x="655732" y="582263"/>
                </a:lnTo>
                <a:lnTo>
                  <a:pt x="588263" y="443229"/>
                </a:lnTo>
                <a:lnTo>
                  <a:pt x="655264" y="203672"/>
                </a:lnTo>
                <a:lnTo>
                  <a:pt x="690403" y="80771"/>
                </a:lnTo>
                <a:lnTo>
                  <a:pt x="705207" y="35786"/>
                </a:lnTo>
                <a:lnTo>
                  <a:pt x="711200" y="29971"/>
                </a:lnTo>
                <a:lnTo>
                  <a:pt x="779637" y="41169"/>
                </a:lnTo>
                <a:lnTo>
                  <a:pt x="824483" y="48005"/>
                </a:lnTo>
                <a:lnTo>
                  <a:pt x="813389" y="28878"/>
                </a:lnTo>
                <a:lnTo>
                  <a:pt x="797067" y="13668"/>
                </a:lnTo>
                <a:lnTo>
                  <a:pt x="776674" y="3625"/>
                </a:lnTo>
                <a:lnTo>
                  <a:pt x="753363" y="0"/>
                </a:lnTo>
                <a:close/>
              </a:path>
            </a:pathLst>
          </a:custGeom>
          <a:solidFill>
            <a:srgbClr val="790F38"/>
          </a:solidFill>
        </p:spPr>
        <p:txBody>
          <a:bodyPr wrap="square" lIns="0" tIns="0" rIns="0" bIns="0" rtlCol="0"/>
          <a:lstStyle/>
          <a:p>
            <a:endParaRPr/>
          </a:p>
        </p:txBody>
      </p:sp>
      <p:sp>
        <p:nvSpPr>
          <p:cNvPr id="21" name="object 21"/>
          <p:cNvSpPr/>
          <p:nvPr/>
        </p:nvSpPr>
        <p:spPr>
          <a:xfrm>
            <a:off x="8112252" y="4312920"/>
            <a:ext cx="525780" cy="100330"/>
          </a:xfrm>
          <a:custGeom>
            <a:avLst/>
            <a:gdLst/>
            <a:ahLst/>
            <a:cxnLst/>
            <a:rect l="l" t="t" r="r" b="b"/>
            <a:pathLst>
              <a:path w="525779" h="100329">
                <a:moveTo>
                  <a:pt x="525779" y="0"/>
                </a:moveTo>
                <a:lnTo>
                  <a:pt x="76200" y="0"/>
                </a:lnTo>
                <a:lnTo>
                  <a:pt x="49506" y="4647"/>
                </a:lnTo>
                <a:lnTo>
                  <a:pt x="26765" y="17462"/>
                </a:lnTo>
                <a:lnTo>
                  <a:pt x="9691" y="36754"/>
                </a:lnTo>
                <a:lnTo>
                  <a:pt x="0" y="60832"/>
                </a:lnTo>
                <a:lnTo>
                  <a:pt x="50795" y="68541"/>
                </a:lnTo>
                <a:lnTo>
                  <a:pt x="103086" y="76016"/>
                </a:lnTo>
                <a:lnTo>
                  <a:pt x="155320" y="83026"/>
                </a:lnTo>
                <a:lnTo>
                  <a:pt x="205946" y="89337"/>
                </a:lnTo>
                <a:lnTo>
                  <a:pt x="253412" y="94717"/>
                </a:lnTo>
                <a:lnTo>
                  <a:pt x="296164" y="98932"/>
                </a:lnTo>
                <a:lnTo>
                  <a:pt x="352533" y="99744"/>
                </a:lnTo>
                <a:lnTo>
                  <a:pt x="401893" y="92136"/>
                </a:lnTo>
                <a:lnTo>
                  <a:pt x="444071" y="77231"/>
                </a:lnTo>
                <a:lnTo>
                  <a:pt x="478893" y="56157"/>
                </a:lnTo>
                <a:lnTo>
                  <a:pt x="506187" y="30038"/>
                </a:lnTo>
                <a:lnTo>
                  <a:pt x="525779" y="0"/>
                </a:lnTo>
                <a:close/>
              </a:path>
            </a:pathLst>
          </a:custGeom>
          <a:solidFill>
            <a:srgbClr val="006FC0"/>
          </a:solidFill>
        </p:spPr>
        <p:txBody>
          <a:bodyPr wrap="square" lIns="0" tIns="0" rIns="0" bIns="0" rtlCol="0"/>
          <a:lstStyle/>
          <a:p>
            <a:endParaRPr/>
          </a:p>
        </p:txBody>
      </p:sp>
      <p:sp>
        <p:nvSpPr>
          <p:cNvPr id="22" name="object 22"/>
          <p:cNvSpPr/>
          <p:nvPr/>
        </p:nvSpPr>
        <p:spPr>
          <a:xfrm>
            <a:off x="5785103" y="4547615"/>
            <a:ext cx="433070" cy="593090"/>
          </a:xfrm>
          <a:custGeom>
            <a:avLst/>
            <a:gdLst/>
            <a:ahLst/>
            <a:cxnLst/>
            <a:rect l="l" t="t" r="r" b="b"/>
            <a:pathLst>
              <a:path w="433070" h="593089">
                <a:moveTo>
                  <a:pt x="432816" y="0"/>
                </a:moveTo>
                <a:lnTo>
                  <a:pt x="377023" y="59150"/>
                </a:lnTo>
                <a:lnTo>
                  <a:pt x="356616" y="80517"/>
                </a:lnTo>
                <a:lnTo>
                  <a:pt x="309857" y="132333"/>
                </a:lnTo>
                <a:lnTo>
                  <a:pt x="265747" y="185036"/>
                </a:lnTo>
                <a:lnTo>
                  <a:pt x="224420" y="237863"/>
                </a:lnTo>
                <a:lnTo>
                  <a:pt x="186012" y="290049"/>
                </a:lnTo>
                <a:lnTo>
                  <a:pt x="150657" y="340831"/>
                </a:lnTo>
                <a:lnTo>
                  <a:pt x="118491" y="389445"/>
                </a:lnTo>
                <a:lnTo>
                  <a:pt x="89647" y="435128"/>
                </a:lnTo>
                <a:lnTo>
                  <a:pt x="64262" y="477115"/>
                </a:lnTo>
                <a:lnTo>
                  <a:pt x="42469" y="514643"/>
                </a:lnTo>
                <a:lnTo>
                  <a:pt x="10203" y="573267"/>
                </a:lnTo>
                <a:lnTo>
                  <a:pt x="0" y="592835"/>
                </a:lnTo>
                <a:lnTo>
                  <a:pt x="356616" y="592835"/>
                </a:lnTo>
                <a:lnTo>
                  <a:pt x="386363" y="586722"/>
                </a:lnTo>
                <a:lnTo>
                  <a:pt x="410575" y="570118"/>
                </a:lnTo>
                <a:lnTo>
                  <a:pt x="426856" y="545633"/>
                </a:lnTo>
                <a:lnTo>
                  <a:pt x="432816" y="515873"/>
                </a:lnTo>
                <a:lnTo>
                  <a:pt x="432816" y="0"/>
                </a:lnTo>
                <a:close/>
              </a:path>
            </a:pathLst>
          </a:custGeom>
          <a:solidFill>
            <a:srgbClr val="006FC0"/>
          </a:solidFill>
        </p:spPr>
        <p:txBody>
          <a:bodyPr wrap="square" lIns="0" tIns="0" rIns="0" bIns="0" rtlCol="0"/>
          <a:lstStyle/>
          <a:p>
            <a:endParaRPr/>
          </a:p>
        </p:txBody>
      </p:sp>
      <p:sp>
        <p:nvSpPr>
          <p:cNvPr id="23" name="object 23"/>
          <p:cNvSpPr/>
          <p:nvPr/>
        </p:nvSpPr>
        <p:spPr>
          <a:xfrm>
            <a:off x="6295644" y="4312920"/>
            <a:ext cx="830580" cy="828040"/>
          </a:xfrm>
          <a:custGeom>
            <a:avLst/>
            <a:gdLst/>
            <a:ahLst/>
            <a:cxnLst/>
            <a:rect l="l" t="t" r="r" b="b"/>
            <a:pathLst>
              <a:path w="830579" h="828039">
                <a:moveTo>
                  <a:pt x="753490" y="0"/>
                </a:moveTo>
                <a:lnTo>
                  <a:pt x="136270" y="0"/>
                </a:lnTo>
                <a:lnTo>
                  <a:pt x="108156" y="34335"/>
                </a:lnTo>
                <a:lnTo>
                  <a:pt x="76231" y="71040"/>
                </a:lnTo>
                <a:lnTo>
                  <a:pt x="40258" y="110674"/>
                </a:lnTo>
                <a:lnTo>
                  <a:pt x="0" y="153796"/>
                </a:lnTo>
                <a:lnTo>
                  <a:pt x="0" y="750696"/>
                </a:lnTo>
                <a:lnTo>
                  <a:pt x="5955" y="780436"/>
                </a:lnTo>
                <a:lnTo>
                  <a:pt x="22304" y="804878"/>
                </a:lnTo>
                <a:lnTo>
                  <a:pt x="46773" y="821437"/>
                </a:lnTo>
                <a:lnTo>
                  <a:pt x="77088" y="827531"/>
                </a:lnTo>
                <a:lnTo>
                  <a:pt x="753490" y="827531"/>
                </a:lnTo>
                <a:lnTo>
                  <a:pt x="783806" y="821437"/>
                </a:lnTo>
                <a:lnTo>
                  <a:pt x="808275" y="804878"/>
                </a:lnTo>
                <a:lnTo>
                  <a:pt x="824624" y="780436"/>
                </a:lnTo>
                <a:lnTo>
                  <a:pt x="830579" y="750696"/>
                </a:lnTo>
                <a:lnTo>
                  <a:pt x="830579" y="75691"/>
                </a:lnTo>
                <a:lnTo>
                  <a:pt x="824624" y="46130"/>
                </a:lnTo>
                <a:lnTo>
                  <a:pt x="808275" y="22082"/>
                </a:lnTo>
                <a:lnTo>
                  <a:pt x="783806" y="5915"/>
                </a:lnTo>
                <a:lnTo>
                  <a:pt x="753490" y="0"/>
                </a:lnTo>
                <a:close/>
              </a:path>
            </a:pathLst>
          </a:custGeom>
          <a:solidFill>
            <a:srgbClr val="006FC0"/>
          </a:solidFill>
        </p:spPr>
        <p:txBody>
          <a:bodyPr wrap="square" lIns="0" tIns="0" rIns="0" bIns="0" rtlCol="0"/>
          <a:lstStyle/>
          <a:p>
            <a:endParaRPr/>
          </a:p>
        </p:txBody>
      </p:sp>
      <p:sp>
        <p:nvSpPr>
          <p:cNvPr id="24" name="object 24"/>
          <p:cNvSpPr/>
          <p:nvPr/>
        </p:nvSpPr>
        <p:spPr>
          <a:xfrm>
            <a:off x="7203947" y="1758825"/>
            <a:ext cx="830580" cy="664845"/>
          </a:xfrm>
          <a:custGeom>
            <a:avLst/>
            <a:gdLst/>
            <a:ahLst/>
            <a:cxnLst/>
            <a:rect l="l" t="t" r="r" b="b"/>
            <a:pathLst>
              <a:path w="830579" h="664844">
                <a:moveTo>
                  <a:pt x="334274" y="0"/>
                </a:moveTo>
                <a:lnTo>
                  <a:pt x="281765" y="875"/>
                </a:lnTo>
                <a:lnTo>
                  <a:pt x="229129" y="3597"/>
                </a:lnTo>
                <a:lnTo>
                  <a:pt x="176466" y="8168"/>
                </a:lnTo>
                <a:lnTo>
                  <a:pt x="123875" y="14594"/>
                </a:lnTo>
                <a:lnTo>
                  <a:pt x="71454" y="22875"/>
                </a:lnTo>
                <a:lnTo>
                  <a:pt x="19303" y="33017"/>
                </a:lnTo>
                <a:lnTo>
                  <a:pt x="12065" y="35430"/>
                </a:lnTo>
                <a:lnTo>
                  <a:pt x="0" y="37843"/>
                </a:lnTo>
                <a:lnTo>
                  <a:pt x="0" y="588388"/>
                </a:lnTo>
                <a:lnTo>
                  <a:pt x="5937" y="618043"/>
                </a:lnTo>
                <a:lnTo>
                  <a:pt x="22161" y="642173"/>
                </a:lnTo>
                <a:lnTo>
                  <a:pt x="46291" y="658397"/>
                </a:lnTo>
                <a:lnTo>
                  <a:pt x="75946" y="664334"/>
                </a:lnTo>
                <a:lnTo>
                  <a:pt x="753491" y="664334"/>
                </a:lnTo>
                <a:lnTo>
                  <a:pt x="783324" y="658397"/>
                </a:lnTo>
                <a:lnTo>
                  <a:pt x="807847" y="642173"/>
                </a:lnTo>
                <a:lnTo>
                  <a:pt x="824464" y="618043"/>
                </a:lnTo>
                <a:lnTo>
                  <a:pt x="830579" y="588388"/>
                </a:lnTo>
                <a:lnTo>
                  <a:pt x="830579" y="92072"/>
                </a:lnTo>
                <a:lnTo>
                  <a:pt x="784791" y="74666"/>
                </a:lnTo>
                <a:lnTo>
                  <a:pt x="737885" y="59072"/>
                </a:lnTo>
                <a:lnTo>
                  <a:pt x="689959" y="45296"/>
                </a:lnTo>
                <a:lnTo>
                  <a:pt x="641113" y="33338"/>
                </a:lnTo>
                <a:lnTo>
                  <a:pt x="591447" y="23205"/>
                </a:lnTo>
                <a:lnTo>
                  <a:pt x="541059" y="14897"/>
                </a:lnTo>
                <a:lnTo>
                  <a:pt x="490048" y="8420"/>
                </a:lnTo>
                <a:lnTo>
                  <a:pt x="438515" y="3775"/>
                </a:lnTo>
                <a:lnTo>
                  <a:pt x="386557" y="967"/>
                </a:lnTo>
                <a:lnTo>
                  <a:pt x="334274" y="0"/>
                </a:lnTo>
                <a:close/>
              </a:path>
            </a:pathLst>
          </a:custGeom>
          <a:solidFill>
            <a:srgbClr val="790F38"/>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88952" cy="685799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864720" y="6637121"/>
            <a:ext cx="168910"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888888"/>
                </a:solidFill>
                <a:latin typeface="Carlito"/>
                <a:cs typeface="Carlito"/>
              </a:rPr>
              <a:t>7</a:t>
            </a:r>
            <a:endParaRPr sz="1100" dirty="0">
              <a:latin typeface="Carlito"/>
              <a:cs typeface="Carlito"/>
            </a:endParaRPr>
          </a:p>
        </p:txBody>
      </p:sp>
      <p:sp>
        <p:nvSpPr>
          <p:cNvPr id="5" name="object 5"/>
          <p:cNvSpPr txBox="1">
            <a:spLocks noGrp="1"/>
          </p:cNvSpPr>
          <p:nvPr>
            <p:ph type="title"/>
          </p:nvPr>
        </p:nvSpPr>
        <p:spPr>
          <a:xfrm>
            <a:off x="596900" y="277748"/>
            <a:ext cx="3219450" cy="574040"/>
          </a:xfrm>
          <a:prstGeom prst="rect">
            <a:avLst/>
          </a:prstGeom>
        </p:spPr>
        <p:txBody>
          <a:bodyPr vert="horz" wrap="square" lIns="0" tIns="12700" rIns="0" bIns="0" rtlCol="0">
            <a:spAutoFit/>
          </a:bodyPr>
          <a:lstStyle/>
          <a:p>
            <a:pPr marL="12700">
              <a:lnSpc>
                <a:spcPct val="100000"/>
              </a:lnSpc>
              <a:spcBef>
                <a:spcPts val="100"/>
              </a:spcBef>
            </a:pPr>
            <a:r>
              <a:rPr sz="3600" spc="-120" dirty="0">
                <a:latin typeface="Arial"/>
                <a:cs typeface="Arial"/>
              </a:rPr>
              <a:t>Key</a:t>
            </a:r>
            <a:r>
              <a:rPr sz="3600" spc="40" dirty="0">
                <a:latin typeface="Arial"/>
                <a:cs typeface="Arial"/>
              </a:rPr>
              <a:t> </a:t>
            </a:r>
            <a:r>
              <a:rPr sz="3600" spc="-75" dirty="0">
                <a:latin typeface="Arial"/>
                <a:cs typeface="Arial"/>
              </a:rPr>
              <a:t>Resources</a:t>
            </a:r>
            <a:endParaRPr sz="3600">
              <a:latin typeface="Arial"/>
              <a:cs typeface="Arial"/>
            </a:endParaRPr>
          </a:p>
        </p:txBody>
      </p:sp>
      <p:sp>
        <p:nvSpPr>
          <p:cNvPr id="6" name="object 6"/>
          <p:cNvSpPr txBox="1"/>
          <p:nvPr/>
        </p:nvSpPr>
        <p:spPr>
          <a:xfrm>
            <a:off x="596900" y="990346"/>
            <a:ext cx="9533255" cy="1156335"/>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7E7E7E"/>
                </a:solidFill>
                <a:latin typeface="Arial"/>
                <a:cs typeface="Arial"/>
              </a:rPr>
              <a:t>Key </a:t>
            </a:r>
            <a:r>
              <a:rPr sz="1600" spc="15" dirty="0">
                <a:solidFill>
                  <a:srgbClr val="7E7E7E"/>
                </a:solidFill>
                <a:latin typeface="Arial"/>
                <a:cs typeface="Arial"/>
              </a:rPr>
              <a:t>Resources </a:t>
            </a:r>
            <a:r>
              <a:rPr sz="1600" spc="120" dirty="0">
                <a:solidFill>
                  <a:srgbClr val="7E7E7E"/>
                </a:solidFill>
                <a:latin typeface="Arial"/>
                <a:cs typeface="Arial"/>
              </a:rPr>
              <a:t>to </a:t>
            </a:r>
            <a:r>
              <a:rPr sz="1600" spc="60" dirty="0">
                <a:solidFill>
                  <a:srgbClr val="7E7E7E"/>
                </a:solidFill>
                <a:latin typeface="Arial"/>
                <a:cs typeface="Arial"/>
              </a:rPr>
              <a:t>deliver </a:t>
            </a:r>
            <a:r>
              <a:rPr sz="1600" spc="85" dirty="0">
                <a:solidFill>
                  <a:srgbClr val="7E7E7E"/>
                </a:solidFill>
                <a:latin typeface="Arial"/>
                <a:cs typeface="Arial"/>
              </a:rPr>
              <a:t>the </a:t>
            </a:r>
            <a:r>
              <a:rPr sz="1600" spc="30" dirty="0">
                <a:solidFill>
                  <a:srgbClr val="7E7E7E"/>
                </a:solidFill>
                <a:latin typeface="Arial"/>
                <a:cs typeface="Arial"/>
              </a:rPr>
              <a:t>Value </a:t>
            </a:r>
            <a:r>
              <a:rPr sz="1600" spc="70" dirty="0">
                <a:solidFill>
                  <a:srgbClr val="7E7E7E"/>
                </a:solidFill>
                <a:latin typeface="Arial"/>
                <a:cs typeface="Arial"/>
              </a:rPr>
              <a:t>Proposition </a:t>
            </a:r>
            <a:r>
              <a:rPr sz="1600" spc="120" dirty="0">
                <a:solidFill>
                  <a:srgbClr val="7E7E7E"/>
                </a:solidFill>
                <a:latin typeface="Arial"/>
                <a:cs typeface="Arial"/>
              </a:rPr>
              <a:t>to </a:t>
            </a:r>
            <a:r>
              <a:rPr sz="1600" spc="85" dirty="0">
                <a:solidFill>
                  <a:srgbClr val="7E7E7E"/>
                </a:solidFill>
                <a:latin typeface="Arial"/>
                <a:cs typeface="Arial"/>
              </a:rPr>
              <a:t>the </a:t>
            </a:r>
            <a:r>
              <a:rPr sz="1600" spc="70" dirty="0">
                <a:solidFill>
                  <a:srgbClr val="7E7E7E"/>
                </a:solidFill>
                <a:latin typeface="Arial"/>
                <a:cs typeface="Arial"/>
              </a:rPr>
              <a:t>Customer</a:t>
            </a:r>
            <a:r>
              <a:rPr sz="1600" spc="125" dirty="0">
                <a:solidFill>
                  <a:srgbClr val="7E7E7E"/>
                </a:solidFill>
                <a:latin typeface="Arial"/>
                <a:cs typeface="Arial"/>
              </a:rPr>
              <a:t> </a:t>
            </a:r>
            <a:r>
              <a:rPr sz="1600" spc="40" dirty="0">
                <a:solidFill>
                  <a:srgbClr val="7E7E7E"/>
                </a:solidFill>
                <a:latin typeface="Arial"/>
                <a:cs typeface="Arial"/>
              </a:rPr>
              <a:t>Segments</a:t>
            </a:r>
            <a:endParaRPr sz="1600" dirty="0">
              <a:latin typeface="Arial"/>
              <a:cs typeface="Arial"/>
            </a:endParaRPr>
          </a:p>
          <a:p>
            <a:pPr>
              <a:lnSpc>
                <a:spcPct val="100000"/>
              </a:lnSpc>
            </a:pPr>
            <a:endParaRPr sz="1900" dirty="0">
              <a:latin typeface="Arial"/>
              <a:cs typeface="Arial"/>
            </a:endParaRPr>
          </a:p>
          <a:p>
            <a:pPr marL="76835" marR="5080">
              <a:lnSpc>
                <a:spcPct val="100000"/>
              </a:lnSpc>
            </a:pPr>
            <a:r>
              <a:rPr sz="2000" dirty="0">
                <a:solidFill>
                  <a:srgbClr val="808080"/>
                </a:solidFill>
                <a:latin typeface="Arial"/>
                <a:cs typeface="Arial"/>
              </a:rPr>
              <a:t>What are the resources required to create, </a:t>
            </a:r>
            <a:r>
              <a:rPr sz="2000" spc="-15" dirty="0">
                <a:solidFill>
                  <a:srgbClr val="808080"/>
                </a:solidFill>
                <a:latin typeface="Arial"/>
                <a:cs typeface="Arial"/>
              </a:rPr>
              <a:t>deliver, </a:t>
            </a:r>
            <a:r>
              <a:rPr sz="2000" dirty="0">
                <a:solidFill>
                  <a:srgbClr val="808080"/>
                </a:solidFill>
                <a:latin typeface="Arial"/>
                <a:cs typeface="Arial"/>
              </a:rPr>
              <a:t>maintain, and improve the</a:t>
            </a:r>
            <a:r>
              <a:rPr sz="2000" spc="-270" dirty="0">
                <a:solidFill>
                  <a:srgbClr val="808080"/>
                </a:solidFill>
                <a:latin typeface="Arial"/>
                <a:cs typeface="Arial"/>
              </a:rPr>
              <a:t> </a:t>
            </a:r>
            <a:r>
              <a:rPr sz="2000" dirty="0">
                <a:solidFill>
                  <a:srgbClr val="808080"/>
                </a:solidFill>
                <a:latin typeface="Arial"/>
                <a:cs typeface="Arial"/>
              </a:rPr>
              <a:t>value?  The resources helps in creating the relationships, reaching the</a:t>
            </a:r>
            <a:r>
              <a:rPr sz="2000" spc="-210" dirty="0">
                <a:solidFill>
                  <a:srgbClr val="808080"/>
                </a:solidFill>
                <a:latin typeface="Arial"/>
                <a:cs typeface="Arial"/>
              </a:rPr>
              <a:t> </a:t>
            </a:r>
            <a:r>
              <a:rPr sz="2000" dirty="0">
                <a:solidFill>
                  <a:srgbClr val="808080"/>
                </a:solidFill>
                <a:latin typeface="Arial"/>
                <a:cs typeface="Arial"/>
              </a:rPr>
              <a:t>customers.</a:t>
            </a:r>
            <a:endParaRPr sz="2000" dirty="0">
              <a:latin typeface="Arial"/>
              <a:cs typeface="Arial"/>
            </a:endParaRPr>
          </a:p>
        </p:txBody>
      </p:sp>
      <p:sp>
        <p:nvSpPr>
          <p:cNvPr id="7" name="object 7"/>
          <p:cNvSpPr txBox="1"/>
          <p:nvPr/>
        </p:nvSpPr>
        <p:spPr>
          <a:xfrm>
            <a:off x="9752203" y="2657932"/>
            <a:ext cx="2147570" cy="1002665"/>
          </a:xfrm>
          <a:prstGeom prst="rect">
            <a:avLst/>
          </a:prstGeom>
        </p:spPr>
        <p:txBody>
          <a:bodyPr vert="horz" wrap="square" lIns="0" tIns="13335" rIns="0" bIns="0" rtlCol="0">
            <a:spAutoFit/>
          </a:bodyPr>
          <a:lstStyle/>
          <a:p>
            <a:pPr marL="236220" marR="5080" indent="-224154">
              <a:lnSpc>
                <a:spcPct val="100000"/>
              </a:lnSpc>
              <a:spcBef>
                <a:spcPts val="105"/>
              </a:spcBef>
            </a:pPr>
            <a:r>
              <a:rPr sz="3200" b="1" dirty="0">
                <a:solidFill>
                  <a:srgbClr val="FFFFFF"/>
                </a:solidFill>
                <a:latin typeface="Arial"/>
                <a:cs typeface="Arial"/>
              </a:rPr>
              <a:t>Int</a:t>
            </a:r>
            <a:r>
              <a:rPr sz="3200" b="1" spc="-15" dirty="0">
                <a:solidFill>
                  <a:srgbClr val="FFFFFF"/>
                </a:solidFill>
                <a:latin typeface="Arial"/>
                <a:cs typeface="Arial"/>
              </a:rPr>
              <a:t>e</a:t>
            </a:r>
            <a:r>
              <a:rPr sz="3200" b="1" dirty="0">
                <a:solidFill>
                  <a:srgbClr val="FFFFFF"/>
                </a:solidFill>
                <a:latin typeface="Arial"/>
                <a:cs typeface="Arial"/>
              </a:rPr>
              <a:t>ll</a:t>
            </a:r>
            <a:r>
              <a:rPr sz="3200" b="1" spc="-15" dirty="0">
                <a:solidFill>
                  <a:srgbClr val="FFFFFF"/>
                </a:solidFill>
                <a:latin typeface="Arial"/>
                <a:cs typeface="Arial"/>
              </a:rPr>
              <a:t>e</a:t>
            </a:r>
            <a:r>
              <a:rPr sz="3200" b="1" dirty="0">
                <a:solidFill>
                  <a:srgbClr val="FFFFFF"/>
                </a:solidFill>
                <a:latin typeface="Arial"/>
                <a:cs typeface="Arial"/>
              </a:rPr>
              <a:t>ctu</a:t>
            </a:r>
            <a:r>
              <a:rPr sz="3200" b="1" spc="-20" dirty="0">
                <a:solidFill>
                  <a:srgbClr val="FFFFFF"/>
                </a:solidFill>
                <a:latin typeface="Arial"/>
                <a:cs typeface="Arial"/>
              </a:rPr>
              <a:t>a</a:t>
            </a:r>
            <a:r>
              <a:rPr sz="3200" b="1" dirty="0">
                <a:solidFill>
                  <a:srgbClr val="FFFFFF"/>
                </a:solidFill>
                <a:latin typeface="Arial"/>
                <a:cs typeface="Arial"/>
              </a:rPr>
              <a:t>l  Property</a:t>
            </a:r>
            <a:endParaRPr sz="3200">
              <a:latin typeface="Arial"/>
              <a:cs typeface="Arial"/>
            </a:endParaRPr>
          </a:p>
        </p:txBody>
      </p:sp>
      <p:sp>
        <p:nvSpPr>
          <p:cNvPr id="8" name="object 8"/>
          <p:cNvSpPr txBox="1"/>
          <p:nvPr/>
        </p:nvSpPr>
        <p:spPr>
          <a:xfrm>
            <a:off x="9402571" y="5190871"/>
            <a:ext cx="2634615" cy="750847"/>
          </a:xfrm>
          <a:prstGeom prst="rect">
            <a:avLst/>
          </a:prstGeom>
        </p:spPr>
        <p:txBody>
          <a:bodyPr vert="horz" wrap="square" lIns="0" tIns="12065" rIns="0" bIns="0" rtlCol="0">
            <a:spAutoFit/>
          </a:bodyPr>
          <a:lstStyle/>
          <a:p>
            <a:pPr marL="12065" marR="5080" indent="2540" algn="ctr">
              <a:lnSpc>
                <a:spcPct val="100000"/>
              </a:lnSpc>
              <a:spcBef>
                <a:spcPts val="95"/>
              </a:spcBef>
            </a:pPr>
            <a:r>
              <a:rPr lang="en-US" sz="1600" spc="-5" dirty="0">
                <a:solidFill>
                  <a:srgbClr val="7E7E7E"/>
                </a:solidFill>
                <a:latin typeface="Arial"/>
                <a:cs typeface="Arial"/>
              </a:rPr>
              <a:t>P</a:t>
            </a:r>
            <a:r>
              <a:rPr sz="1600" spc="-5" dirty="0">
                <a:solidFill>
                  <a:srgbClr val="7E7E7E"/>
                </a:solidFill>
                <a:latin typeface="Arial"/>
                <a:cs typeface="Arial"/>
              </a:rPr>
              <a:t>atents and  copyrights, partnerships, and  customer</a:t>
            </a:r>
            <a:r>
              <a:rPr sz="1600" dirty="0">
                <a:solidFill>
                  <a:srgbClr val="7E7E7E"/>
                </a:solidFill>
                <a:latin typeface="Arial"/>
                <a:cs typeface="Arial"/>
              </a:rPr>
              <a:t> </a:t>
            </a:r>
            <a:r>
              <a:rPr sz="1600" spc="-5" dirty="0">
                <a:solidFill>
                  <a:srgbClr val="7E7E7E"/>
                </a:solidFill>
                <a:latin typeface="Arial"/>
                <a:cs typeface="Arial"/>
              </a:rPr>
              <a:t>databases</a:t>
            </a:r>
            <a:endParaRPr sz="1600" dirty="0">
              <a:latin typeface="Arial"/>
              <a:cs typeface="Arial"/>
            </a:endParaRPr>
          </a:p>
        </p:txBody>
      </p:sp>
      <p:sp>
        <p:nvSpPr>
          <p:cNvPr id="9" name="object 9"/>
          <p:cNvSpPr txBox="1"/>
          <p:nvPr/>
        </p:nvSpPr>
        <p:spPr>
          <a:xfrm>
            <a:off x="6623431" y="5247258"/>
            <a:ext cx="1820545" cy="504625"/>
          </a:xfrm>
          <a:prstGeom prst="rect">
            <a:avLst/>
          </a:prstGeom>
        </p:spPr>
        <p:txBody>
          <a:bodyPr vert="horz" wrap="square" lIns="0" tIns="12065" rIns="0" bIns="0" rtlCol="0">
            <a:spAutoFit/>
          </a:bodyPr>
          <a:lstStyle/>
          <a:p>
            <a:pPr marL="12065" marR="5080" algn="ctr">
              <a:lnSpc>
                <a:spcPct val="100000"/>
              </a:lnSpc>
              <a:spcBef>
                <a:spcPts val="95"/>
              </a:spcBef>
            </a:pPr>
            <a:r>
              <a:rPr lang="en-US" sz="1600" spc="-5" dirty="0">
                <a:solidFill>
                  <a:srgbClr val="7E7E7E"/>
                </a:solidFill>
                <a:latin typeface="Arial"/>
                <a:cs typeface="Arial"/>
              </a:rPr>
              <a:t>Good Saving in economy</a:t>
            </a:r>
            <a:endParaRPr sz="1600" dirty="0">
              <a:latin typeface="Arial"/>
              <a:cs typeface="Arial"/>
            </a:endParaRPr>
          </a:p>
        </p:txBody>
      </p:sp>
      <p:sp>
        <p:nvSpPr>
          <p:cNvPr id="10" name="object 10"/>
          <p:cNvSpPr txBox="1"/>
          <p:nvPr/>
        </p:nvSpPr>
        <p:spPr>
          <a:xfrm>
            <a:off x="3867150" y="2839593"/>
            <a:ext cx="4533900" cy="513715"/>
          </a:xfrm>
          <a:prstGeom prst="rect">
            <a:avLst/>
          </a:prstGeom>
        </p:spPr>
        <p:txBody>
          <a:bodyPr vert="horz" wrap="square" lIns="0" tIns="13335" rIns="0" bIns="0" rtlCol="0">
            <a:spAutoFit/>
          </a:bodyPr>
          <a:lstStyle/>
          <a:p>
            <a:pPr marL="12700">
              <a:lnSpc>
                <a:spcPct val="100000"/>
              </a:lnSpc>
              <a:spcBef>
                <a:spcPts val="105"/>
              </a:spcBef>
              <a:tabLst>
                <a:tab pos="2759710" algn="l"/>
              </a:tabLst>
            </a:pPr>
            <a:r>
              <a:rPr sz="3200" b="1" spc="-5" dirty="0">
                <a:solidFill>
                  <a:srgbClr val="FFFFFF"/>
                </a:solidFill>
                <a:latin typeface="Arial"/>
                <a:cs typeface="Arial"/>
              </a:rPr>
              <a:t>Physical	Financial</a:t>
            </a:r>
            <a:endParaRPr sz="3200">
              <a:latin typeface="Arial"/>
              <a:cs typeface="Arial"/>
            </a:endParaRPr>
          </a:p>
        </p:txBody>
      </p:sp>
      <p:sp>
        <p:nvSpPr>
          <p:cNvPr id="11" name="object 11"/>
          <p:cNvSpPr txBox="1"/>
          <p:nvPr/>
        </p:nvSpPr>
        <p:spPr>
          <a:xfrm>
            <a:off x="3320288" y="5159502"/>
            <a:ext cx="2376170" cy="997068"/>
          </a:xfrm>
          <a:prstGeom prst="rect">
            <a:avLst/>
          </a:prstGeom>
        </p:spPr>
        <p:txBody>
          <a:bodyPr vert="horz" wrap="square" lIns="0" tIns="12065" rIns="0" bIns="0" rtlCol="0">
            <a:spAutoFit/>
          </a:bodyPr>
          <a:lstStyle/>
          <a:p>
            <a:pPr marL="12700" marR="5080" indent="-4445" algn="ctr">
              <a:lnSpc>
                <a:spcPct val="100000"/>
              </a:lnSpc>
              <a:spcBef>
                <a:spcPts val="95"/>
              </a:spcBef>
            </a:pPr>
            <a:r>
              <a:rPr lang="en-US" sz="1600" dirty="0">
                <a:solidFill>
                  <a:schemeClr val="bg1">
                    <a:lumMod val="50000"/>
                  </a:schemeClr>
                </a:solidFill>
                <a:latin typeface="Arial" pitchFamily="34" charset="0"/>
                <a:cs typeface="Arial" pitchFamily="34" charset="0"/>
              </a:rPr>
              <a:t>Machine technology that produce our product is the one of our key resources</a:t>
            </a:r>
            <a:endParaRPr sz="1600" dirty="0">
              <a:solidFill>
                <a:schemeClr val="bg1">
                  <a:lumMod val="50000"/>
                </a:schemeClr>
              </a:solidFill>
              <a:latin typeface="Arial" pitchFamily="34" charset="0"/>
              <a:cs typeface="Arial" pitchFamily="34" charset="0"/>
            </a:endParaRPr>
          </a:p>
        </p:txBody>
      </p:sp>
      <p:sp>
        <p:nvSpPr>
          <p:cNvPr id="12" name="object 12"/>
          <p:cNvSpPr txBox="1"/>
          <p:nvPr/>
        </p:nvSpPr>
        <p:spPr>
          <a:xfrm>
            <a:off x="638352" y="2802382"/>
            <a:ext cx="1404620" cy="513715"/>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FFFFFF"/>
                </a:solidFill>
                <a:latin typeface="Arial"/>
                <a:cs typeface="Arial"/>
              </a:rPr>
              <a:t>Human</a:t>
            </a:r>
            <a:endParaRPr sz="3200">
              <a:latin typeface="Arial"/>
              <a:cs typeface="Arial"/>
            </a:endParaRPr>
          </a:p>
        </p:txBody>
      </p:sp>
      <p:sp>
        <p:nvSpPr>
          <p:cNvPr id="13" name="object 13"/>
          <p:cNvSpPr txBox="1"/>
          <p:nvPr/>
        </p:nvSpPr>
        <p:spPr>
          <a:xfrm>
            <a:off x="235102" y="5165852"/>
            <a:ext cx="1978025" cy="1000760"/>
          </a:xfrm>
          <a:prstGeom prst="rect">
            <a:avLst/>
          </a:prstGeom>
        </p:spPr>
        <p:txBody>
          <a:bodyPr vert="horz" wrap="square" lIns="0" tIns="12065" rIns="0" bIns="0" rtlCol="0">
            <a:spAutoFit/>
          </a:bodyPr>
          <a:lstStyle/>
          <a:p>
            <a:pPr marL="12700" marR="5080" algn="ctr">
              <a:lnSpc>
                <a:spcPct val="100000"/>
              </a:lnSpc>
              <a:spcBef>
                <a:spcPts val="95"/>
              </a:spcBef>
            </a:pPr>
            <a:r>
              <a:rPr sz="1600" spc="-5" dirty="0">
                <a:solidFill>
                  <a:srgbClr val="7E7E7E"/>
                </a:solidFill>
                <a:latin typeface="Arial"/>
                <a:cs typeface="Arial"/>
              </a:rPr>
              <a:t>Manpower of</a:t>
            </a:r>
            <a:r>
              <a:rPr sz="1600" spc="-40" dirty="0">
                <a:solidFill>
                  <a:srgbClr val="7E7E7E"/>
                </a:solidFill>
                <a:latin typeface="Arial"/>
                <a:cs typeface="Arial"/>
              </a:rPr>
              <a:t> </a:t>
            </a:r>
            <a:r>
              <a:rPr sz="1600" spc="-5" dirty="0">
                <a:solidFill>
                  <a:srgbClr val="7E7E7E"/>
                </a:solidFill>
                <a:latin typeface="Arial"/>
                <a:cs typeface="Arial"/>
              </a:rPr>
              <a:t>humans  that creates the  industry and  knowledge</a:t>
            </a:r>
            <a:endParaRPr sz="16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864720" y="6637121"/>
            <a:ext cx="168910"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888888"/>
                </a:solidFill>
                <a:latin typeface="Carlito"/>
                <a:cs typeface="Carlito"/>
              </a:rPr>
              <a:t>8</a:t>
            </a:r>
            <a:endParaRPr sz="1100" dirty="0">
              <a:latin typeface="Carlito"/>
              <a:cs typeface="Carlito"/>
            </a:endParaRPr>
          </a:p>
        </p:txBody>
      </p:sp>
      <p:sp>
        <p:nvSpPr>
          <p:cNvPr id="4" name="object 4"/>
          <p:cNvSpPr txBox="1">
            <a:spLocks noGrp="1"/>
          </p:cNvSpPr>
          <p:nvPr>
            <p:ph type="title"/>
          </p:nvPr>
        </p:nvSpPr>
        <p:spPr>
          <a:xfrm>
            <a:off x="596900" y="277748"/>
            <a:ext cx="2070100" cy="574040"/>
          </a:xfrm>
          <a:prstGeom prst="rect">
            <a:avLst/>
          </a:prstGeom>
        </p:spPr>
        <p:txBody>
          <a:bodyPr vert="horz" wrap="square" lIns="0" tIns="12700" rIns="0" bIns="0" rtlCol="0">
            <a:spAutoFit/>
          </a:bodyPr>
          <a:lstStyle/>
          <a:p>
            <a:pPr marL="12700">
              <a:lnSpc>
                <a:spcPct val="100000"/>
              </a:lnSpc>
              <a:spcBef>
                <a:spcPts val="100"/>
              </a:spcBef>
            </a:pPr>
            <a:r>
              <a:rPr sz="3600" spc="-20" dirty="0">
                <a:latin typeface="Arial"/>
                <a:cs typeface="Arial"/>
              </a:rPr>
              <a:t>Channels</a:t>
            </a:r>
            <a:endParaRPr sz="3600">
              <a:latin typeface="Arial"/>
              <a:cs typeface="Arial"/>
            </a:endParaRPr>
          </a:p>
        </p:txBody>
      </p:sp>
      <p:sp>
        <p:nvSpPr>
          <p:cNvPr id="5" name="object 5"/>
          <p:cNvSpPr txBox="1"/>
          <p:nvPr/>
        </p:nvSpPr>
        <p:spPr>
          <a:xfrm>
            <a:off x="596900" y="990346"/>
            <a:ext cx="9513570" cy="1156335"/>
          </a:xfrm>
          <a:prstGeom prst="rect">
            <a:avLst/>
          </a:prstGeom>
        </p:spPr>
        <p:txBody>
          <a:bodyPr vert="horz" wrap="square" lIns="0" tIns="12065" rIns="0" bIns="0" rtlCol="0">
            <a:spAutoFit/>
          </a:bodyPr>
          <a:lstStyle/>
          <a:p>
            <a:pPr marL="12700">
              <a:lnSpc>
                <a:spcPct val="100000"/>
              </a:lnSpc>
              <a:spcBef>
                <a:spcPts val="95"/>
              </a:spcBef>
            </a:pPr>
            <a:r>
              <a:rPr sz="1600" spc="60" dirty="0">
                <a:solidFill>
                  <a:srgbClr val="7E7E7E"/>
                </a:solidFill>
                <a:latin typeface="Arial"/>
                <a:cs typeface="Arial"/>
              </a:rPr>
              <a:t>How </a:t>
            </a:r>
            <a:r>
              <a:rPr sz="1600" spc="90" dirty="0">
                <a:solidFill>
                  <a:srgbClr val="7E7E7E"/>
                </a:solidFill>
                <a:latin typeface="Arial"/>
                <a:cs typeface="Arial"/>
              </a:rPr>
              <a:t>will </a:t>
            </a:r>
            <a:r>
              <a:rPr sz="1600" spc="30" dirty="0">
                <a:solidFill>
                  <a:srgbClr val="7E7E7E"/>
                </a:solidFill>
                <a:latin typeface="Arial"/>
                <a:cs typeface="Arial"/>
              </a:rPr>
              <a:t>we </a:t>
            </a:r>
            <a:r>
              <a:rPr sz="1600" spc="75" dirty="0">
                <a:solidFill>
                  <a:srgbClr val="7E7E7E"/>
                </a:solidFill>
                <a:latin typeface="Arial"/>
                <a:cs typeface="Arial"/>
              </a:rPr>
              <a:t>communicate </a:t>
            </a:r>
            <a:r>
              <a:rPr sz="1600" spc="100" dirty="0">
                <a:solidFill>
                  <a:srgbClr val="7E7E7E"/>
                </a:solidFill>
                <a:latin typeface="Arial"/>
                <a:cs typeface="Arial"/>
              </a:rPr>
              <a:t>with </a:t>
            </a:r>
            <a:r>
              <a:rPr sz="1600" spc="65" dirty="0">
                <a:solidFill>
                  <a:srgbClr val="7E7E7E"/>
                </a:solidFill>
                <a:latin typeface="Arial"/>
                <a:cs typeface="Arial"/>
              </a:rPr>
              <a:t>and </a:t>
            </a:r>
            <a:r>
              <a:rPr sz="1600" spc="35" dirty="0">
                <a:solidFill>
                  <a:srgbClr val="7E7E7E"/>
                </a:solidFill>
                <a:latin typeface="Arial"/>
                <a:cs typeface="Arial"/>
              </a:rPr>
              <a:t>reach </a:t>
            </a:r>
            <a:r>
              <a:rPr sz="1600" spc="85" dirty="0">
                <a:solidFill>
                  <a:srgbClr val="7E7E7E"/>
                </a:solidFill>
                <a:latin typeface="Arial"/>
                <a:cs typeface="Arial"/>
              </a:rPr>
              <a:t>the </a:t>
            </a:r>
            <a:r>
              <a:rPr sz="1600" spc="70" dirty="0">
                <a:solidFill>
                  <a:srgbClr val="7E7E7E"/>
                </a:solidFill>
                <a:latin typeface="Arial"/>
                <a:cs typeface="Arial"/>
              </a:rPr>
              <a:t>customers </a:t>
            </a:r>
            <a:r>
              <a:rPr sz="1600" spc="120" dirty="0">
                <a:solidFill>
                  <a:srgbClr val="7E7E7E"/>
                </a:solidFill>
                <a:latin typeface="Arial"/>
                <a:cs typeface="Arial"/>
              </a:rPr>
              <a:t>to </a:t>
            </a:r>
            <a:r>
              <a:rPr sz="1600" spc="60" dirty="0">
                <a:solidFill>
                  <a:srgbClr val="7E7E7E"/>
                </a:solidFill>
                <a:latin typeface="Arial"/>
                <a:cs typeface="Arial"/>
              </a:rPr>
              <a:t>deliver </a:t>
            </a:r>
            <a:r>
              <a:rPr sz="1600" spc="100" dirty="0">
                <a:solidFill>
                  <a:srgbClr val="7E7E7E"/>
                </a:solidFill>
                <a:latin typeface="Arial"/>
                <a:cs typeface="Arial"/>
              </a:rPr>
              <a:t>our</a:t>
            </a:r>
            <a:r>
              <a:rPr sz="1600" spc="140" dirty="0">
                <a:solidFill>
                  <a:srgbClr val="7E7E7E"/>
                </a:solidFill>
                <a:latin typeface="Arial"/>
                <a:cs typeface="Arial"/>
              </a:rPr>
              <a:t> </a:t>
            </a:r>
            <a:r>
              <a:rPr sz="1600" spc="40" dirty="0">
                <a:solidFill>
                  <a:srgbClr val="7E7E7E"/>
                </a:solidFill>
                <a:latin typeface="Arial"/>
                <a:cs typeface="Arial"/>
              </a:rPr>
              <a:t>value</a:t>
            </a:r>
            <a:endParaRPr sz="1600" dirty="0">
              <a:latin typeface="Arial"/>
              <a:cs typeface="Arial"/>
            </a:endParaRPr>
          </a:p>
          <a:p>
            <a:pPr>
              <a:lnSpc>
                <a:spcPct val="100000"/>
              </a:lnSpc>
            </a:pPr>
            <a:endParaRPr sz="1900" dirty="0">
              <a:latin typeface="Arial"/>
              <a:cs typeface="Arial"/>
            </a:endParaRPr>
          </a:p>
          <a:p>
            <a:pPr marL="76835" marR="5080">
              <a:lnSpc>
                <a:spcPct val="100000"/>
              </a:lnSpc>
            </a:pPr>
            <a:r>
              <a:rPr sz="2000" spc="-5" dirty="0">
                <a:solidFill>
                  <a:srgbClr val="808080"/>
                </a:solidFill>
                <a:latin typeface="Arial"/>
                <a:cs typeface="Arial"/>
              </a:rPr>
              <a:t>Channels </a:t>
            </a:r>
            <a:r>
              <a:rPr sz="2000" dirty="0">
                <a:solidFill>
                  <a:srgbClr val="808080"/>
                </a:solidFill>
                <a:latin typeface="Arial"/>
                <a:cs typeface="Arial"/>
              </a:rPr>
              <a:t>serve </a:t>
            </a:r>
            <a:r>
              <a:rPr sz="2000" spc="-5" dirty="0">
                <a:solidFill>
                  <a:srgbClr val="808080"/>
                </a:solidFill>
                <a:latin typeface="Arial"/>
                <a:cs typeface="Arial"/>
              </a:rPr>
              <a:t>as </a:t>
            </a:r>
            <a:r>
              <a:rPr sz="2000" dirty="0">
                <a:solidFill>
                  <a:srgbClr val="808080"/>
                </a:solidFill>
                <a:latin typeface="Arial"/>
                <a:cs typeface="Arial"/>
              </a:rPr>
              <a:t>touch </a:t>
            </a:r>
            <a:r>
              <a:rPr sz="2000" spc="-5" dirty="0">
                <a:solidFill>
                  <a:srgbClr val="808080"/>
                </a:solidFill>
                <a:latin typeface="Arial"/>
                <a:cs typeface="Arial"/>
              </a:rPr>
              <a:t>points </a:t>
            </a:r>
            <a:r>
              <a:rPr sz="2000" dirty="0">
                <a:solidFill>
                  <a:srgbClr val="808080"/>
                </a:solidFill>
                <a:latin typeface="Arial"/>
                <a:cs typeface="Arial"/>
              </a:rPr>
              <a:t>that </a:t>
            </a:r>
            <a:r>
              <a:rPr sz="2000" spc="-5" dirty="0">
                <a:solidFill>
                  <a:srgbClr val="808080"/>
                </a:solidFill>
                <a:latin typeface="Arial"/>
                <a:cs typeface="Arial"/>
              </a:rPr>
              <a:t>determine </a:t>
            </a:r>
            <a:r>
              <a:rPr sz="2000" dirty="0">
                <a:solidFill>
                  <a:srgbClr val="808080"/>
                </a:solidFill>
                <a:latin typeface="Arial"/>
                <a:cs typeface="Arial"/>
              </a:rPr>
              <a:t>the </a:t>
            </a:r>
            <a:r>
              <a:rPr sz="2000" spc="5" dirty="0">
                <a:solidFill>
                  <a:srgbClr val="808080"/>
                </a:solidFill>
                <a:latin typeface="Arial"/>
                <a:cs typeface="Arial"/>
              </a:rPr>
              <a:t>customer’s </a:t>
            </a:r>
            <a:r>
              <a:rPr sz="2000" dirty="0">
                <a:solidFill>
                  <a:srgbClr val="808080"/>
                </a:solidFill>
                <a:latin typeface="Arial"/>
                <a:cs typeface="Arial"/>
              </a:rPr>
              <a:t>acknowledgment</a:t>
            </a:r>
            <a:r>
              <a:rPr sz="2000" spc="-254" dirty="0">
                <a:solidFill>
                  <a:srgbClr val="808080"/>
                </a:solidFill>
                <a:latin typeface="Arial"/>
                <a:cs typeface="Arial"/>
              </a:rPr>
              <a:t> </a:t>
            </a:r>
            <a:r>
              <a:rPr sz="2000" spc="-5" dirty="0">
                <a:solidFill>
                  <a:srgbClr val="808080"/>
                </a:solidFill>
                <a:latin typeface="Arial"/>
                <a:cs typeface="Arial"/>
              </a:rPr>
              <a:t>and  </a:t>
            </a:r>
            <a:r>
              <a:rPr sz="2000" dirty="0">
                <a:solidFill>
                  <a:srgbClr val="808080"/>
                </a:solidFill>
                <a:latin typeface="Arial"/>
                <a:cs typeface="Arial"/>
              </a:rPr>
              <a:t>satisfaction.</a:t>
            </a:r>
            <a:endParaRPr sz="2000" dirty="0">
              <a:latin typeface="Arial"/>
              <a:cs typeface="Arial"/>
            </a:endParaRPr>
          </a:p>
        </p:txBody>
      </p:sp>
      <p:sp>
        <p:nvSpPr>
          <p:cNvPr id="6" name="object 6"/>
          <p:cNvSpPr/>
          <p:nvPr/>
        </p:nvSpPr>
        <p:spPr>
          <a:xfrm>
            <a:off x="792480" y="2493264"/>
            <a:ext cx="2484120" cy="1871472"/>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840342" y="4562983"/>
            <a:ext cx="2469388" cy="320601"/>
          </a:xfrm>
          <a:prstGeom prst="rect">
            <a:avLst/>
          </a:prstGeom>
        </p:spPr>
        <p:txBody>
          <a:bodyPr vert="horz" wrap="square" lIns="0" tIns="12700" rIns="0" bIns="0" rtlCol="0">
            <a:spAutoFit/>
          </a:bodyPr>
          <a:lstStyle/>
          <a:p>
            <a:pPr marL="12700">
              <a:lnSpc>
                <a:spcPct val="100000"/>
              </a:lnSpc>
              <a:spcBef>
                <a:spcPts val="100"/>
              </a:spcBef>
            </a:pPr>
            <a:r>
              <a:rPr lang="en-US" sz="2000" b="1" spc="-165" dirty="0">
                <a:solidFill>
                  <a:srgbClr val="404040"/>
                </a:solidFill>
                <a:latin typeface="Arial"/>
                <a:cs typeface="Arial"/>
              </a:rPr>
              <a:t>E-Commerce </a:t>
            </a:r>
            <a:r>
              <a:rPr sz="2000" b="1" spc="-165" dirty="0">
                <a:solidFill>
                  <a:srgbClr val="404040"/>
                </a:solidFill>
                <a:latin typeface="Arial"/>
                <a:cs typeface="Arial"/>
              </a:rPr>
              <a:t>W</a:t>
            </a:r>
            <a:r>
              <a:rPr sz="2000" b="1" spc="5" dirty="0">
                <a:solidFill>
                  <a:srgbClr val="404040"/>
                </a:solidFill>
                <a:latin typeface="Arial"/>
                <a:cs typeface="Arial"/>
              </a:rPr>
              <a:t>e</a:t>
            </a:r>
            <a:r>
              <a:rPr sz="2000" b="1" spc="40" dirty="0">
                <a:solidFill>
                  <a:srgbClr val="404040"/>
                </a:solidFill>
                <a:latin typeface="Arial"/>
                <a:cs typeface="Arial"/>
              </a:rPr>
              <a:t>b</a:t>
            </a:r>
            <a:r>
              <a:rPr sz="2000" b="1" spc="5" dirty="0">
                <a:solidFill>
                  <a:srgbClr val="404040"/>
                </a:solidFill>
                <a:latin typeface="Arial"/>
                <a:cs typeface="Arial"/>
              </a:rPr>
              <a:t>si</a:t>
            </a:r>
            <a:r>
              <a:rPr sz="2000" b="1" spc="-10" dirty="0">
                <a:solidFill>
                  <a:srgbClr val="404040"/>
                </a:solidFill>
                <a:latin typeface="Arial"/>
                <a:cs typeface="Arial"/>
              </a:rPr>
              <a:t>t</a:t>
            </a:r>
            <a:r>
              <a:rPr sz="2000" b="1" dirty="0">
                <a:solidFill>
                  <a:srgbClr val="404040"/>
                </a:solidFill>
                <a:latin typeface="Arial"/>
                <a:cs typeface="Arial"/>
              </a:rPr>
              <a:t>e</a:t>
            </a:r>
            <a:endParaRPr sz="2000" dirty="0">
              <a:latin typeface="Arial"/>
              <a:cs typeface="Arial"/>
            </a:endParaRPr>
          </a:p>
        </p:txBody>
      </p:sp>
      <p:sp>
        <p:nvSpPr>
          <p:cNvPr id="11" name="object 11"/>
          <p:cNvSpPr txBox="1"/>
          <p:nvPr/>
        </p:nvSpPr>
        <p:spPr>
          <a:xfrm>
            <a:off x="4652270" y="4553671"/>
            <a:ext cx="2434330" cy="628377"/>
          </a:xfrm>
          <a:prstGeom prst="rect">
            <a:avLst/>
          </a:prstGeom>
        </p:spPr>
        <p:txBody>
          <a:bodyPr vert="horz" wrap="square" lIns="0" tIns="12700" rIns="0" bIns="0" rtlCol="0">
            <a:spAutoFit/>
          </a:bodyPr>
          <a:lstStyle/>
          <a:p>
            <a:pPr marL="12700">
              <a:lnSpc>
                <a:spcPct val="100000"/>
              </a:lnSpc>
              <a:spcBef>
                <a:spcPts val="100"/>
              </a:spcBef>
            </a:pPr>
            <a:r>
              <a:rPr lang="en-US" sz="2000" b="1" spc="60" dirty="0">
                <a:solidFill>
                  <a:srgbClr val="404040"/>
                </a:solidFill>
                <a:latin typeface="Arial"/>
                <a:cs typeface="Arial"/>
              </a:rPr>
              <a:t>Social Media Contest</a:t>
            </a:r>
            <a:endParaRPr sz="2000" dirty="0">
              <a:latin typeface="Arial"/>
              <a:cs typeface="Arial"/>
            </a:endParaRPr>
          </a:p>
        </p:txBody>
      </p:sp>
      <p:sp>
        <p:nvSpPr>
          <p:cNvPr id="12" name="object 12"/>
          <p:cNvSpPr txBox="1"/>
          <p:nvPr/>
        </p:nvSpPr>
        <p:spPr>
          <a:xfrm>
            <a:off x="8458200" y="4607814"/>
            <a:ext cx="2363723" cy="320601"/>
          </a:xfrm>
          <a:prstGeom prst="rect">
            <a:avLst/>
          </a:prstGeom>
        </p:spPr>
        <p:txBody>
          <a:bodyPr vert="horz" wrap="square" lIns="0" tIns="12700" rIns="0" bIns="0" rtlCol="0">
            <a:spAutoFit/>
          </a:bodyPr>
          <a:lstStyle/>
          <a:p>
            <a:pPr marL="12700">
              <a:lnSpc>
                <a:spcPct val="100000"/>
              </a:lnSpc>
              <a:spcBef>
                <a:spcPts val="100"/>
              </a:spcBef>
            </a:pPr>
            <a:r>
              <a:rPr lang="en-US" sz="2000" b="1" spc="-225" dirty="0">
                <a:solidFill>
                  <a:srgbClr val="404040"/>
                </a:solidFill>
                <a:latin typeface="Arial"/>
                <a:cs typeface="Arial"/>
              </a:rPr>
              <a:t>Social   Media  Ads</a:t>
            </a:r>
            <a:endParaRPr sz="2000" dirty="0">
              <a:latin typeface="Arial"/>
              <a:cs typeface="Arial"/>
            </a:endParaRPr>
          </a:p>
        </p:txBody>
      </p:sp>
      <p:sp>
        <p:nvSpPr>
          <p:cNvPr id="14" name="object 14"/>
          <p:cNvSpPr txBox="1"/>
          <p:nvPr/>
        </p:nvSpPr>
        <p:spPr>
          <a:xfrm>
            <a:off x="726744" y="4772914"/>
            <a:ext cx="10458450" cy="1275080"/>
          </a:xfrm>
          <a:prstGeom prst="rect">
            <a:avLst/>
          </a:prstGeom>
        </p:spPr>
        <p:txBody>
          <a:bodyPr vert="horz" wrap="square" lIns="0" tIns="179705" rIns="0" bIns="0" rtlCol="0">
            <a:spAutoFit/>
          </a:bodyPr>
          <a:lstStyle/>
          <a:p>
            <a:pPr marL="166370" algn="ctr">
              <a:lnSpc>
                <a:spcPct val="100000"/>
              </a:lnSpc>
              <a:spcBef>
                <a:spcPts val="1415"/>
              </a:spcBef>
            </a:pPr>
            <a:endParaRPr sz="2000" dirty="0">
              <a:latin typeface="Arial"/>
              <a:cs typeface="Arial"/>
            </a:endParaRPr>
          </a:p>
          <a:p>
            <a:pPr marL="12700" marR="5080">
              <a:lnSpc>
                <a:spcPct val="100000"/>
              </a:lnSpc>
              <a:spcBef>
                <a:spcPts val="1320"/>
              </a:spcBef>
            </a:pPr>
            <a:r>
              <a:rPr sz="2000" spc="-15" dirty="0">
                <a:solidFill>
                  <a:srgbClr val="808080"/>
                </a:solidFill>
                <a:latin typeface="Arial"/>
                <a:cs typeface="Arial"/>
              </a:rPr>
              <a:t>We </a:t>
            </a:r>
            <a:r>
              <a:rPr sz="2000" dirty="0">
                <a:solidFill>
                  <a:srgbClr val="808080"/>
                </a:solidFill>
                <a:latin typeface="Arial"/>
                <a:cs typeface="Arial"/>
              </a:rPr>
              <a:t>establish channels for sales, marketing, communications, getting feedback, deliver</a:t>
            </a:r>
            <a:r>
              <a:rPr sz="2000" spc="-215" dirty="0">
                <a:solidFill>
                  <a:srgbClr val="808080"/>
                </a:solidFill>
                <a:latin typeface="Arial"/>
                <a:cs typeface="Arial"/>
              </a:rPr>
              <a:t> </a:t>
            </a:r>
            <a:r>
              <a:rPr sz="2000" dirty="0">
                <a:solidFill>
                  <a:srgbClr val="808080"/>
                </a:solidFill>
                <a:latin typeface="Arial"/>
                <a:cs typeface="Arial"/>
              </a:rPr>
              <a:t>value,  support,</a:t>
            </a:r>
            <a:r>
              <a:rPr sz="2000" spc="-60" dirty="0">
                <a:solidFill>
                  <a:srgbClr val="808080"/>
                </a:solidFill>
                <a:latin typeface="Arial"/>
                <a:cs typeface="Arial"/>
              </a:rPr>
              <a:t> </a:t>
            </a:r>
            <a:r>
              <a:rPr sz="2000" dirty="0">
                <a:solidFill>
                  <a:srgbClr val="808080"/>
                </a:solidFill>
                <a:latin typeface="Arial"/>
                <a:cs typeface="Arial"/>
              </a:rPr>
              <a:t>…etc.</a:t>
            </a:r>
            <a:endParaRPr sz="2000" dirty="0">
              <a:latin typeface="Arial"/>
              <a:cs typeface="Aria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236" y="2493264"/>
            <a:ext cx="2438964" cy="1871472"/>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2270" y="2493265"/>
            <a:ext cx="2434330" cy="18714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864720" y="6637121"/>
            <a:ext cx="168910"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888888"/>
                </a:solidFill>
                <a:latin typeface="Carlito"/>
                <a:cs typeface="Carlito"/>
              </a:rPr>
              <a:t>9</a:t>
            </a:r>
            <a:endParaRPr sz="1100" dirty="0">
              <a:latin typeface="Carlito"/>
              <a:cs typeface="Carlito"/>
            </a:endParaRPr>
          </a:p>
        </p:txBody>
      </p:sp>
      <p:sp>
        <p:nvSpPr>
          <p:cNvPr id="4" name="object 4"/>
          <p:cNvSpPr txBox="1">
            <a:spLocks noGrp="1"/>
          </p:cNvSpPr>
          <p:nvPr>
            <p:ph type="title"/>
          </p:nvPr>
        </p:nvSpPr>
        <p:spPr>
          <a:xfrm>
            <a:off x="596900" y="277748"/>
            <a:ext cx="3195320" cy="574040"/>
          </a:xfrm>
          <a:prstGeom prst="rect">
            <a:avLst/>
          </a:prstGeom>
        </p:spPr>
        <p:txBody>
          <a:bodyPr vert="horz" wrap="square" lIns="0" tIns="12700" rIns="0" bIns="0" rtlCol="0">
            <a:spAutoFit/>
          </a:bodyPr>
          <a:lstStyle/>
          <a:p>
            <a:pPr marL="12700">
              <a:lnSpc>
                <a:spcPct val="100000"/>
              </a:lnSpc>
              <a:spcBef>
                <a:spcPts val="100"/>
              </a:spcBef>
            </a:pPr>
            <a:r>
              <a:rPr sz="3600" spc="-25" dirty="0">
                <a:latin typeface="Arial"/>
                <a:cs typeface="Arial"/>
              </a:rPr>
              <a:t>Cost</a:t>
            </a:r>
            <a:r>
              <a:rPr sz="3600" spc="50" dirty="0">
                <a:latin typeface="Arial"/>
                <a:cs typeface="Arial"/>
              </a:rPr>
              <a:t> </a:t>
            </a:r>
            <a:r>
              <a:rPr sz="3600" spc="-15" dirty="0">
                <a:latin typeface="Arial"/>
                <a:cs typeface="Arial"/>
              </a:rPr>
              <a:t>Structure</a:t>
            </a:r>
            <a:endParaRPr sz="3600">
              <a:latin typeface="Arial"/>
              <a:cs typeface="Arial"/>
            </a:endParaRPr>
          </a:p>
        </p:txBody>
      </p:sp>
      <p:sp>
        <p:nvSpPr>
          <p:cNvPr id="5" name="object 5"/>
          <p:cNvSpPr txBox="1"/>
          <p:nvPr/>
        </p:nvSpPr>
        <p:spPr>
          <a:xfrm>
            <a:off x="596900" y="990346"/>
            <a:ext cx="4934585" cy="269240"/>
          </a:xfrm>
          <a:prstGeom prst="rect">
            <a:avLst/>
          </a:prstGeom>
        </p:spPr>
        <p:txBody>
          <a:bodyPr vert="horz" wrap="square" lIns="0" tIns="12065" rIns="0" bIns="0" rtlCol="0">
            <a:spAutoFit/>
          </a:bodyPr>
          <a:lstStyle/>
          <a:p>
            <a:pPr marL="12700">
              <a:lnSpc>
                <a:spcPct val="100000"/>
              </a:lnSpc>
              <a:spcBef>
                <a:spcPts val="95"/>
              </a:spcBef>
            </a:pPr>
            <a:r>
              <a:rPr sz="1600" spc="80" dirty="0">
                <a:solidFill>
                  <a:srgbClr val="7E7E7E"/>
                </a:solidFill>
                <a:latin typeface="Arial"/>
                <a:cs typeface="Arial"/>
              </a:rPr>
              <a:t>All </a:t>
            </a:r>
            <a:r>
              <a:rPr sz="1600" spc="55" dirty="0">
                <a:solidFill>
                  <a:srgbClr val="7E7E7E"/>
                </a:solidFill>
                <a:latin typeface="Arial"/>
                <a:cs typeface="Arial"/>
              </a:rPr>
              <a:t>costs </a:t>
            </a:r>
            <a:r>
              <a:rPr sz="1600" spc="80" dirty="0">
                <a:solidFill>
                  <a:srgbClr val="7E7E7E"/>
                </a:solidFill>
                <a:latin typeface="Arial"/>
                <a:cs typeface="Arial"/>
              </a:rPr>
              <a:t>incurred </a:t>
            </a:r>
            <a:r>
              <a:rPr sz="1600" spc="120" dirty="0">
                <a:solidFill>
                  <a:srgbClr val="7E7E7E"/>
                </a:solidFill>
                <a:latin typeface="Arial"/>
                <a:cs typeface="Arial"/>
              </a:rPr>
              <a:t>to </a:t>
            </a:r>
            <a:r>
              <a:rPr sz="1600" spc="60" dirty="0">
                <a:solidFill>
                  <a:srgbClr val="7E7E7E"/>
                </a:solidFill>
                <a:latin typeface="Arial"/>
                <a:cs typeface="Arial"/>
              </a:rPr>
              <a:t>operate </a:t>
            </a:r>
            <a:r>
              <a:rPr sz="1600" spc="80" dirty="0">
                <a:solidFill>
                  <a:srgbClr val="7E7E7E"/>
                </a:solidFill>
                <a:latin typeface="Arial"/>
                <a:cs typeface="Arial"/>
              </a:rPr>
              <a:t>your </a:t>
            </a:r>
            <a:r>
              <a:rPr sz="1600" spc="55" dirty="0">
                <a:solidFill>
                  <a:srgbClr val="7E7E7E"/>
                </a:solidFill>
                <a:latin typeface="Arial"/>
                <a:cs typeface="Arial"/>
              </a:rPr>
              <a:t>business</a:t>
            </a:r>
            <a:r>
              <a:rPr sz="1600" spc="-10" dirty="0">
                <a:solidFill>
                  <a:srgbClr val="7E7E7E"/>
                </a:solidFill>
                <a:latin typeface="Arial"/>
                <a:cs typeface="Arial"/>
              </a:rPr>
              <a:t> </a:t>
            </a:r>
            <a:r>
              <a:rPr sz="1600" spc="90" dirty="0">
                <a:solidFill>
                  <a:srgbClr val="7E7E7E"/>
                </a:solidFill>
                <a:latin typeface="Arial"/>
                <a:cs typeface="Arial"/>
              </a:rPr>
              <a:t>model</a:t>
            </a:r>
            <a:endParaRPr sz="1600">
              <a:latin typeface="Arial"/>
              <a:cs typeface="Arial"/>
            </a:endParaRPr>
          </a:p>
        </p:txBody>
      </p:sp>
      <p:grpSp>
        <p:nvGrpSpPr>
          <p:cNvPr id="6" name="object 6"/>
          <p:cNvGrpSpPr/>
          <p:nvPr/>
        </p:nvGrpSpPr>
        <p:grpSpPr>
          <a:xfrm>
            <a:off x="4767071" y="1482852"/>
            <a:ext cx="1682750" cy="1682750"/>
            <a:chOff x="4767071" y="1482852"/>
            <a:chExt cx="1682750" cy="1682750"/>
          </a:xfrm>
        </p:grpSpPr>
        <p:sp>
          <p:nvSpPr>
            <p:cNvPr id="7" name="object 7"/>
            <p:cNvSpPr/>
            <p:nvPr/>
          </p:nvSpPr>
          <p:spPr>
            <a:xfrm>
              <a:off x="4780025" y="1495806"/>
              <a:ext cx="1656714" cy="1656714"/>
            </a:xfrm>
            <a:custGeom>
              <a:avLst/>
              <a:gdLst/>
              <a:ahLst/>
              <a:cxnLst/>
              <a:rect l="l" t="t" r="r" b="b"/>
              <a:pathLst>
                <a:path w="1656714" h="1656714">
                  <a:moveTo>
                    <a:pt x="828294" y="0"/>
                  </a:moveTo>
                  <a:lnTo>
                    <a:pt x="779625" y="1406"/>
                  </a:lnTo>
                  <a:lnTo>
                    <a:pt x="731697" y="5572"/>
                  </a:lnTo>
                  <a:lnTo>
                    <a:pt x="684587" y="12421"/>
                  </a:lnTo>
                  <a:lnTo>
                    <a:pt x="638373" y="21875"/>
                  </a:lnTo>
                  <a:lnTo>
                    <a:pt x="593133" y="33857"/>
                  </a:lnTo>
                  <a:lnTo>
                    <a:pt x="548944" y="48288"/>
                  </a:lnTo>
                  <a:lnTo>
                    <a:pt x="505884" y="65091"/>
                  </a:lnTo>
                  <a:lnTo>
                    <a:pt x="464031" y="84188"/>
                  </a:lnTo>
                  <a:lnTo>
                    <a:pt x="423462" y="105502"/>
                  </a:lnTo>
                  <a:lnTo>
                    <a:pt x="384255" y="128955"/>
                  </a:lnTo>
                  <a:lnTo>
                    <a:pt x="346488" y="154469"/>
                  </a:lnTo>
                  <a:lnTo>
                    <a:pt x="310238" y="181966"/>
                  </a:lnTo>
                  <a:lnTo>
                    <a:pt x="275583" y="211370"/>
                  </a:lnTo>
                  <a:lnTo>
                    <a:pt x="242601" y="242601"/>
                  </a:lnTo>
                  <a:lnTo>
                    <a:pt x="211370" y="275583"/>
                  </a:lnTo>
                  <a:lnTo>
                    <a:pt x="181966" y="310238"/>
                  </a:lnTo>
                  <a:lnTo>
                    <a:pt x="154469" y="346488"/>
                  </a:lnTo>
                  <a:lnTo>
                    <a:pt x="128955" y="384255"/>
                  </a:lnTo>
                  <a:lnTo>
                    <a:pt x="105502" y="423462"/>
                  </a:lnTo>
                  <a:lnTo>
                    <a:pt x="84188" y="464031"/>
                  </a:lnTo>
                  <a:lnTo>
                    <a:pt x="65091" y="505884"/>
                  </a:lnTo>
                  <a:lnTo>
                    <a:pt x="48288" y="548944"/>
                  </a:lnTo>
                  <a:lnTo>
                    <a:pt x="33857" y="593133"/>
                  </a:lnTo>
                  <a:lnTo>
                    <a:pt x="21875" y="638373"/>
                  </a:lnTo>
                  <a:lnTo>
                    <a:pt x="12421" y="684587"/>
                  </a:lnTo>
                  <a:lnTo>
                    <a:pt x="5572" y="731697"/>
                  </a:lnTo>
                  <a:lnTo>
                    <a:pt x="1406" y="779625"/>
                  </a:lnTo>
                  <a:lnTo>
                    <a:pt x="0" y="828294"/>
                  </a:lnTo>
                  <a:lnTo>
                    <a:pt x="1406" y="876962"/>
                  </a:lnTo>
                  <a:lnTo>
                    <a:pt x="5572" y="924890"/>
                  </a:lnTo>
                  <a:lnTo>
                    <a:pt x="12421" y="972000"/>
                  </a:lnTo>
                  <a:lnTo>
                    <a:pt x="21875" y="1018214"/>
                  </a:lnTo>
                  <a:lnTo>
                    <a:pt x="33857" y="1063454"/>
                  </a:lnTo>
                  <a:lnTo>
                    <a:pt x="48288" y="1107643"/>
                  </a:lnTo>
                  <a:lnTo>
                    <a:pt x="65091" y="1150703"/>
                  </a:lnTo>
                  <a:lnTo>
                    <a:pt x="84188" y="1192556"/>
                  </a:lnTo>
                  <a:lnTo>
                    <a:pt x="105502" y="1233125"/>
                  </a:lnTo>
                  <a:lnTo>
                    <a:pt x="128955" y="1272332"/>
                  </a:lnTo>
                  <a:lnTo>
                    <a:pt x="154469" y="1310099"/>
                  </a:lnTo>
                  <a:lnTo>
                    <a:pt x="181966" y="1346349"/>
                  </a:lnTo>
                  <a:lnTo>
                    <a:pt x="211370" y="1381004"/>
                  </a:lnTo>
                  <a:lnTo>
                    <a:pt x="242601" y="1413986"/>
                  </a:lnTo>
                  <a:lnTo>
                    <a:pt x="275583" y="1445217"/>
                  </a:lnTo>
                  <a:lnTo>
                    <a:pt x="310238" y="1474621"/>
                  </a:lnTo>
                  <a:lnTo>
                    <a:pt x="346488" y="1502118"/>
                  </a:lnTo>
                  <a:lnTo>
                    <a:pt x="384255" y="1527632"/>
                  </a:lnTo>
                  <a:lnTo>
                    <a:pt x="423462" y="1551085"/>
                  </a:lnTo>
                  <a:lnTo>
                    <a:pt x="464031" y="1572399"/>
                  </a:lnTo>
                  <a:lnTo>
                    <a:pt x="505884" y="1591496"/>
                  </a:lnTo>
                  <a:lnTo>
                    <a:pt x="548944" y="1608299"/>
                  </a:lnTo>
                  <a:lnTo>
                    <a:pt x="593133" y="1622730"/>
                  </a:lnTo>
                  <a:lnTo>
                    <a:pt x="638373" y="1634712"/>
                  </a:lnTo>
                  <a:lnTo>
                    <a:pt x="684587" y="1644166"/>
                  </a:lnTo>
                  <a:lnTo>
                    <a:pt x="731697" y="1651015"/>
                  </a:lnTo>
                  <a:lnTo>
                    <a:pt x="779625" y="1655181"/>
                  </a:lnTo>
                  <a:lnTo>
                    <a:pt x="828294" y="1656588"/>
                  </a:lnTo>
                  <a:lnTo>
                    <a:pt x="876962" y="1655181"/>
                  </a:lnTo>
                  <a:lnTo>
                    <a:pt x="924890" y="1651015"/>
                  </a:lnTo>
                  <a:lnTo>
                    <a:pt x="972000" y="1644166"/>
                  </a:lnTo>
                  <a:lnTo>
                    <a:pt x="1018214" y="1634712"/>
                  </a:lnTo>
                  <a:lnTo>
                    <a:pt x="1063454" y="1622730"/>
                  </a:lnTo>
                  <a:lnTo>
                    <a:pt x="1107643" y="1608299"/>
                  </a:lnTo>
                  <a:lnTo>
                    <a:pt x="1150703" y="1591496"/>
                  </a:lnTo>
                  <a:lnTo>
                    <a:pt x="1192556" y="1572399"/>
                  </a:lnTo>
                  <a:lnTo>
                    <a:pt x="1233125" y="1551085"/>
                  </a:lnTo>
                  <a:lnTo>
                    <a:pt x="1272332" y="1527632"/>
                  </a:lnTo>
                  <a:lnTo>
                    <a:pt x="1310099" y="1502118"/>
                  </a:lnTo>
                  <a:lnTo>
                    <a:pt x="1346349" y="1474621"/>
                  </a:lnTo>
                  <a:lnTo>
                    <a:pt x="1381004" y="1445217"/>
                  </a:lnTo>
                  <a:lnTo>
                    <a:pt x="1413986" y="1413986"/>
                  </a:lnTo>
                  <a:lnTo>
                    <a:pt x="1445217" y="1381004"/>
                  </a:lnTo>
                  <a:lnTo>
                    <a:pt x="1474621" y="1346349"/>
                  </a:lnTo>
                  <a:lnTo>
                    <a:pt x="1502118" y="1310099"/>
                  </a:lnTo>
                  <a:lnTo>
                    <a:pt x="1527632" y="1272332"/>
                  </a:lnTo>
                  <a:lnTo>
                    <a:pt x="1551085" y="1233125"/>
                  </a:lnTo>
                  <a:lnTo>
                    <a:pt x="1572399" y="1192556"/>
                  </a:lnTo>
                  <a:lnTo>
                    <a:pt x="1591496" y="1150703"/>
                  </a:lnTo>
                  <a:lnTo>
                    <a:pt x="1608299" y="1107643"/>
                  </a:lnTo>
                  <a:lnTo>
                    <a:pt x="1622730" y="1063454"/>
                  </a:lnTo>
                  <a:lnTo>
                    <a:pt x="1634712" y="1018214"/>
                  </a:lnTo>
                  <a:lnTo>
                    <a:pt x="1644166" y="972000"/>
                  </a:lnTo>
                  <a:lnTo>
                    <a:pt x="1651015" y="924890"/>
                  </a:lnTo>
                  <a:lnTo>
                    <a:pt x="1655181" y="876962"/>
                  </a:lnTo>
                  <a:lnTo>
                    <a:pt x="1656588" y="828294"/>
                  </a:lnTo>
                  <a:lnTo>
                    <a:pt x="1655181" y="779625"/>
                  </a:lnTo>
                  <a:lnTo>
                    <a:pt x="1651015" y="731697"/>
                  </a:lnTo>
                  <a:lnTo>
                    <a:pt x="1644166" y="684587"/>
                  </a:lnTo>
                  <a:lnTo>
                    <a:pt x="1634712" y="638373"/>
                  </a:lnTo>
                  <a:lnTo>
                    <a:pt x="1622730" y="593133"/>
                  </a:lnTo>
                  <a:lnTo>
                    <a:pt x="1608299" y="548944"/>
                  </a:lnTo>
                  <a:lnTo>
                    <a:pt x="1591496" y="505884"/>
                  </a:lnTo>
                  <a:lnTo>
                    <a:pt x="1572399" y="464031"/>
                  </a:lnTo>
                  <a:lnTo>
                    <a:pt x="1551085" y="423462"/>
                  </a:lnTo>
                  <a:lnTo>
                    <a:pt x="1527632" y="384255"/>
                  </a:lnTo>
                  <a:lnTo>
                    <a:pt x="1502118" y="346488"/>
                  </a:lnTo>
                  <a:lnTo>
                    <a:pt x="1474621" y="310238"/>
                  </a:lnTo>
                  <a:lnTo>
                    <a:pt x="1445217" y="275583"/>
                  </a:lnTo>
                  <a:lnTo>
                    <a:pt x="1413986" y="242601"/>
                  </a:lnTo>
                  <a:lnTo>
                    <a:pt x="1381004" y="211370"/>
                  </a:lnTo>
                  <a:lnTo>
                    <a:pt x="1346349" y="181966"/>
                  </a:lnTo>
                  <a:lnTo>
                    <a:pt x="1310099" y="154469"/>
                  </a:lnTo>
                  <a:lnTo>
                    <a:pt x="1272332" y="128955"/>
                  </a:lnTo>
                  <a:lnTo>
                    <a:pt x="1233125" y="105502"/>
                  </a:lnTo>
                  <a:lnTo>
                    <a:pt x="1192556" y="84188"/>
                  </a:lnTo>
                  <a:lnTo>
                    <a:pt x="1150703" y="65091"/>
                  </a:lnTo>
                  <a:lnTo>
                    <a:pt x="1107643" y="48288"/>
                  </a:lnTo>
                  <a:lnTo>
                    <a:pt x="1063454" y="33857"/>
                  </a:lnTo>
                  <a:lnTo>
                    <a:pt x="1018214" y="21875"/>
                  </a:lnTo>
                  <a:lnTo>
                    <a:pt x="972000" y="12421"/>
                  </a:lnTo>
                  <a:lnTo>
                    <a:pt x="924890" y="5572"/>
                  </a:lnTo>
                  <a:lnTo>
                    <a:pt x="876962" y="1406"/>
                  </a:lnTo>
                  <a:lnTo>
                    <a:pt x="828294" y="0"/>
                  </a:lnTo>
                  <a:close/>
                </a:path>
              </a:pathLst>
            </a:custGeom>
            <a:solidFill>
              <a:srgbClr val="006FC0"/>
            </a:solidFill>
          </p:spPr>
          <p:txBody>
            <a:bodyPr wrap="square" lIns="0" tIns="0" rIns="0" bIns="0" rtlCol="0"/>
            <a:lstStyle/>
            <a:p>
              <a:endParaRPr/>
            </a:p>
          </p:txBody>
        </p:sp>
        <p:sp>
          <p:nvSpPr>
            <p:cNvPr id="8" name="object 8"/>
            <p:cNvSpPr/>
            <p:nvPr/>
          </p:nvSpPr>
          <p:spPr>
            <a:xfrm>
              <a:off x="4780025" y="1495806"/>
              <a:ext cx="1656714" cy="1656714"/>
            </a:xfrm>
            <a:custGeom>
              <a:avLst/>
              <a:gdLst/>
              <a:ahLst/>
              <a:cxnLst/>
              <a:rect l="l" t="t" r="r" b="b"/>
              <a:pathLst>
                <a:path w="1656714" h="1656714">
                  <a:moveTo>
                    <a:pt x="0" y="828294"/>
                  </a:moveTo>
                  <a:lnTo>
                    <a:pt x="1406" y="779625"/>
                  </a:lnTo>
                  <a:lnTo>
                    <a:pt x="5572" y="731697"/>
                  </a:lnTo>
                  <a:lnTo>
                    <a:pt x="12421" y="684587"/>
                  </a:lnTo>
                  <a:lnTo>
                    <a:pt x="21875" y="638373"/>
                  </a:lnTo>
                  <a:lnTo>
                    <a:pt x="33857" y="593133"/>
                  </a:lnTo>
                  <a:lnTo>
                    <a:pt x="48288" y="548944"/>
                  </a:lnTo>
                  <a:lnTo>
                    <a:pt x="65091" y="505884"/>
                  </a:lnTo>
                  <a:lnTo>
                    <a:pt x="84188" y="464031"/>
                  </a:lnTo>
                  <a:lnTo>
                    <a:pt x="105502" y="423462"/>
                  </a:lnTo>
                  <a:lnTo>
                    <a:pt x="128955" y="384255"/>
                  </a:lnTo>
                  <a:lnTo>
                    <a:pt x="154469" y="346488"/>
                  </a:lnTo>
                  <a:lnTo>
                    <a:pt x="181966" y="310238"/>
                  </a:lnTo>
                  <a:lnTo>
                    <a:pt x="211370" y="275583"/>
                  </a:lnTo>
                  <a:lnTo>
                    <a:pt x="242601" y="242601"/>
                  </a:lnTo>
                  <a:lnTo>
                    <a:pt x="275583" y="211370"/>
                  </a:lnTo>
                  <a:lnTo>
                    <a:pt x="310238" y="181966"/>
                  </a:lnTo>
                  <a:lnTo>
                    <a:pt x="346488" y="154469"/>
                  </a:lnTo>
                  <a:lnTo>
                    <a:pt x="384255" y="128955"/>
                  </a:lnTo>
                  <a:lnTo>
                    <a:pt x="423462" y="105502"/>
                  </a:lnTo>
                  <a:lnTo>
                    <a:pt x="464031" y="84188"/>
                  </a:lnTo>
                  <a:lnTo>
                    <a:pt x="505884" y="65091"/>
                  </a:lnTo>
                  <a:lnTo>
                    <a:pt x="548944" y="48288"/>
                  </a:lnTo>
                  <a:lnTo>
                    <a:pt x="593133" y="33857"/>
                  </a:lnTo>
                  <a:lnTo>
                    <a:pt x="638373" y="21875"/>
                  </a:lnTo>
                  <a:lnTo>
                    <a:pt x="684587" y="12421"/>
                  </a:lnTo>
                  <a:lnTo>
                    <a:pt x="731697" y="5572"/>
                  </a:lnTo>
                  <a:lnTo>
                    <a:pt x="779625" y="1406"/>
                  </a:lnTo>
                  <a:lnTo>
                    <a:pt x="828294" y="0"/>
                  </a:lnTo>
                  <a:lnTo>
                    <a:pt x="876962" y="1406"/>
                  </a:lnTo>
                  <a:lnTo>
                    <a:pt x="924890" y="5572"/>
                  </a:lnTo>
                  <a:lnTo>
                    <a:pt x="972000" y="12421"/>
                  </a:lnTo>
                  <a:lnTo>
                    <a:pt x="1018214" y="21875"/>
                  </a:lnTo>
                  <a:lnTo>
                    <a:pt x="1063454" y="33857"/>
                  </a:lnTo>
                  <a:lnTo>
                    <a:pt x="1107643" y="48288"/>
                  </a:lnTo>
                  <a:lnTo>
                    <a:pt x="1150703" y="65091"/>
                  </a:lnTo>
                  <a:lnTo>
                    <a:pt x="1192556" y="84188"/>
                  </a:lnTo>
                  <a:lnTo>
                    <a:pt x="1233125" y="105502"/>
                  </a:lnTo>
                  <a:lnTo>
                    <a:pt x="1272332" y="128955"/>
                  </a:lnTo>
                  <a:lnTo>
                    <a:pt x="1310099" y="154469"/>
                  </a:lnTo>
                  <a:lnTo>
                    <a:pt x="1346349" y="181966"/>
                  </a:lnTo>
                  <a:lnTo>
                    <a:pt x="1381004" y="211370"/>
                  </a:lnTo>
                  <a:lnTo>
                    <a:pt x="1413986" y="242601"/>
                  </a:lnTo>
                  <a:lnTo>
                    <a:pt x="1445217" y="275583"/>
                  </a:lnTo>
                  <a:lnTo>
                    <a:pt x="1474621" y="310238"/>
                  </a:lnTo>
                  <a:lnTo>
                    <a:pt x="1502118" y="346488"/>
                  </a:lnTo>
                  <a:lnTo>
                    <a:pt x="1527632" y="384255"/>
                  </a:lnTo>
                  <a:lnTo>
                    <a:pt x="1551085" y="423462"/>
                  </a:lnTo>
                  <a:lnTo>
                    <a:pt x="1572399" y="464031"/>
                  </a:lnTo>
                  <a:lnTo>
                    <a:pt x="1591496" y="505884"/>
                  </a:lnTo>
                  <a:lnTo>
                    <a:pt x="1608299" y="548944"/>
                  </a:lnTo>
                  <a:lnTo>
                    <a:pt x="1622730" y="593133"/>
                  </a:lnTo>
                  <a:lnTo>
                    <a:pt x="1634712" y="638373"/>
                  </a:lnTo>
                  <a:lnTo>
                    <a:pt x="1644166" y="684587"/>
                  </a:lnTo>
                  <a:lnTo>
                    <a:pt x="1651015" y="731697"/>
                  </a:lnTo>
                  <a:lnTo>
                    <a:pt x="1655181" y="779625"/>
                  </a:lnTo>
                  <a:lnTo>
                    <a:pt x="1656588" y="828294"/>
                  </a:lnTo>
                  <a:lnTo>
                    <a:pt x="1655181" y="876962"/>
                  </a:lnTo>
                  <a:lnTo>
                    <a:pt x="1651015" y="924890"/>
                  </a:lnTo>
                  <a:lnTo>
                    <a:pt x="1644166" y="972000"/>
                  </a:lnTo>
                  <a:lnTo>
                    <a:pt x="1634712" y="1018214"/>
                  </a:lnTo>
                  <a:lnTo>
                    <a:pt x="1622730" y="1063454"/>
                  </a:lnTo>
                  <a:lnTo>
                    <a:pt x="1608299" y="1107643"/>
                  </a:lnTo>
                  <a:lnTo>
                    <a:pt x="1591496" y="1150703"/>
                  </a:lnTo>
                  <a:lnTo>
                    <a:pt x="1572399" y="1192556"/>
                  </a:lnTo>
                  <a:lnTo>
                    <a:pt x="1551085" y="1233125"/>
                  </a:lnTo>
                  <a:lnTo>
                    <a:pt x="1527632" y="1272332"/>
                  </a:lnTo>
                  <a:lnTo>
                    <a:pt x="1502118" y="1310099"/>
                  </a:lnTo>
                  <a:lnTo>
                    <a:pt x="1474621" y="1346349"/>
                  </a:lnTo>
                  <a:lnTo>
                    <a:pt x="1445217" y="1381004"/>
                  </a:lnTo>
                  <a:lnTo>
                    <a:pt x="1413986" y="1413986"/>
                  </a:lnTo>
                  <a:lnTo>
                    <a:pt x="1381004" y="1445217"/>
                  </a:lnTo>
                  <a:lnTo>
                    <a:pt x="1346349" y="1474621"/>
                  </a:lnTo>
                  <a:lnTo>
                    <a:pt x="1310099" y="1502118"/>
                  </a:lnTo>
                  <a:lnTo>
                    <a:pt x="1272332" y="1527632"/>
                  </a:lnTo>
                  <a:lnTo>
                    <a:pt x="1233125" y="1551085"/>
                  </a:lnTo>
                  <a:lnTo>
                    <a:pt x="1192556" y="1572399"/>
                  </a:lnTo>
                  <a:lnTo>
                    <a:pt x="1150703" y="1591496"/>
                  </a:lnTo>
                  <a:lnTo>
                    <a:pt x="1107643" y="1608299"/>
                  </a:lnTo>
                  <a:lnTo>
                    <a:pt x="1063454" y="1622730"/>
                  </a:lnTo>
                  <a:lnTo>
                    <a:pt x="1018214" y="1634712"/>
                  </a:lnTo>
                  <a:lnTo>
                    <a:pt x="972000" y="1644166"/>
                  </a:lnTo>
                  <a:lnTo>
                    <a:pt x="924890" y="1651015"/>
                  </a:lnTo>
                  <a:lnTo>
                    <a:pt x="876962" y="1655181"/>
                  </a:lnTo>
                  <a:lnTo>
                    <a:pt x="828294" y="1656588"/>
                  </a:lnTo>
                  <a:lnTo>
                    <a:pt x="779625" y="1655181"/>
                  </a:lnTo>
                  <a:lnTo>
                    <a:pt x="731697" y="1651015"/>
                  </a:lnTo>
                  <a:lnTo>
                    <a:pt x="684587" y="1644166"/>
                  </a:lnTo>
                  <a:lnTo>
                    <a:pt x="638373" y="1634712"/>
                  </a:lnTo>
                  <a:lnTo>
                    <a:pt x="593133" y="1622730"/>
                  </a:lnTo>
                  <a:lnTo>
                    <a:pt x="548944" y="1608299"/>
                  </a:lnTo>
                  <a:lnTo>
                    <a:pt x="505884" y="1591496"/>
                  </a:lnTo>
                  <a:lnTo>
                    <a:pt x="464031" y="1572399"/>
                  </a:lnTo>
                  <a:lnTo>
                    <a:pt x="423462" y="1551085"/>
                  </a:lnTo>
                  <a:lnTo>
                    <a:pt x="384255" y="1527632"/>
                  </a:lnTo>
                  <a:lnTo>
                    <a:pt x="346488" y="1502118"/>
                  </a:lnTo>
                  <a:lnTo>
                    <a:pt x="310238" y="1474621"/>
                  </a:lnTo>
                  <a:lnTo>
                    <a:pt x="275583" y="1445217"/>
                  </a:lnTo>
                  <a:lnTo>
                    <a:pt x="242601" y="1413986"/>
                  </a:lnTo>
                  <a:lnTo>
                    <a:pt x="211370" y="1381004"/>
                  </a:lnTo>
                  <a:lnTo>
                    <a:pt x="181966" y="1346349"/>
                  </a:lnTo>
                  <a:lnTo>
                    <a:pt x="154469" y="1310099"/>
                  </a:lnTo>
                  <a:lnTo>
                    <a:pt x="128955" y="1272332"/>
                  </a:lnTo>
                  <a:lnTo>
                    <a:pt x="105502" y="1233125"/>
                  </a:lnTo>
                  <a:lnTo>
                    <a:pt x="84188" y="1192556"/>
                  </a:lnTo>
                  <a:lnTo>
                    <a:pt x="65091" y="1150703"/>
                  </a:lnTo>
                  <a:lnTo>
                    <a:pt x="48288" y="1107643"/>
                  </a:lnTo>
                  <a:lnTo>
                    <a:pt x="33857" y="1063454"/>
                  </a:lnTo>
                  <a:lnTo>
                    <a:pt x="21875" y="1018214"/>
                  </a:lnTo>
                  <a:lnTo>
                    <a:pt x="12421" y="972000"/>
                  </a:lnTo>
                  <a:lnTo>
                    <a:pt x="5572" y="924890"/>
                  </a:lnTo>
                  <a:lnTo>
                    <a:pt x="1406" y="876962"/>
                  </a:lnTo>
                  <a:lnTo>
                    <a:pt x="0" y="828294"/>
                  </a:lnTo>
                  <a:close/>
                </a:path>
              </a:pathLst>
            </a:custGeom>
            <a:ln w="25908">
              <a:solidFill>
                <a:srgbClr val="00508B"/>
              </a:solidFill>
            </a:ln>
          </p:spPr>
          <p:txBody>
            <a:bodyPr wrap="square" lIns="0" tIns="0" rIns="0" bIns="0" rtlCol="0"/>
            <a:lstStyle/>
            <a:p>
              <a:endParaRPr/>
            </a:p>
          </p:txBody>
        </p:sp>
        <p:sp>
          <p:nvSpPr>
            <p:cNvPr id="9" name="object 9"/>
            <p:cNvSpPr/>
            <p:nvPr/>
          </p:nvSpPr>
          <p:spPr>
            <a:xfrm>
              <a:off x="5300471" y="2089404"/>
              <a:ext cx="668020" cy="424180"/>
            </a:xfrm>
            <a:custGeom>
              <a:avLst/>
              <a:gdLst/>
              <a:ahLst/>
              <a:cxnLst/>
              <a:rect l="l" t="t" r="r" b="b"/>
              <a:pathLst>
                <a:path w="668020" h="424180">
                  <a:moveTo>
                    <a:pt x="133857" y="48006"/>
                  </a:moveTo>
                  <a:lnTo>
                    <a:pt x="104163" y="54000"/>
                  </a:lnTo>
                  <a:lnTo>
                    <a:pt x="79946" y="70342"/>
                  </a:lnTo>
                  <a:lnTo>
                    <a:pt x="63634" y="94565"/>
                  </a:lnTo>
                  <a:lnTo>
                    <a:pt x="57709" y="123951"/>
                  </a:lnTo>
                  <a:lnTo>
                    <a:pt x="57743" y="124896"/>
                  </a:lnTo>
                  <a:lnTo>
                    <a:pt x="59969" y="142896"/>
                  </a:lnTo>
                  <a:lnTo>
                    <a:pt x="66532" y="159908"/>
                  </a:lnTo>
                  <a:lnTo>
                    <a:pt x="76785" y="174658"/>
                  </a:lnTo>
                  <a:lnTo>
                    <a:pt x="90169" y="186562"/>
                  </a:lnTo>
                  <a:lnTo>
                    <a:pt x="53899" y="205682"/>
                  </a:lnTo>
                  <a:lnTo>
                    <a:pt x="25368" y="234553"/>
                  </a:lnTo>
                  <a:lnTo>
                    <a:pt x="6695" y="271019"/>
                  </a:lnTo>
                  <a:lnTo>
                    <a:pt x="0" y="312928"/>
                  </a:lnTo>
                  <a:lnTo>
                    <a:pt x="0" y="321945"/>
                  </a:lnTo>
                  <a:lnTo>
                    <a:pt x="253" y="322199"/>
                  </a:lnTo>
                  <a:lnTo>
                    <a:pt x="162051" y="322199"/>
                  </a:lnTo>
                  <a:lnTo>
                    <a:pt x="161036" y="329311"/>
                  </a:lnTo>
                  <a:lnTo>
                    <a:pt x="160654" y="336931"/>
                  </a:lnTo>
                  <a:lnTo>
                    <a:pt x="160654" y="353441"/>
                  </a:lnTo>
                  <a:lnTo>
                    <a:pt x="166163" y="380755"/>
                  </a:lnTo>
                  <a:lnTo>
                    <a:pt x="181197" y="403082"/>
                  </a:lnTo>
                  <a:lnTo>
                    <a:pt x="203517" y="418145"/>
                  </a:lnTo>
                  <a:lnTo>
                    <a:pt x="230886" y="423672"/>
                  </a:lnTo>
                  <a:lnTo>
                    <a:pt x="435610" y="423672"/>
                  </a:lnTo>
                  <a:lnTo>
                    <a:pt x="462924" y="418145"/>
                  </a:lnTo>
                  <a:lnTo>
                    <a:pt x="485251" y="403082"/>
                  </a:lnTo>
                  <a:lnTo>
                    <a:pt x="485583" y="402590"/>
                  </a:lnTo>
                  <a:lnTo>
                    <a:pt x="230631" y="402590"/>
                  </a:lnTo>
                  <a:lnTo>
                    <a:pt x="211486" y="398714"/>
                  </a:lnTo>
                  <a:lnTo>
                    <a:pt x="195865" y="388159"/>
                  </a:lnTo>
                  <a:lnTo>
                    <a:pt x="185340" y="372532"/>
                  </a:lnTo>
                  <a:lnTo>
                    <a:pt x="181482" y="353441"/>
                  </a:lnTo>
                  <a:lnTo>
                    <a:pt x="181482" y="344550"/>
                  </a:lnTo>
                  <a:lnTo>
                    <a:pt x="188411" y="300863"/>
                  </a:lnTo>
                  <a:lnTo>
                    <a:pt x="21336" y="300863"/>
                  </a:lnTo>
                  <a:lnTo>
                    <a:pt x="33129" y="261445"/>
                  </a:lnTo>
                  <a:lnTo>
                    <a:pt x="57578" y="229552"/>
                  </a:lnTo>
                  <a:lnTo>
                    <a:pt x="91719" y="208137"/>
                  </a:lnTo>
                  <a:lnTo>
                    <a:pt x="132587" y="200151"/>
                  </a:lnTo>
                  <a:lnTo>
                    <a:pt x="205420" y="200151"/>
                  </a:lnTo>
                  <a:lnTo>
                    <a:pt x="201104" y="197358"/>
                  </a:lnTo>
                  <a:lnTo>
                    <a:pt x="189634" y="191412"/>
                  </a:lnTo>
                  <a:lnTo>
                    <a:pt x="177545" y="186562"/>
                  </a:lnTo>
                  <a:lnTo>
                    <a:pt x="185903" y="179070"/>
                  </a:lnTo>
                  <a:lnTo>
                    <a:pt x="132333" y="179070"/>
                  </a:lnTo>
                  <a:lnTo>
                    <a:pt x="111309" y="174440"/>
                  </a:lnTo>
                  <a:lnTo>
                    <a:pt x="94154" y="162607"/>
                  </a:lnTo>
                  <a:lnTo>
                    <a:pt x="82595" y="145226"/>
                  </a:lnTo>
                  <a:lnTo>
                    <a:pt x="78358" y="123951"/>
                  </a:lnTo>
                  <a:lnTo>
                    <a:pt x="82682" y="102554"/>
                  </a:lnTo>
                  <a:lnTo>
                    <a:pt x="94472" y="85074"/>
                  </a:lnTo>
                  <a:lnTo>
                    <a:pt x="111952" y="73284"/>
                  </a:lnTo>
                  <a:lnTo>
                    <a:pt x="133350" y="68961"/>
                  </a:lnTo>
                  <a:lnTo>
                    <a:pt x="185674" y="68961"/>
                  </a:lnTo>
                  <a:lnTo>
                    <a:pt x="163498" y="54000"/>
                  </a:lnTo>
                  <a:lnTo>
                    <a:pt x="133857" y="48006"/>
                  </a:lnTo>
                  <a:close/>
                </a:path>
                <a:path w="668020" h="424180">
                  <a:moveTo>
                    <a:pt x="416103" y="193040"/>
                  </a:moveTo>
                  <a:lnTo>
                    <a:pt x="337438" y="193040"/>
                  </a:lnTo>
                  <a:lnTo>
                    <a:pt x="384042" y="201786"/>
                  </a:lnTo>
                  <a:lnTo>
                    <a:pt x="424428" y="223694"/>
                  </a:lnTo>
                  <a:lnTo>
                    <a:pt x="456219" y="256380"/>
                  </a:lnTo>
                  <a:lnTo>
                    <a:pt x="477037" y="297460"/>
                  </a:lnTo>
                  <a:lnTo>
                    <a:pt x="484504" y="344550"/>
                  </a:lnTo>
                  <a:lnTo>
                    <a:pt x="484504" y="353441"/>
                  </a:lnTo>
                  <a:lnTo>
                    <a:pt x="480629" y="372532"/>
                  </a:lnTo>
                  <a:lnTo>
                    <a:pt x="470074" y="388159"/>
                  </a:lnTo>
                  <a:lnTo>
                    <a:pt x="454447" y="398714"/>
                  </a:lnTo>
                  <a:lnTo>
                    <a:pt x="435355" y="402590"/>
                  </a:lnTo>
                  <a:lnTo>
                    <a:pt x="485583" y="402590"/>
                  </a:lnTo>
                  <a:lnTo>
                    <a:pt x="500314" y="380755"/>
                  </a:lnTo>
                  <a:lnTo>
                    <a:pt x="505840" y="353441"/>
                  </a:lnTo>
                  <a:lnTo>
                    <a:pt x="505840" y="336931"/>
                  </a:lnTo>
                  <a:lnTo>
                    <a:pt x="505332" y="329311"/>
                  </a:lnTo>
                  <a:lnTo>
                    <a:pt x="504443" y="322199"/>
                  </a:lnTo>
                  <a:lnTo>
                    <a:pt x="667257" y="322199"/>
                  </a:lnTo>
                  <a:lnTo>
                    <a:pt x="667512" y="321945"/>
                  </a:lnTo>
                  <a:lnTo>
                    <a:pt x="667512" y="312928"/>
                  </a:lnTo>
                  <a:lnTo>
                    <a:pt x="665546" y="300863"/>
                  </a:lnTo>
                  <a:lnTo>
                    <a:pt x="500125" y="300863"/>
                  </a:lnTo>
                  <a:lnTo>
                    <a:pt x="493535" y="280552"/>
                  </a:lnTo>
                  <a:lnTo>
                    <a:pt x="484552" y="261445"/>
                  </a:lnTo>
                  <a:lnTo>
                    <a:pt x="473354" y="243695"/>
                  </a:lnTo>
                  <a:lnTo>
                    <a:pt x="460120" y="227457"/>
                  </a:lnTo>
                  <a:lnTo>
                    <a:pt x="475829" y="216100"/>
                  </a:lnTo>
                  <a:lnTo>
                    <a:pt x="482514" y="212851"/>
                  </a:lnTo>
                  <a:lnTo>
                    <a:pt x="444753" y="212851"/>
                  </a:lnTo>
                  <a:lnTo>
                    <a:pt x="430748" y="202070"/>
                  </a:lnTo>
                  <a:lnTo>
                    <a:pt x="416103" y="193040"/>
                  </a:lnTo>
                  <a:close/>
                </a:path>
                <a:path w="668020" h="424180">
                  <a:moveTo>
                    <a:pt x="205420" y="200151"/>
                  </a:moveTo>
                  <a:lnTo>
                    <a:pt x="134112" y="200151"/>
                  </a:lnTo>
                  <a:lnTo>
                    <a:pt x="154275" y="202070"/>
                  </a:lnTo>
                  <a:lnTo>
                    <a:pt x="173212" y="207406"/>
                  </a:lnTo>
                  <a:lnTo>
                    <a:pt x="190601" y="215814"/>
                  </a:lnTo>
                  <a:lnTo>
                    <a:pt x="206120" y="226949"/>
                  </a:lnTo>
                  <a:lnTo>
                    <a:pt x="192791" y="243248"/>
                  </a:lnTo>
                  <a:lnTo>
                    <a:pt x="181498" y="261143"/>
                  </a:lnTo>
                  <a:lnTo>
                    <a:pt x="172420" y="280419"/>
                  </a:lnTo>
                  <a:lnTo>
                    <a:pt x="165735" y="300863"/>
                  </a:lnTo>
                  <a:lnTo>
                    <a:pt x="188411" y="300863"/>
                  </a:lnTo>
                  <a:lnTo>
                    <a:pt x="188950" y="297460"/>
                  </a:lnTo>
                  <a:lnTo>
                    <a:pt x="209768" y="256380"/>
                  </a:lnTo>
                  <a:lnTo>
                    <a:pt x="241559" y="223694"/>
                  </a:lnTo>
                  <a:lnTo>
                    <a:pt x="262483" y="212344"/>
                  </a:lnTo>
                  <a:lnTo>
                    <a:pt x="221995" y="212344"/>
                  </a:lnTo>
                  <a:lnTo>
                    <a:pt x="211907" y="204350"/>
                  </a:lnTo>
                  <a:lnTo>
                    <a:pt x="205420" y="200151"/>
                  </a:lnTo>
                  <a:close/>
                </a:path>
                <a:path w="668020" h="424180">
                  <a:moveTo>
                    <a:pt x="603396" y="200151"/>
                  </a:moveTo>
                  <a:lnTo>
                    <a:pt x="534288" y="200151"/>
                  </a:lnTo>
                  <a:lnTo>
                    <a:pt x="575228" y="208137"/>
                  </a:lnTo>
                  <a:lnTo>
                    <a:pt x="609393" y="229552"/>
                  </a:lnTo>
                  <a:lnTo>
                    <a:pt x="633819" y="261445"/>
                  </a:lnTo>
                  <a:lnTo>
                    <a:pt x="645540" y="300863"/>
                  </a:lnTo>
                  <a:lnTo>
                    <a:pt x="665546" y="300863"/>
                  </a:lnTo>
                  <a:lnTo>
                    <a:pt x="660673" y="270944"/>
                  </a:lnTo>
                  <a:lnTo>
                    <a:pt x="641953" y="234426"/>
                  </a:lnTo>
                  <a:lnTo>
                    <a:pt x="613469" y="205503"/>
                  </a:lnTo>
                  <a:lnTo>
                    <a:pt x="603396" y="200151"/>
                  </a:lnTo>
                  <a:close/>
                </a:path>
                <a:path w="668020" h="424180">
                  <a:moveTo>
                    <a:pt x="533526" y="47879"/>
                  </a:moveTo>
                  <a:lnTo>
                    <a:pt x="503832" y="53855"/>
                  </a:lnTo>
                  <a:lnTo>
                    <a:pt x="479615" y="70167"/>
                  </a:lnTo>
                  <a:lnTo>
                    <a:pt x="463303" y="94384"/>
                  </a:lnTo>
                  <a:lnTo>
                    <a:pt x="457352" y="123951"/>
                  </a:lnTo>
                  <a:lnTo>
                    <a:pt x="457428" y="124896"/>
                  </a:lnTo>
                  <a:lnTo>
                    <a:pt x="459638" y="142767"/>
                  </a:lnTo>
                  <a:lnTo>
                    <a:pt x="466201" y="159766"/>
                  </a:lnTo>
                  <a:lnTo>
                    <a:pt x="476454" y="174478"/>
                  </a:lnTo>
                  <a:lnTo>
                    <a:pt x="489838" y="186309"/>
                  </a:lnTo>
                  <a:lnTo>
                    <a:pt x="477561" y="191331"/>
                  </a:lnTo>
                  <a:lnTo>
                    <a:pt x="465915" y="197437"/>
                  </a:lnTo>
                  <a:lnTo>
                    <a:pt x="454959" y="204614"/>
                  </a:lnTo>
                  <a:lnTo>
                    <a:pt x="444753" y="212851"/>
                  </a:lnTo>
                  <a:lnTo>
                    <a:pt x="482514" y="212851"/>
                  </a:lnTo>
                  <a:lnTo>
                    <a:pt x="493394" y="207565"/>
                  </a:lnTo>
                  <a:lnTo>
                    <a:pt x="512484" y="202150"/>
                  </a:lnTo>
                  <a:lnTo>
                    <a:pt x="532764" y="200151"/>
                  </a:lnTo>
                  <a:lnTo>
                    <a:pt x="603396" y="200151"/>
                  </a:lnTo>
                  <a:lnTo>
                    <a:pt x="577341" y="186309"/>
                  </a:lnTo>
                  <a:lnTo>
                    <a:pt x="585486" y="179070"/>
                  </a:lnTo>
                  <a:lnTo>
                    <a:pt x="532511" y="179070"/>
                  </a:lnTo>
                  <a:lnTo>
                    <a:pt x="511432" y="174440"/>
                  </a:lnTo>
                  <a:lnTo>
                    <a:pt x="494284" y="162607"/>
                  </a:lnTo>
                  <a:lnTo>
                    <a:pt x="482754" y="145226"/>
                  </a:lnTo>
                  <a:lnTo>
                    <a:pt x="478536" y="123951"/>
                  </a:lnTo>
                  <a:lnTo>
                    <a:pt x="482859" y="102554"/>
                  </a:lnTo>
                  <a:lnTo>
                    <a:pt x="494649" y="85074"/>
                  </a:lnTo>
                  <a:lnTo>
                    <a:pt x="512129" y="73284"/>
                  </a:lnTo>
                  <a:lnTo>
                    <a:pt x="533526" y="68961"/>
                  </a:lnTo>
                  <a:lnTo>
                    <a:pt x="585647" y="68961"/>
                  </a:lnTo>
                  <a:lnTo>
                    <a:pt x="563221" y="53855"/>
                  </a:lnTo>
                  <a:lnTo>
                    <a:pt x="533526" y="47879"/>
                  </a:lnTo>
                  <a:close/>
                </a:path>
                <a:path w="668020" h="424180">
                  <a:moveTo>
                    <a:pt x="333120" y="0"/>
                  </a:moveTo>
                  <a:lnTo>
                    <a:pt x="295463" y="7598"/>
                  </a:lnTo>
                  <a:lnTo>
                    <a:pt x="264747" y="28305"/>
                  </a:lnTo>
                  <a:lnTo>
                    <a:pt x="244056" y="58989"/>
                  </a:lnTo>
                  <a:lnTo>
                    <a:pt x="236474" y="96520"/>
                  </a:lnTo>
                  <a:lnTo>
                    <a:pt x="239845" y="121832"/>
                  </a:lnTo>
                  <a:lnTo>
                    <a:pt x="249348" y="144621"/>
                  </a:lnTo>
                  <a:lnTo>
                    <a:pt x="264066" y="164028"/>
                  </a:lnTo>
                  <a:lnTo>
                    <a:pt x="283082" y="179197"/>
                  </a:lnTo>
                  <a:lnTo>
                    <a:pt x="266447" y="185205"/>
                  </a:lnTo>
                  <a:lnTo>
                    <a:pt x="250729" y="192770"/>
                  </a:lnTo>
                  <a:lnTo>
                    <a:pt x="235862" y="201860"/>
                  </a:lnTo>
                  <a:lnTo>
                    <a:pt x="221995" y="212344"/>
                  </a:lnTo>
                  <a:lnTo>
                    <a:pt x="262483" y="212344"/>
                  </a:lnTo>
                  <a:lnTo>
                    <a:pt x="281945" y="201786"/>
                  </a:lnTo>
                  <a:lnTo>
                    <a:pt x="328549" y="193040"/>
                  </a:lnTo>
                  <a:lnTo>
                    <a:pt x="416103" y="193040"/>
                  </a:lnTo>
                  <a:lnTo>
                    <a:pt x="415845" y="192881"/>
                  </a:lnTo>
                  <a:lnTo>
                    <a:pt x="399801" y="185179"/>
                  </a:lnTo>
                  <a:lnTo>
                    <a:pt x="383031" y="179197"/>
                  </a:lnTo>
                  <a:lnTo>
                    <a:pt x="392266" y="171831"/>
                  </a:lnTo>
                  <a:lnTo>
                    <a:pt x="328549" y="171831"/>
                  </a:lnTo>
                  <a:lnTo>
                    <a:pt x="300773" y="164742"/>
                  </a:lnTo>
                  <a:lnTo>
                    <a:pt x="278177" y="148367"/>
                  </a:lnTo>
                  <a:lnTo>
                    <a:pt x="262987" y="124896"/>
                  </a:lnTo>
                  <a:lnTo>
                    <a:pt x="257428" y="96520"/>
                  </a:lnTo>
                  <a:lnTo>
                    <a:pt x="263358" y="67212"/>
                  </a:lnTo>
                  <a:lnTo>
                    <a:pt x="279526" y="43227"/>
                  </a:lnTo>
                  <a:lnTo>
                    <a:pt x="303506" y="27029"/>
                  </a:lnTo>
                  <a:lnTo>
                    <a:pt x="332866" y="21082"/>
                  </a:lnTo>
                  <a:lnTo>
                    <a:pt x="390737" y="21082"/>
                  </a:lnTo>
                  <a:lnTo>
                    <a:pt x="370705" y="7580"/>
                  </a:lnTo>
                  <a:lnTo>
                    <a:pt x="333120" y="0"/>
                  </a:lnTo>
                  <a:close/>
                </a:path>
                <a:path w="668020" h="424180">
                  <a:moveTo>
                    <a:pt x="337438" y="193040"/>
                  </a:moveTo>
                  <a:lnTo>
                    <a:pt x="328549" y="193040"/>
                  </a:lnTo>
                  <a:lnTo>
                    <a:pt x="329945" y="193167"/>
                  </a:lnTo>
                  <a:lnTo>
                    <a:pt x="336041" y="193167"/>
                  </a:lnTo>
                  <a:lnTo>
                    <a:pt x="337438" y="193040"/>
                  </a:lnTo>
                  <a:close/>
                </a:path>
                <a:path w="668020" h="424180">
                  <a:moveTo>
                    <a:pt x="185674" y="68961"/>
                  </a:moveTo>
                  <a:lnTo>
                    <a:pt x="133350" y="68961"/>
                  </a:lnTo>
                  <a:lnTo>
                    <a:pt x="154767" y="73284"/>
                  </a:lnTo>
                  <a:lnTo>
                    <a:pt x="172291" y="85074"/>
                  </a:lnTo>
                  <a:lnTo>
                    <a:pt x="184124" y="102554"/>
                  </a:lnTo>
                  <a:lnTo>
                    <a:pt x="188467" y="123951"/>
                  </a:lnTo>
                  <a:lnTo>
                    <a:pt x="184231" y="145101"/>
                  </a:lnTo>
                  <a:lnTo>
                    <a:pt x="172672" y="162464"/>
                  </a:lnTo>
                  <a:lnTo>
                    <a:pt x="155517" y="174351"/>
                  </a:lnTo>
                  <a:lnTo>
                    <a:pt x="134492" y="179070"/>
                  </a:lnTo>
                  <a:lnTo>
                    <a:pt x="185903" y="179070"/>
                  </a:lnTo>
                  <a:lnTo>
                    <a:pt x="207710" y="142896"/>
                  </a:lnTo>
                  <a:lnTo>
                    <a:pt x="210006" y="123951"/>
                  </a:lnTo>
                  <a:lnTo>
                    <a:pt x="204063" y="94565"/>
                  </a:lnTo>
                  <a:lnTo>
                    <a:pt x="187721" y="70342"/>
                  </a:lnTo>
                  <a:lnTo>
                    <a:pt x="185674" y="68961"/>
                  </a:lnTo>
                  <a:close/>
                </a:path>
                <a:path w="668020" h="424180">
                  <a:moveTo>
                    <a:pt x="585647" y="68961"/>
                  </a:moveTo>
                  <a:lnTo>
                    <a:pt x="533526" y="68961"/>
                  </a:lnTo>
                  <a:lnTo>
                    <a:pt x="554944" y="73284"/>
                  </a:lnTo>
                  <a:lnTo>
                    <a:pt x="572468" y="85074"/>
                  </a:lnTo>
                  <a:lnTo>
                    <a:pt x="584301" y="102554"/>
                  </a:lnTo>
                  <a:lnTo>
                    <a:pt x="588644" y="123951"/>
                  </a:lnTo>
                  <a:lnTo>
                    <a:pt x="584408" y="145101"/>
                  </a:lnTo>
                  <a:lnTo>
                    <a:pt x="572849" y="162464"/>
                  </a:lnTo>
                  <a:lnTo>
                    <a:pt x="555694" y="174351"/>
                  </a:lnTo>
                  <a:lnTo>
                    <a:pt x="534669" y="179070"/>
                  </a:lnTo>
                  <a:lnTo>
                    <a:pt x="585486" y="179070"/>
                  </a:lnTo>
                  <a:lnTo>
                    <a:pt x="607417" y="142767"/>
                  </a:lnTo>
                  <a:lnTo>
                    <a:pt x="609701" y="123951"/>
                  </a:lnTo>
                  <a:lnTo>
                    <a:pt x="603750" y="94384"/>
                  </a:lnTo>
                  <a:lnTo>
                    <a:pt x="587438" y="70167"/>
                  </a:lnTo>
                  <a:lnTo>
                    <a:pt x="585647" y="68961"/>
                  </a:lnTo>
                  <a:close/>
                </a:path>
                <a:path w="668020" h="424180">
                  <a:moveTo>
                    <a:pt x="390737" y="21082"/>
                  </a:moveTo>
                  <a:lnTo>
                    <a:pt x="332866" y="21082"/>
                  </a:lnTo>
                  <a:lnTo>
                    <a:pt x="362227" y="27029"/>
                  </a:lnTo>
                  <a:lnTo>
                    <a:pt x="386206" y="43227"/>
                  </a:lnTo>
                  <a:lnTo>
                    <a:pt x="402375" y="67212"/>
                  </a:lnTo>
                  <a:lnTo>
                    <a:pt x="408304" y="96520"/>
                  </a:lnTo>
                  <a:lnTo>
                    <a:pt x="402746" y="124896"/>
                  </a:lnTo>
                  <a:lnTo>
                    <a:pt x="387556" y="148367"/>
                  </a:lnTo>
                  <a:lnTo>
                    <a:pt x="364960" y="164742"/>
                  </a:lnTo>
                  <a:lnTo>
                    <a:pt x="337185" y="171831"/>
                  </a:lnTo>
                  <a:lnTo>
                    <a:pt x="392266" y="171831"/>
                  </a:lnTo>
                  <a:lnTo>
                    <a:pt x="402048" y="164028"/>
                  </a:lnTo>
                  <a:lnTo>
                    <a:pt x="416766" y="144621"/>
                  </a:lnTo>
                  <a:lnTo>
                    <a:pt x="426269" y="121832"/>
                  </a:lnTo>
                  <a:lnTo>
                    <a:pt x="429640" y="96520"/>
                  </a:lnTo>
                  <a:lnTo>
                    <a:pt x="422060" y="58935"/>
                  </a:lnTo>
                  <a:lnTo>
                    <a:pt x="401383" y="28257"/>
                  </a:lnTo>
                  <a:lnTo>
                    <a:pt x="390737" y="21082"/>
                  </a:lnTo>
                  <a:close/>
                </a:path>
              </a:pathLst>
            </a:custGeom>
            <a:solidFill>
              <a:srgbClr val="FFFFFF"/>
            </a:solidFill>
          </p:spPr>
          <p:txBody>
            <a:bodyPr wrap="square" lIns="0" tIns="0" rIns="0" bIns="0" rtlCol="0"/>
            <a:lstStyle/>
            <a:p>
              <a:endParaRPr/>
            </a:p>
          </p:txBody>
        </p:sp>
      </p:grpSp>
      <p:sp>
        <p:nvSpPr>
          <p:cNvPr id="10" name="object 10"/>
          <p:cNvSpPr txBox="1"/>
          <p:nvPr/>
        </p:nvSpPr>
        <p:spPr>
          <a:xfrm>
            <a:off x="6613652" y="1887092"/>
            <a:ext cx="2002155" cy="862965"/>
          </a:xfrm>
          <a:prstGeom prst="rect">
            <a:avLst/>
          </a:prstGeom>
        </p:spPr>
        <p:txBody>
          <a:bodyPr vert="horz" wrap="square" lIns="0" tIns="12700" rIns="0" bIns="0" rtlCol="0">
            <a:spAutoFit/>
          </a:bodyPr>
          <a:lstStyle/>
          <a:p>
            <a:pPr marL="12700">
              <a:lnSpc>
                <a:spcPct val="100000"/>
              </a:lnSpc>
              <a:spcBef>
                <a:spcPts val="100"/>
              </a:spcBef>
            </a:pPr>
            <a:r>
              <a:rPr sz="1800" b="1" spc="40" dirty="0">
                <a:solidFill>
                  <a:srgbClr val="585858"/>
                </a:solidFill>
                <a:latin typeface="Arial"/>
                <a:cs typeface="Arial"/>
              </a:rPr>
              <a:t>Cost-Driven</a:t>
            </a:r>
            <a:endParaRPr sz="1800" dirty="0">
              <a:latin typeface="Arial"/>
              <a:cs typeface="Arial"/>
            </a:endParaRPr>
          </a:p>
          <a:p>
            <a:pPr marL="12700">
              <a:lnSpc>
                <a:spcPct val="100000"/>
              </a:lnSpc>
              <a:spcBef>
                <a:spcPts val="1345"/>
              </a:spcBef>
            </a:pPr>
            <a:r>
              <a:rPr sz="1250" i="1" spc="50" dirty="0">
                <a:solidFill>
                  <a:srgbClr val="7E7E7E"/>
                </a:solidFill>
                <a:latin typeface="Arial"/>
                <a:cs typeface="Arial"/>
              </a:rPr>
              <a:t>Minimizing </a:t>
            </a:r>
            <a:r>
              <a:rPr sz="1250" i="1" spc="15" dirty="0">
                <a:solidFill>
                  <a:srgbClr val="7E7E7E"/>
                </a:solidFill>
                <a:latin typeface="Arial"/>
                <a:cs typeface="Arial"/>
              </a:rPr>
              <a:t>costs</a:t>
            </a:r>
            <a:r>
              <a:rPr sz="1250" i="1" spc="5" dirty="0">
                <a:solidFill>
                  <a:srgbClr val="7E7E7E"/>
                </a:solidFill>
                <a:latin typeface="Arial"/>
                <a:cs typeface="Arial"/>
              </a:rPr>
              <a:t> </a:t>
            </a:r>
            <a:r>
              <a:rPr sz="1250" i="1" spc="15" dirty="0">
                <a:solidFill>
                  <a:srgbClr val="7E7E7E"/>
                </a:solidFill>
                <a:latin typeface="Arial"/>
                <a:cs typeface="Arial"/>
              </a:rPr>
              <a:t>wherever</a:t>
            </a:r>
            <a:endParaRPr sz="1250" dirty="0">
              <a:latin typeface="Arial"/>
              <a:cs typeface="Arial"/>
            </a:endParaRPr>
          </a:p>
          <a:p>
            <a:pPr marL="12700">
              <a:lnSpc>
                <a:spcPct val="100000"/>
              </a:lnSpc>
              <a:spcBef>
                <a:spcPts val="85"/>
              </a:spcBef>
            </a:pPr>
            <a:r>
              <a:rPr sz="1250" i="1" spc="25" dirty="0">
                <a:solidFill>
                  <a:srgbClr val="7E7E7E"/>
                </a:solidFill>
                <a:latin typeface="Arial"/>
                <a:cs typeface="Arial"/>
              </a:rPr>
              <a:t>possible</a:t>
            </a:r>
            <a:endParaRPr sz="1250" dirty="0">
              <a:latin typeface="Arial"/>
              <a:cs typeface="Arial"/>
            </a:endParaRPr>
          </a:p>
        </p:txBody>
      </p:sp>
      <p:sp>
        <p:nvSpPr>
          <p:cNvPr id="11" name="object 11"/>
          <p:cNvSpPr txBox="1"/>
          <p:nvPr/>
        </p:nvSpPr>
        <p:spPr>
          <a:xfrm>
            <a:off x="2822575" y="1917572"/>
            <a:ext cx="1768475" cy="1064260"/>
          </a:xfrm>
          <a:prstGeom prst="rect">
            <a:avLst/>
          </a:prstGeom>
        </p:spPr>
        <p:txBody>
          <a:bodyPr vert="horz" wrap="square" lIns="0" tIns="12700" rIns="0" bIns="0" rtlCol="0">
            <a:spAutoFit/>
          </a:bodyPr>
          <a:lstStyle/>
          <a:p>
            <a:pPr marL="288290">
              <a:lnSpc>
                <a:spcPct val="100000"/>
              </a:lnSpc>
              <a:spcBef>
                <a:spcPts val="100"/>
              </a:spcBef>
            </a:pPr>
            <a:r>
              <a:rPr sz="1800" b="1" spc="40" dirty="0">
                <a:solidFill>
                  <a:srgbClr val="585858"/>
                </a:solidFill>
                <a:latin typeface="Arial"/>
                <a:cs typeface="Arial"/>
              </a:rPr>
              <a:t>Value-Driven</a:t>
            </a:r>
            <a:endParaRPr sz="1800" dirty="0">
              <a:latin typeface="Arial"/>
              <a:cs typeface="Arial"/>
            </a:endParaRPr>
          </a:p>
          <a:p>
            <a:pPr marL="350520" marR="5080" indent="-338455" algn="r">
              <a:lnSpc>
                <a:spcPct val="105700"/>
              </a:lnSpc>
              <a:spcBef>
                <a:spcPts val="1260"/>
              </a:spcBef>
            </a:pPr>
            <a:r>
              <a:rPr sz="1250" i="1" spc="-15" dirty="0">
                <a:solidFill>
                  <a:srgbClr val="7E7E7E"/>
                </a:solidFill>
                <a:latin typeface="Arial"/>
                <a:cs typeface="Arial"/>
              </a:rPr>
              <a:t>Focus </a:t>
            </a:r>
            <a:r>
              <a:rPr sz="1250" i="1" spc="40" dirty="0">
                <a:solidFill>
                  <a:srgbClr val="7E7E7E"/>
                </a:solidFill>
                <a:latin typeface="Arial"/>
                <a:cs typeface="Arial"/>
              </a:rPr>
              <a:t>on</a:t>
            </a:r>
            <a:r>
              <a:rPr sz="1250" i="1" spc="45" dirty="0">
                <a:solidFill>
                  <a:srgbClr val="7E7E7E"/>
                </a:solidFill>
                <a:latin typeface="Arial"/>
                <a:cs typeface="Arial"/>
              </a:rPr>
              <a:t> </a:t>
            </a:r>
            <a:r>
              <a:rPr sz="1250" i="1" spc="10" dirty="0">
                <a:solidFill>
                  <a:srgbClr val="7E7E7E"/>
                </a:solidFill>
                <a:latin typeface="Arial"/>
                <a:cs typeface="Arial"/>
              </a:rPr>
              <a:t>value</a:t>
            </a:r>
            <a:r>
              <a:rPr sz="1250" i="1" spc="5" dirty="0">
                <a:solidFill>
                  <a:srgbClr val="7E7E7E"/>
                </a:solidFill>
                <a:latin typeface="Arial"/>
                <a:cs typeface="Arial"/>
              </a:rPr>
              <a:t> </a:t>
            </a:r>
            <a:r>
              <a:rPr sz="1250" i="1" spc="25" dirty="0">
                <a:solidFill>
                  <a:srgbClr val="7E7E7E"/>
                </a:solidFill>
                <a:latin typeface="Arial"/>
                <a:cs typeface="Arial"/>
              </a:rPr>
              <a:t>creation </a:t>
            </a:r>
            <a:r>
              <a:rPr sz="1250" i="1" spc="20" dirty="0">
                <a:solidFill>
                  <a:srgbClr val="7E7E7E"/>
                </a:solidFill>
                <a:latin typeface="Arial"/>
                <a:cs typeface="Arial"/>
              </a:rPr>
              <a:t> </a:t>
            </a:r>
            <a:r>
              <a:rPr sz="1250" i="1" spc="15" dirty="0">
                <a:solidFill>
                  <a:srgbClr val="7E7E7E"/>
                </a:solidFill>
                <a:latin typeface="Arial"/>
                <a:cs typeface="Arial"/>
              </a:rPr>
              <a:t>regardless </a:t>
            </a:r>
            <a:r>
              <a:rPr sz="1250" i="1" spc="35" dirty="0">
                <a:solidFill>
                  <a:srgbClr val="7E7E7E"/>
                </a:solidFill>
                <a:latin typeface="Arial"/>
                <a:cs typeface="Arial"/>
              </a:rPr>
              <a:t>the</a:t>
            </a:r>
            <a:r>
              <a:rPr sz="1250" i="1" spc="-25" dirty="0">
                <a:solidFill>
                  <a:srgbClr val="7E7E7E"/>
                </a:solidFill>
                <a:latin typeface="Arial"/>
                <a:cs typeface="Arial"/>
              </a:rPr>
              <a:t> </a:t>
            </a:r>
            <a:r>
              <a:rPr sz="1250" i="1" spc="25" dirty="0">
                <a:solidFill>
                  <a:srgbClr val="7E7E7E"/>
                </a:solidFill>
                <a:latin typeface="Arial"/>
                <a:cs typeface="Arial"/>
              </a:rPr>
              <a:t>cost</a:t>
            </a:r>
            <a:endParaRPr sz="1250" dirty="0">
              <a:latin typeface="Arial"/>
              <a:cs typeface="Arial"/>
            </a:endParaRPr>
          </a:p>
          <a:p>
            <a:pPr marR="5715" algn="r">
              <a:lnSpc>
                <a:spcPct val="100000"/>
              </a:lnSpc>
              <a:spcBef>
                <a:spcPts val="80"/>
              </a:spcBef>
            </a:pPr>
            <a:r>
              <a:rPr sz="1250" i="1" spc="65" dirty="0">
                <a:solidFill>
                  <a:srgbClr val="7E7E7E"/>
                </a:solidFill>
                <a:latin typeface="Arial"/>
                <a:cs typeface="Arial"/>
              </a:rPr>
              <a:t>im</a:t>
            </a:r>
            <a:r>
              <a:rPr sz="1250" i="1" spc="40" dirty="0">
                <a:solidFill>
                  <a:srgbClr val="7E7E7E"/>
                </a:solidFill>
                <a:latin typeface="Arial"/>
                <a:cs typeface="Arial"/>
              </a:rPr>
              <a:t>plica</a:t>
            </a:r>
            <a:r>
              <a:rPr sz="1250" i="1" spc="20" dirty="0">
                <a:solidFill>
                  <a:srgbClr val="7E7E7E"/>
                </a:solidFill>
                <a:latin typeface="Arial"/>
                <a:cs typeface="Arial"/>
              </a:rPr>
              <a:t>t</a:t>
            </a:r>
            <a:r>
              <a:rPr sz="1250" i="1" spc="50" dirty="0">
                <a:solidFill>
                  <a:srgbClr val="7E7E7E"/>
                </a:solidFill>
                <a:latin typeface="Arial"/>
                <a:cs typeface="Arial"/>
              </a:rPr>
              <a:t>io</a:t>
            </a:r>
            <a:r>
              <a:rPr sz="1250" i="1" spc="15" dirty="0">
                <a:solidFill>
                  <a:srgbClr val="7E7E7E"/>
                </a:solidFill>
                <a:latin typeface="Arial"/>
                <a:cs typeface="Arial"/>
              </a:rPr>
              <a:t>ns</a:t>
            </a:r>
            <a:endParaRPr sz="1250" dirty="0">
              <a:latin typeface="Arial"/>
              <a:cs typeface="Arial"/>
            </a:endParaRPr>
          </a:p>
        </p:txBody>
      </p:sp>
      <p:sp>
        <p:nvSpPr>
          <p:cNvPr id="12" name="object 12"/>
          <p:cNvSpPr txBox="1"/>
          <p:nvPr/>
        </p:nvSpPr>
        <p:spPr>
          <a:xfrm>
            <a:off x="680466" y="3995981"/>
            <a:ext cx="2056130"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808080"/>
                </a:solidFill>
                <a:latin typeface="Arial"/>
                <a:cs typeface="Arial"/>
              </a:rPr>
              <a:t>It includes cost</a:t>
            </a:r>
            <a:r>
              <a:rPr sz="2000" spc="-125" dirty="0">
                <a:solidFill>
                  <a:srgbClr val="808080"/>
                </a:solidFill>
                <a:latin typeface="Arial"/>
                <a:cs typeface="Arial"/>
              </a:rPr>
              <a:t> </a:t>
            </a:r>
            <a:r>
              <a:rPr sz="2000" dirty="0">
                <a:solidFill>
                  <a:srgbClr val="808080"/>
                </a:solidFill>
                <a:latin typeface="Arial"/>
                <a:cs typeface="Arial"/>
              </a:rPr>
              <a:t>of:</a:t>
            </a:r>
            <a:endParaRPr sz="2000" dirty="0">
              <a:latin typeface="Arial"/>
              <a:cs typeface="Arial"/>
            </a:endParaRPr>
          </a:p>
        </p:txBody>
      </p:sp>
      <p:sp>
        <p:nvSpPr>
          <p:cNvPr id="13" name="object 13"/>
          <p:cNvSpPr txBox="1"/>
          <p:nvPr/>
        </p:nvSpPr>
        <p:spPr>
          <a:xfrm>
            <a:off x="686566" y="4426141"/>
            <a:ext cx="1587500" cy="1551707"/>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dirty="0">
                <a:solidFill>
                  <a:srgbClr val="808080"/>
                </a:solidFill>
                <a:latin typeface="Arial"/>
                <a:cs typeface="Arial"/>
              </a:rPr>
              <a:t>Resources</a:t>
            </a:r>
            <a:endParaRPr sz="2000" dirty="0">
              <a:latin typeface="Arial"/>
              <a:cs typeface="Arial"/>
            </a:endParaRPr>
          </a:p>
          <a:p>
            <a:pPr marL="355600" indent="-342900">
              <a:lnSpc>
                <a:spcPct val="100000"/>
              </a:lnSpc>
              <a:buChar char="•"/>
              <a:tabLst>
                <a:tab pos="354965" algn="l"/>
                <a:tab pos="355600" algn="l"/>
              </a:tabLst>
            </a:pPr>
            <a:r>
              <a:rPr sz="2000" dirty="0">
                <a:solidFill>
                  <a:srgbClr val="808080"/>
                </a:solidFill>
                <a:latin typeface="Arial"/>
                <a:cs typeface="Arial"/>
              </a:rPr>
              <a:t>Equipment</a:t>
            </a:r>
            <a:endParaRPr sz="2000" dirty="0">
              <a:latin typeface="Arial"/>
              <a:cs typeface="Arial"/>
            </a:endParaRPr>
          </a:p>
          <a:p>
            <a:pPr marL="355600" indent="-342900">
              <a:lnSpc>
                <a:spcPct val="100000"/>
              </a:lnSpc>
              <a:buChar char="•"/>
              <a:tabLst>
                <a:tab pos="354965" algn="l"/>
                <a:tab pos="355600" algn="l"/>
              </a:tabLst>
            </a:pPr>
            <a:r>
              <a:rPr sz="2000" dirty="0">
                <a:solidFill>
                  <a:srgbClr val="808080"/>
                </a:solidFill>
                <a:latin typeface="Arial"/>
                <a:cs typeface="Arial"/>
              </a:rPr>
              <a:t>Facilities</a:t>
            </a:r>
            <a:endParaRPr sz="2000" dirty="0">
              <a:latin typeface="Arial"/>
              <a:cs typeface="Arial"/>
            </a:endParaRPr>
          </a:p>
          <a:p>
            <a:pPr marL="355600" indent="-342900">
              <a:lnSpc>
                <a:spcPct val="100000"/>
              </a:lnSpc>
              <a:buChar char="•"/>
              <a:tabLst>
                <a:tab pos="354965" algn="l"/>
                <a:tab pos="355600" algn="l"/>
              </a:tabLst>
            </a:pPr>
            <a:r>
              <a:rPr sz="2000" spc="-5" dirty="0">
                <a:solidFill>
                  <a:srgbClr val="808080"/>
                </a:solidFill>
                <a:latin typeface="Arial"/>
                <a:cs typeface="Arial"/>
              </a:rPr>
              <a:t>Activities</a:t>
            </a:r>
            <a:endParaRPr sz="2000" dirty="0">
              <a:latin typeface="Arial"/>
              <a:cs typeface="Arial"/>
            </a:endParaRPr>
          </a:p>
          <a:p>
            <a:pPr marL="355600" indent="-342900">
              <a:lnSpc>
                <a:spcPct val="100000"/>
              </a:lnSpc>
              <a:buChar char="•"/>
              <a:tabLst>
                <a:tab pos="354965" algn="l"/>
                <a:tab pos="355600" algn="l"/>
              </a:tabLst>
            </a:pPr>
            <a:r>
              <a:rPr sz="2000" dirty="0">
                <a:solidFill>
                  <a:srgbClr val="808080"/>
                </a:solidFill>
                <a:latin typeface="Arial"/>
                <a:cs typeface="Arial"/>
              </a:rPr>
              <a:t>Platforms</a:t>
            </a:r>
            <a:endParaRPr sz="2000" dirty="0">
              <a:latin typeface="Arial"/>
              <a:cs typeface="Arial"/>
            </a:endParaRPr>
          </a:p>
        </p:txBody>
      </p:sp>
      <p:sp>
        <p:nvSpPr>
          <p:cNvPr id="14" name="object 14"/>
          <p:cNvSpPr txBox="1"/>
          <p:nvPr/>
        </p:nvSpPr>
        <p:spPr>
          <a:xfrm>
            <a:off x="2903218" y="4734559"/>
            <a:ext cx="1945005" cy="1115049"/>
          </a:xfrm>
          <a:prstGeom prst="rect">
            <a:avLst/>
          </a:prstGeom>
        </p:spPr>
        <p:txBody>
          <a:bodyPr vert="horz" wrap="square" lIns="0" tIns="12065" rIns="0" bIns="0" rtlCol="0">
            <a:spAutoFit/>
          </a:bodyPr>
          <a:lstStyle/>
          <a:p>
            <a:pPr marL="12065" marR="5080" algn="ctr">
              <a:lnSpc>
                <a:spcPct val="100000"/>
              </a:lnSpc>
              <a:spcBef>
                <a:spcPts val="95"/>
              </a:spcBef>
            </a:pPr>
            <a:r>
              <a:rPr lang="en-US" sz="1600" b="1" spc="-5" dirty="0">
                <a:solidFill>
                  <a:srgbClr val="7E7E7E"/>
                </a:solidFill>
                <a:latin typeface="Arial"/>
                <a:cs typeface="Arial"/>
              </a:rPr>
              <a:t>Production Cost</a:t>
            </a:r>
          </a:p>
          <a:p>
            <a:pPr marL="12065" marR="5080" algn="ctr">
              <a:lnSpc>
                <a:spcPct val="100000"/>
              </a:lnSpc>
              <a:spcBef>
                <a:spcPts val="95"/>
              </a:spcBef>
            </a:pPr>
            <a:r>
              <a:rPr lang="en-US" dirty="0">
                <a:solidFill>
                  <a:schemeClr val="bg1">
                    <a:lumMod val="50000"/>
                  </a:schemeClr>
                </a:solidFill>
              </a:rPr>
              <a:t>Its include the cost of production of</a:t>
            </a:r>
          </a:p>
          <a:p>
            <a:pPr marL="12065" marR="5080" algn="ctr">
              <a:lnSpc>
                <a:spcPct val="100000"/>
              </a:lnSpc>
              <a:spcBef>
                <a:spcPts val="95"/>
              </a:spcBef>
            </a:pPr>
            <a:r>
              <a:rPr lang="en-US" dirty="0">
                <a:solidFill>
                  <a:schemeClr val="bg1">
                    <a:lumMod val="50000"/>
                  </a:schemeClr>
                </a:solidFill>
              </a:rPr>
              <a:t> t-shirt</a:t>
            </a:r>
            <a:endParaRPr dirty="0">
              <a:solidFill>
                <a:schemeClr val="bg1">
                  <a:lumMod val="50000"/>
                </a:schemeClr>
              </a:solidFill>
            </a:endParaRPr>
          </a:p>
        </p:txBody>
      </p:sp>
      <p:grpSp>
        <p:nvGrpSpPr>
          <p:cNvPr id="15" name="object 15"/>
          <p:cNvGrpSpPr/>
          <p:nvPr/>
        </p:nvGrpSpPr>
        <p:grpSpPr>
          <a:xfrm>
            <a:off x="3394709" y="3697223"/>
            <a:ext cx="821690" cy="737870"/>
            <a:chOff x="3886200" y="3697223"/>
            <a:chExt cx="821690" cy="737870"/>
          </a:xfrm>
        </p:grpSpPr>
        <p:sp>
          <p:nvSpPr>
            <p:cNvPr id="16" name="object 16"/>
            <p:cNvSpPr/>
            <p:nvPr/>
          </p:nvSpPr>
          <p:spPr>
            <a:xfrm>
              <a:off x="3928871" y="4250435"/>
              <a:ext cx="736600" cy="184785"/>
            </a:xfrm>
            <a:custGeom>
              <a:avLst/>
              <a:gdLst/>
              <a:ahLst/>
              <a:cxnLst/>
              <a:rect l="l" t="t" r="r" b="b"/>
              <a:pathLst>
                <a:path w="736600" h="184785">
                  <a:moveTo>
                    <a:pt x="736091" y="0"/>
                  </a:moveTo>
                  <a:lnTo>
                    <a:pt x="707199" y="31438"/>
                  </a:lnTo>
                  <a:lnTo>
                    <a:pt x="628396" y="58626"/>
                  </a:lnTo>
                  <a:lnTo>
                    <a:pt x="573968" y="69432"/>
                  </a:lnTo>
                  <a:lnTo>
                    <a:pt x="511492" y="77741"/>
                  </a:lnTo>
                  <a:lnTo>
                    <a:pt x="442444" y="83078"/>
                  </a:lnTo>
                  <a:lnTo>
                    <a:pt x="368300" y="84962"/>
                  </a:lnTo>
                  <a:lnTo>
                    <a:pt x="294133" y="83078"/>
                  </a:lnTo>
                  <a:lnTo>
                    <a:pt x="225028" y="77741"/>
                  </a:lnTo>
                  <a:lnTo>
                    <a:pt x="162470" y="69432"/>
                  </a:lnTo>
                  <a:lnTo>
                    <a:pt x="107950" y="58626"/>
                  </a:lnTo>
                  <a:lnTo>
                    <a:pt x="62954" y="45802"/>
                  </a:lnTo>
                  <a:lnTo>
                    <a:pt x="7491" y="16011"/>
                  </a:lnTo>
                  <a:lnTo>
                    <a:pt x="0" y="0"/>
                  </a:lnTo>
                  <a:lnTo>
                    <a:pt x="0" y="98932"/>
                  </a:lnTo>
                  <a:lnTo>
                    <a:pt x="29186" y="130450"/>
                  </a:lnTo>
                  <a:lnTo>
                    <a:pt x="108140" y="157813"/>
                  </a:lnTo>
                  <a:lnTo>
                    <a:pt x="162604" y="168712"/>
                  </a:lnTo>
                  <a:lnTo>
                    <a:pt x="225099" y="177103"/>
                  </a:lnTo>
                  <a:lnTo>
                    <a:pt x="294154" y="182497"/>
                  </a:lnTo>
                  <a:lnTo>
                    <a:pt x="368300" y="184403"/>
                  </a:lnTo>
                  <a:lnTo>
                    <a:pt x="442444" y="182497"/>
                  </a:lnTo>
                  <a:lnTo>
                    <a:pt x="511492" y="177103"/>
                  </a:lnTo>
                  <a:lnTo>
                    <a:pt x="573968" y="168712"/>
                  </a:lnTo>
                  <a:lnTo>
                    <a:pt x="628395" y="157813"/>
                  </a:lnTo>
                  <a:lnTo>
                    <a:pt x="673298" y="144896"/>
                  </a:lnTo>
                  <a:lnTo>
                    <a:pt x="728622" y="114966"/>
                  </a:lnTo>
                  <a:lnTo>
                    <a:pt x="736091" y="98932"/>
                  </a:lnTo>
                  <a:lnTo>
                    <a:pt x="736091" y="0"/>
                  </a:lnTo>
                  <a:close/>
                </a:path>
              </a:pathLst>
            </a:custGeom>
            <a:solidFill>
              <a:srgbClr val="E3AE17"/>
            </a:solidFill>
          </p:spPr>
          <p:txBody>
            <a:bodyPr wrap="square" lIns="0" tIns="0" rIns="0" bIns="0" rtlCol="0"/>
            <a:lstStyle/>
            <a:p>
              <a:endParaRPr/>
            </a:p>
          </p:txBody>
        </p:sp>
        <p:sp>
          <p:nvSpPr>
            <p:cNvPr id="17" name="object 17"/>
            <p:cNvSpPr/>
            <p:nvPr/>
          </p:nvSpPr>
          <p:spPr>
            <a:xfrm>
              <a:off x="3886200" y="4094987"/>
              <a:ext cx="736600" cy="182880"/>
            </a:xfrm>
            <a:custGeom>
              <a:avLst/>
              <a:gdLst/>
              <a:ahLst/>
              <a:cxnLst/>
              <a:rect l="l" t="t" r="r" b="b"/>
              <a:pathLst>
                <a:path w="736600" h="182879">
                  <a:moveTo>
                    <a:pt x="736091" y="0"/>
                  </a:moveTo>
                  <a:lnTo>
                    <a:pt x="707195" y="31251"/>
                  </a:lnTo>
                  <a:lnTo>
                    <a:pt x="628364" y="58277"/>
                  </a:lnTo>
                  <a:lnTo>
                    <a:pt x="573906" y="69017"/>
                  </a:lnTo>
                  <a:lnTo>
                    <a:pt x="511385" y="77277"/>
                  </a:lnTo>
                  <a:lnTo>
                    <a:pt x="442274" y="82581"/>
                  </a:lnTo>
                  <a:lnTo>
                    <a:pt x="368046" y="84455"/>
                  </a:lnTo>
                  <a:lnTo>
                    <a:pt x="293817" y="82581"/>
                  </a:lnTo>
                  <a:lnTo>
                    <a:pt x="224706" y="77277"/>
                  </a:lnTo>
                  <a:lnTo>
                    <a:pt x="162185" y="69017"/>
                  </a:lnTo>
                  <a:lnTo>
                    <a:pt x="107727" y="58277"/>
                  </a:lnTo>
                  <a:lnTo>
                    <a:pt x="62806" y="45530"/>
                  </a:lnTo>
                  <a:lnTo>
                    <a:pt x="7469" y="15916"/>
                  </a:lnTo>
                  <a:lnTo>
                    <a:pt x="0" y="0"/>
                  </a:lnTo>
                  <a:lnTo>
                    <a:pt x="0" y="98425"/>
                  </a:lnTo>
                  <a:lnTo>
                    <a:pt x="28896" y="129676"/>
                  </a:lnTo>
                  <a:lnTo>
                    <a:pt x="107727" y="156702"/>
                  </a:lnTo>
                  <a:lnTo>
                    <a:pt x="162185" y="167442"/>
                  </a:lnTo>
                  <a:lnTo>
                    <a:pt x="224706" y="175702"/>
                  </a:lnTo>
                  <a:lnTo>
                    <a:pt x="293817" y="181006"/>
                  </a:lnTo>
                  <a:lnTo>
                    <a:pt x="368046" y="182880"/>
                  </a:lnTo>
                  <a:lnTo>
                    <a:pt x="442274" y="181006"/>
                  </a:lnTo>
                  <a:lnTo>
                    <a:pt x="511385" y="175702"/>
                  </a:lnTo>
                  <a:lnTo>
                    <a:pt x="573906" y="167442"/>
                  </a:lnTo>
                  <a:lnTo>
                    <a:pt x="628364" y="156702"/>
                  </a:lnTo>
                  <a:lnTo>
                    <a:pt x="673285" y="143955"/>
                  </a:lnTo>
                  <a:lnTo>
                    <a:pt x="728622" y="114341"/>
                  </a:lnTo>
                  <a:lnTo>
                    <a:pt x="736091" y="98425"/>
                  </a:lnTo>
                  <a:lnTo>
                    <a:pt x="736091" y="0"/>
                  </a:lnTo>
                  <a:close/>
                </a:path>
              </a:pathLst>
            </a:custGeom>
            <a:solidFill>
              <a:srgbClr val="F4BE1A"/>
            </a:solidFill>
          </p:spPr>
          <p:txBody>
            <a:bodyPr wrap="square" lIns="0" tIns="0" rIns="0" bIns="0" rtlCol="0"/>
            <a:lstStyle/>
            <a:p>
              <a:endParaRPr/>
            </a:p>
          </p:txBody>
        </p:sp>
        <p:sp>
          <p:nvSpPr>
            <p:cNvPr id="18" name="object 18"/>
            <p:cNvSpPr/>
            <p:nvPr/>
          </p:nvSpPr>
          <p:spPr>
            <a:xfrm>
              <a:off x="3971543" y="3938015"/>
              <a:ext cx="736600" cy="184785"/>
            </a:xfrm>
            <a:custGeom>
              <a:avLst/>
              <a:gdLst/>
              <a:ahLst/>
              <a:cxnLst/>
              <a:rect l="l" t="t" r="r" b="b"/>
              <a:pathLst>
                <a:path w="736600" h="184785">
                  <a:moveTo>
                    <a:pt x="736091" y="0"/>
                  </a:moveTo>
                  <a:lnTo>
                    <a:pt x="707195" y="31531"/>
                  </a:lnTo>
                  <a:lnTo>
                    <a:pt x="628364" y="58800"/>
                  </a:lnTo>
                  <a:lnTo>
                    <a:pt x="573906" y="69639"/>
                  </a:lnTo>
                  <a:lnTo>
                    <a:pt x="511385" y="77974"/>
                  </a:lnTo>
                  <a:lnTo>
                    <a:pt x="442274" y="83326"/>
                  </a:lnTo>
                  <a:lnTo>
                    <a:pt x="368045" y="85216"/>
                  </a:lnTo>
                  <a:lnTo>
                    <a:pt x="293817" y="83326"/>
                  </a:lnTo>
                  <a:lnTo>
                    <a:pt x="224706" y="77974"/>
                  </a:lnTo>
                  <a:lnTo>
                    <a:pt x="162185" y="69639"/>
                  </a:lnTo>
                  <a:lnTo>
                    <a:pt x="107727" y="58800"/>
                  </a:lnTo>
                  <a:lnTo>
                    <a:pt x="62806" y="45938"/>
                  </a:lnTo>
                  <a:lnTo>
                    <a:pt x="7469" y="16059"/>
                  </a:lnTo>
                  <a:lnTo>
                    <a:pt x="0" y="0"/>
                  </a:lnTo>
                  <a:lnTo>
                    <a:pt x="0" y="99186"/>
                  </a:lnTo>
                  <a:lnTo>
                    <a:pt x="28896" y="130718"/>
                  </a:lnTo>
                  <a:lnTo>
                    <a:pt x="107727" y="157987"/>
                  </a:lnTo>
                  <a:lnTo>
                    <a:pt x="162185" y="168826"/>
                  </a:lnTo>
                  <a:lnTo>
                    <a:pt x="224706" y="177161"/>
                  </a:lnTo>
                  <a:lnTo>
                    <a:pt x="293817" y="182513"/>
                  </a:lnTo>
                  <a:lnTo>
                    <a:pt x="368045" y="184403"/>
                  </a:lnTo>
                  <a:lnTo>
                    <a:pt x="442274" y="182513"/>
                  </a:lnTo>
                  <a:lnTo>
                    <a:pt x="511385" y="177161"/>
                  </a:lnTo>
                  <a:lnTo>
                    <a:pt x="573906" y="168826"/>
                  </a:lnTo>
                  <a:lnTo>
                    <a:pt x="628364" y="157987"/>
                  </a:lnTo>
                  <a:lnTo>
                    <a:pt x="673285" y="145125"/>
                  </a:lnTo>
                  <a:lnTo>
                    <a:pt x="728622" y="115246"/>
                  </a:lnTo>
                  <a:lnTo>
                    <a:pt x="736091" y="99186"/>
                  </a:lnTo>
                  <a:lnTo>
                    <a:pt x="736091" y="0"/>
                  </a:lnTo>
                  <a:close/>
                </a:path>
              </a:pathLst>
            </a:custGeom>
            <a:solidFill>
              <a:srgbClr val="E3AE17"/>
            </a:solidFill>
          </p:spPr>
          <p:txBody>
            <a:bodyPr wrap="square" lIns="0" tIns="0" rIns="0" bIns="0" rtlCol="0"/>
            <a:lstStyle/>
            <a:p>
              <a:endParaRPr/>
            </a:p>
          </p:txBody>
        </p:sp>
        <p:sp>
          <p:nvSpPr>
            <p:cNvPr id="19" name="object 19"/>
            <p:cNvSpPr/>
            <p:nvPr/>
          </p:nvSpPr>
          <p:spPr>
            <a:xfrm>
              <a:off x="3886200" y="3697223"/>
              <a:ext cx="736600" cy="155575"/>
            </a:xfrm>
            <a:custGeom>
              <a:avLst/>
              <a:gdLst/>
              <a:ahLst/>
              <a:cxnLst/>
              <a:rect l="l" t="t" r="r" b="b"/>
              <a:pathLst>
                <a:path w="736600" h="155575">
                  <a:moveTo>
                    <a:pt x="368046" y="0"/>
                  </a:moveTo>
                  <a:lnTo>
                    <a:pt x="293854" y="1579"/>
                  </a:lnTo>
                  <a:lnTo>
                    <a:pt x="224760" y="6107"/>
                  </a:lnTo>
                  <a:lnTo>
                    <a:pt x="162241" y="13273"/>
                  </a:lnTo>
                  <a:lnTo>
                    <a:pt x="107775" y="22764"/>
                  </a:lnTo>
                  <a:lnTo>
                    <a:pt x="62840" y="34267"/>
                  </a:lnTo>
                  <a:lnTo>
                    <a:pt x="7474" y="62059"/>
                  </a:lnTo>
                  <a:lnTo>
                    <a:pt x="0" y="77724"/>
                  </a:lnTo>
                  <a:lnTo>
                    <a:pt x="7474" y="93388"/>
                  </a:lnTo>
                  <a:lnTo>
                    <a:pt x="62840" y="121180"/>
                  </a:lnTo>
                  <a:lnTo>
                    <a:pt x="107775" y="132683"/>
                  </a:lnTo>
                  <a:lnTo>
                    <a:pt x="162241" y="142174"/>
                  </a:lnTo>
                  <a:lnTo>
                    <a:pt x="224760" y="149340"/>
                  </a:lnTo>
                  <a:lnTo>
                    <a:pt x="293854" y="153868"/>
                  </a:lnTo>
                  <a:lnTo>
                    <a:pt x="368046" y="155448"/>
                  </a:lnTo>
                  <a:lnTo>
                    <a:pt x="442237" y="153868"/>
                  </a:lnTo>
                  <a:lnTo>
                    <a:pt x="511331" y="149340"/>
                  </a:lnTo>
                  <a:lnTo>
                    <a:pt x="573850" y="142174"/>
                  </a:lnTo>
                  <a:lnTo>
                    <a:pt x="628316" y="132683"/>
                  </a:lnTo>
                  <a:lnTo>
                    <a:pt x="673251" y="121180"/>
                  </a:lnTo>
                  <a:lnTo>
                    <a:pt x="728617" y="93388"/>
                  </a:lnTo>
                  <a:lnTo>
                    <a:pt x="736091" y="77724"/>
                  </a:lnTo>
                  <a:lnTo>
                    <a:pt x="728617" y="62059"/>
                  </a:lnTo>
                  <a:lnTo>
                    <a:pt x="673251" y="34267"/>
                  </a:lnTo>
                  <a:lnTo>
                    <a:pt x="628316" y="22764"/>
                  </a:lnTo>
                  <a:lnTo>
                    <a:pt x="573850" y="13273"/>
                  </a:lnTo>
                  <a:lnTo>
                    <a:pt x="511331" y="6107"/>
                  </a:lnTo>
                  <a:lnTo>
                    <a:pt x="442237" y="1579"/>
                  </a:lnTo>
                  <a:lnTo>
                    <a:pt x="368046" y="0"/>
                  </a:lnTo>
                  <a:close/>
                </a:path>
              </a:pathLst>
            </a:custGeom>
            <a:solidFill>
              <a:srgbClr val="FFD948"/>
            </a:solidFill>
          </p:spPr>
          <p:txBody>
            <a:bodyPr wrap="square" lIns="0" tIns="0" rIns="0" bIns="0" rtlCol="0"/>
            <a:lstStyle/>
            <a:p>
              <a:endParaRPr/>
            </a:p>
          </p:txBody>
        </p:sp>
        <p:sp>
          <p:nvSpPr>
            <p:cNvPr id="20" name="object 20"/>
            <p:cNvSpPr/>
            <p:nvPr/>
          </p:nvSpPr>
          <p:spPr>
            <a:xfrm>
              <a:off x="3886200" y="3768851"/>
              <a:ext cx="736600" cy="184785"/>
            </a:xfrm>
            <a:custGeom>
              <a:avLst/>
              <a:gdLst/>
              <a:ahLst/>
              <a:cxnLst/>
              <a:rect l="l" t="t" r="r" b="b"/>
              <a:pathLst>
                <a:path w="736600" h="184785">
                  <a:moveTo>
                    <a:pt x="736091" y="0"/>
                  </a:moveTo>
                  <a:lnTo>
                    <a:pt x="707195" y="31438"/>
                  </a:lnTo>
                  <a:lnTo>
                    <a:pt x="628364" y="58626"/>
                  </a:lnTo>
                  <a:lnTo>
                    <a:pt x="573906" y="69432"/>
                  </a:lnTo>
                  <a:lnTo>
                    <a:pt x="511385" y="77741"/>
                  </a:lnTo>
                  <a:lnTo>
                    <a:pt x="442274" y="83078"/>
                  </a:lnTo>
                  <a:lnTo>
                    <a:pt x="368046" y="84962"/>
                  </a:lnTo>
                  <a:lnTo>
                    <a:pt x="293817" y="83078"/>
                  </a:lnTo>
                  <a:lnTo>
                    <a:pt x="224706" y="77741"/>
                  </a:lnTo>
                  <a:lnTo>
                    <a:pt x="162185" y="69432"/>
                  </a:lnTo>
                  <a:lnTo>
                    <a:pt x="107727" y="58626"/>
                  </a:lnTo>
                  <a:lnTo>
                    <a:pt x="62806" y="45802"/>
                  </a:lnTo>
                  <a:lnTo>
                    <a:pt x="7469" y="16011"/>
                  </a:lnTo>
                  <a:lnTo>
                    <a:pt x="0" y="0"/>
                  </a:lnTo>
                  <a:lnTo>
                    <a:pt x="0" y="99441"/>
                  </a:lnTo>
                  <a:lnTo>
                    <a:pt x="28896" y="130879"/>
                  </a:lnTo>
                  <a:lnTo>
                    <a:pt x="107727" y="158067"/>
                  </a:lnTo>
                  <a:lnTo>
                    <a:pt x="162185" y="168873"/>
                  </a:lnTo>
                  <a:lnTo>
                    <a:pt x="224706" y="177182"/>
                  </a:lnTo>
                  <a:lnTo>
                    <a:pt x="293817" y="182519"/>
                  </a:lnTo>
                  <a:lnTo>
                    <a:pt x="368046" y="184404"/>
                  </a:lnTo>
                  <a:lnTo>
                    <a:pt x="442274" y="182519"/>
                  </a:lnTo>
                  <a:lnTo>
                    <a:pt x="511385" y="177182"/>
                  </a:lnTo>
                  <a:lnTo>
                    <a:pt x="573906" y="168873"/>
                  </a:lnTo>
                  <a:lnTo>
                    <a:pt x="628364" y="158067"/>
                  </a:lnTo>
                  <a:lnTo>
                    <a:pt x="673285" y="145243"/>
                  </a:lnTo>
                  <a:lnTo>
                    <a:pt x="728622" y="115452"/>
                  </a:lnTo>
                  <a:lnTo>
                    <a:pt x="736091" y="99441"/>
                  </a:lnTo>
                  <a:lnTo>
                    <a:pt x="736091" y="0"/>
                  </a:lnTo>
                  <a:close/>
                </a:path>
              </a:pathLst>
            </a:custGeom>
            <a:solidFill>
              <a:srgbClr val="F4BE1A"/>
            </a:solidFill>
          </p:spPr>
          <p:txBody>
            <a:bodyPr wrap="square" lIns="0" tIns="0" rIns="0" bIns="0" rtlCol="0"/>
            <a:lstStyle/>
            <a:p>
              <a:endParaRPr/>
            </a:p>
          </p:txBody>
        </p:sp>
        <p:sp>
          <p:nvSpPr>
            <p:cNvPr id="21" name="object 21"/>
            <p:cNvSpPr/>
            <p:nvPr/>
          </p:nvSpPr>
          <p:spPr>
            <a:xfrm>
              <a:off x="3942588" y="3811523"/>
              <a:ext cx="623570" cy="142240"/>
            </a:xfrm>
            <a:custGeom>
              <a:avLst/>
              <a:gdLst/>
              <a:ahLst/>
              <a:cxnLst/>
              <a:rect l="l" t="t" r="r" b="b"/>
              <a:pathLst>
                <a:path w="623570" h="142239">
                  <a:moveTo>
                    <a:pt x="28956" y="9144"/>
                  </a:moveTo>
                  <a:lnTo>
                    <a:pt x="21043" y="7048"/>
                  </a:lnTo>
                  <a:lnTo>
                    <a:pt x="6680" y="2400"/>
                  </a:lnTo>
                  <a:lnTo>
                    <a:pt x="0" y="0"/>
                  </a:lnTo>
                  <a:lnTo>
                    <a:pt x="0" y="99060"/>
                  </a:lnTo>
                  <a:lnTo>
                    <a:pt x="13665" y="103822"/>
                  </a:lnTo>
                  <a:lnTo>
                    <a:pt x="21043" y="106108"/>
                  </a:lnTo>
                  <a:lnTo>
                    <a:pt x="28956" y="108204"/>
                  </a:lnTo>
                  <a:lnTo>
                    <a:pt x="28956" y="9144"/>
                  </a:lnTo>
                  <a:close/>
                </a:path>
                <a:path w="623570" h="142239">
                  <a:moveTo>
                    <a:pt x="99060" y="25146"/>
                  </a:moveTo>
                  <a:lnTo>
                    <a:pt x="78295" y="21348"/>
                  </a:lnTo>
                  <a:lnTo>
                    <a:pt x="71628" y="19812"/>
                  </a:lnTo>
                  <a:lnTo>
                    <a:pt x="71628" y="119634"/>
                  </a:lnTo>
                  <a:lnTo>
                    <a:pt x="92087" y="123444"/>
                  </a:lnTo>
                  <a:lnTo>
                    <a:pt x="99060" y="124968"/>
                  </a:lnTo>
                  <a:lnTo>
                    <a:pt x="99060" y="25146"/>
                  </a:lnTo>
                  <a:close/>
                </a:path>
                <a:path w="623570" h="142239">
                  <a:moveTo>
                    <a:pt x="170688" y="35179"/>
                  </a:moveTo>
                  <a:lnTo>
                    <a:pt x="141732" y="32004"/>
                  </a:lnTo>
                  <a:lnTo>
                    <a:pt x="141732" y="130937"/>
                  </a:lnTo>
                  <a:lnTo>
                    <a:pt x="163334" y="133553"/>
                  </a:lnTo>
                  <a:lnTo>
                    <a:pt x="170688" y="134112"/>
                  </a:lnTo>
                  <a:lnTo>
                    <a:pt x="170688" y="35179"/>
                  </a:lnTo>
                  <a:close/>
                </a:path>
                <a:path w="623570" h="142239">
                  <a:moveTo>
                    <a:pt x="240792" y="39751"/>
                  </a:moveTo>
                  <a:lnTo>
                    <a:pt x="213360" y="38100"/>
                  </a:lnTo>
                  <a:lnTo>
                    <a:pt x="213360" y="137033"/>
                  </a:lnTo>
                  <a:lnTo>
                    <a:pt x="233743" y="138518"/>
                  </a:lnTo>
                  <a:lnTo>
                    <a:pt x="240792" y="138684"/>
                  </a:lnTo>
                  <a:lnTo>
                    <a:pt x="240792" y="39751"/>
                  </a:lnTo>
                  <a:close/>
                </a:path>
                <a:path w="623570" h="142239">
                  <a:moveTo>
                    <a:pt x="326136" y="41148"/>
                  </a:moveTo>
                  <a:lnTo>
                    <a:pt x="298704" y="41148"/>
                  </a:lnTo>
                  <a:lnTo>
                    <a:pt x="298704" y="141224"/>
                  </a:lnTo>
                  <a:lnTo>
                    <a:pt x="302895" y="141732"/>
                  </a:lnTo>
                  <a:lnTo>
                    <a:pt x="321945" y="141732"/>
                  </a:lnTo>
                  <a:lnTo>
                    <a:pt x="326136" y="141224"/>
                  </a:lnTo>
                  <a:lnTo>
                    <a:pt x="326136" y="41148"/>
                  </a:lnTo>
                  <a:close/>
                </a:path>
                <a:path w="623570" h="142239">
                  <a:moveTo>
                    <a:pt x="411480" y="38100"/>
                  </a:moveTo>
                  <a:lnTo>
                    <a:pt x="382524" y="39751"/>
                  </a:lnTo>
                  <a:lnTo>
                    <a:pt x="382524" y="138684"/>
                  </a:lnTo>
                  <a:lnTo>
                    <a:pt x="397192" y="138099"/>
                  </a:lnTo>
                  <a:lnTo>
                    <a:pt x="411480" y="137033"/>
                  </a:lnTo>
                  <a:lnTo>
                    <a:pt x="411480" y="38100"/>
                  </a:lnTo>
                  <a:close/>
                </a:path>
                <a:path w="623570" h="142239">
                  <a:moveTo>
                    <a:pt x="481584" y="32004"/>
                  </a:moveTo>
                  <a:lnTo>
                    <a:pt x="454152" y="35179"/>
                  </a:lnTo>
                  <a:lnTo>
                    <a:pt x="454152" y="134112"/>
                  </a:lnTo>
                  <a:lnTo>
                    <a:pt x="461111" y="133553"/>
                  </a:lnTo>
                  <a:lnTo>
                    <a:pt x="481584" y="130937"/>
                  </a:lnTo>
                  <a:lnTo>
                    <a:pt x="481584" y="32004"/>
                  </a:lnTo>
                  <a:close/>
                </a:path>
                <a:path w="623570" h="142239">
                  <a:moveTo>
                    <a:pt x="551688" y="19812"/>
                  </a:moveTo>
                  <a:lnTo>
                    <a:pt x="538162" y="22720"/>
                  </a:lnTo>
                  <a:lnTo>
                    <a:pt x="524256" y="25146"/>
                  </a:lnTo>
                  <a:lnTo>
                    <a:pt x="524256" y="124968"/>
                  </a:lnTo>
                  <a:lnTo>
                    <a:pt x="544931" y="120815"/>
                  </a:lnTo>
                  <a:lnTo>
                    <a:pt x="551688" y="119634"/>
                  </a:lnTo>
                  <a:lnTo>
                    <a:pt x="551688" y="19812"/>
                  </a:lnTo>
                  <a:close/>
                </a:path>
                <a:path w="623570" h="142239">
                  <a:moveTo>
                    <a:pt x="623316" y="0"/>
                  </a:moveTo>
                  <a:lnTo>
                    <a:pt x="610171" y="4762"/>
                  </a:lnTo>
                  <a:lnTo>
                    <a:pt x="595884" y="9144"/>
                  </a:lnTo>
                  <a:lnTo>
                    <a:pt x="595884" y="108204"/>
                  </a:lnTo>
                  <a:lnTo>
                    <a:pt x="610171" y="103835"/>
                  </a:lnTo>
                  <a:lnTo>
                    <a:pt x="623316" y="99060"/>
                  </a:lnTo>
                  <a:lnTo>
                    <a:pt x="623316" y="0"/>
                  </a:lnTo>
                  <a:close/>
                </a:path>
              </a:pathLst>
            </a:custGeom>
            <a:solidFill>
              <a:srgbClr val="DCA815"/>
            </a:solidFill>
          </p:spPr>
          <p:txBody>
            <a:bodyPr wrap="square" lIns="0" tIns="0" rIns="0" bIns="0" rtlCol="0"/>
            <a:lstStyle/>
            <a:p>
              <a:endParaRPr/>
            </a:p>
          </p:txBody>
        </p:sp>
        <p:sp>
          <p:nvSpPr>
            <p:cNvPr id="22" name="object 22"/>
            <p:cNvSpPr/>
            <p:nvPr/>
          </p:nvSpPr>
          <p:spPr>
            <a:xfrm>
              <a:off x="4027932" y="3982211"/>
              <a:ext cx="623570" cy="140335"/>
            </a:xfrm>
            <a:custGeom>
              <a:avLst/>
              <a:gdLst/>
              <a:ahLst/>
              <a:cxnLst/>
              <a:rect l="l" t="t" r="r" b="b"/>
              <a:pathLst>
                <a:path w="623570" h="140335">
                  <a:moveTo>
                    <a:pt x="28956" y="9144"/>
                  </a:moveTo>
                  <a:lnTo>
                    <a:pt x="21234" y="7048"/>
                  </a:lnTo>
                  <a:lnTo>
                    <a:pt x="6781" y="2400"/>
                  </a:lnTo>
                  <a:lnTo>
                    <a:pt x="0" y="0"/>
                  </a:lnTo>
                  <a:lnTo>
                    <a:pt x="0" y="99060"/>
                  </a:lnTo>
                  <a:lnTo>
                    <a:pt x="13855" y="103822"/>
                  </a:lnTo>
                  <a:lnTo>
                    <a:pt x="21234" y="106108"/>
                  </a:lnTo>
                  <a:lnTo>
                    <a:pt x="28956" y="108204"/>
                  </a:lnTo>
                  <a:lnTo>
                    <a:pt x="28956" y="9144"/>
                  </a:lnTo>
                  <a:close/>
                </a:path>
                <a:path w="623570" h="140335">
                  <a:moveTo>
                    <a:pt x="99060" y="25146"/>
                  </a:moveTo>
                  <a:lnTo>
                    <a:pt x="77152" y="21336"/>
                  </a:lnTo>
                  <a:lnTo>
                    <a:pt x="70104" y="19812"/>
                  </a:lnTo>
                  <a:lnTo>
                    <a:pt x="70104" y="118110"/>
                  </a:lnTo>
                  <a:lnTo>
                    <a:pt x="84391" y="120967"/>
                  </a:lnTo>
                  <a:lnTo>
                    <a:pt x="99060" y="123444"/>
                  </a:lnTo>
                  <a:lnTo>
                    <a:pt x="99060" y="25146"/>
                  </a:lnTo>
                  <a:close/>
                </a:path>
                <a:path w="623570" h="140335">
                  <a:moveTo>
                    <a:pt x="170688" y="33655"/>
                  </a:moveTo>
                  <a:lnTo>
                    <a:pt x="141732" y="30480"/>
                  </a:lnTo>
                  <a:lnTo>
                    <a:pt x="141732" y="129413"/>
                  </a:lnTo>
                  <a:lnTo>
                    <a:pt x="170688" y="132588"/>
                  </a:lnTo>
                  <a:lnTo>
                    <a:pt x="170688" y="33655"/>
                  </a:lnTo>
                  <a:close/>
                </a:path>
                <a:path w="623570" h="140335">
                  <a:moveTo>
                    <a:pt x="240792" y="39751"/>
                  </a:moveTo>
                  <a:lnTo>
                    <a:pt x="213360" y="38100"/>
                  </a:lnTo>
                  <a:lnTo>
                    <a:pt x="213360" y="137033"/>
                  </a:lnTo>
                  <a:lnTo>
                    <a:pt x="240792" y="138684"/>
                  </a:lnTo>
                  <a:lnTo>
                    <a:pt x="240792" y="39751"/>
                  </a:lnTo>
                  <a:close/>
                </a:path>
                <a:path w="623570" h="140335">
                  <a:moveTo>
                    <a:pt x="326136" y="41148"/>
                  </a:moveTo>
                  <a:lnTo>
                    <a:pt x="297180" y="41148"/>
                  </a:lnTo>
                  <a:lnTo>
                    <a:pt x="297180" y="140208"/>
                  </a:lnTo>
                  <a:lnTo>
                    <a:pt x="326136" y="140208"/>
                  </a:lnTo>
                  <a:lnTo>
                    <a:pt x="326136" y="41148"/>
                  </a:lnTo>
                  <a:close/>
                </a:path>
                <a:path w="623570" h="140335">
                  <a:moveTo>
                    <a:pt x="411480" y="38100"/>
                  </a:moveTo>
                  <a:lnTo>
                    <a:pt x="382524" y="39751"/>
                  </a:lnTo>
                  <a:lnTo>
                    <a:pt x="382524" y="138684"/>
                  </a:lnTo>
                  <a:lnTo>
                    <a:pt x="411480" y="137033"/>
                  </a:lnTo>
                  <a:lnTo>
                    <a:pt x="411480" y="38100"/>
                  </a:lnTo>
                  <a:close/>
                </a:path>
                <a:path w="623570" h="140335">
                  <a:moveTo>
                    <a:pt x="481584" y="30480"/>
                  </a:moveTo>
                  <a:lnTo>
                    <a:pt x="452628" y="33655"/>
                  </a:lnTo>
                  <a:lnTo>
                    <a:pt x="452628" y="132588"/>
                  </a:lnTo>
                  <a:lnTo>
                    <a:pt x="481584" y="129413"/>
                  </a:lnTo>
                  <a:lnTo>
                    <a:pt x="481584" y="30480"/>
                  </a:lnTo>
                  <a:close/>
                </a:path>
                <a:path w="623570" h="140335">
                  <a:moveTo>
                    <a:pt x="551688" y="19812"/>
                  </a:moveTo>
                  <a:lnTo>
                    <a:pt x="538162" y="22669"/>
                  </a:lnTo>
                  <a:lnTo>
                    <a:pt x="524256" y="25146"/>
                  </a:lnTo>
                  <a:lnTo>
                    <a:pt x="524256" y="123444"/>
                  </a:lnTo>
                  <a:lnTo>
                    <a:pt x="544931" y="119634"/>
                  </a:lnTo>
                  <a:lnTo>
                    <a:pt x="551688" y="118110"/>
                  </a:lnTo>
                  <a:lnTo>
                    <a:pt x="551688" y="19812"/>
                  </a:lnTo>
                  <a:close/>
                </a:path>
                <a:path w="623570" h="140335">
                  <a:moveTo>
                    <a:pt x="623316" y="0"/>
                  </a:moveTo>
                  <a:lnTo>
                    <a:pt x="609447" y="4762"/>
                  </a:lnTo>
                  <a:lnTo>
                    <a:pt x="594360" y="9144"/>
                  </a:lnTo>
                  <a:lnTo>
                    <a:pt x="594360" y="108204"/>
                  </a:lnTo>
                  <a:lnTo>
                    <a:pt x="609447" y="103822"/>
                  </a:lnTo>
                  <a:lnTo>
                    <a:pt x="623316" y="99060"/>
                  </a:lnTo>
                  <a:lnTo>
                    <a:pt x="623316" y="0"/>
                  </a:lnTo>
                  <a:close/>
                </a:path>
              </a:pathLst>
            </a:custGeom>
            <a:solidFill>
              <a:srgbClr val="C49213"/>
            </a:solidFill>
          </p:spPr>
          <p:txBody>
            <a:bodyPr wrap="square" lIns="0" tIns="0" rIns="0" bIns="0" rtlCol="0"/>
            <a:lstStyle/>
            <a:p>
              <a:endParaRPr/>
            </a:p>
          </p:txBody>
        </p:sp>
        <p:sp>
          <p:nvSpPr>
            <p:cNvPr id="23" name="object 23"/>
            <p:cNvSpPr/>
            <p:nvPr/>
          </p:nvSpPr>
          <p:spPr>
            <a:xfrm>
              <a:off x="3942588" y="4137659"/>
              <a:ext cx="623570" cy="140335"/>
            </a:xfrm>
            <a:custGeom>
              <a:avLst/>
              <a:gdLst/>
              <a:ahLst/>
              <a:cxnLst/>
              <a:rect l="l" t="t" r="r" b="b"/>
              <a:pathLst>
                <a:path w="623570" h="140335">
                  <a:moveTo>
                    <a:pt x="28956" y="9144"/>
                  </a:moveTo>
                  <a:lnTo>
                    <a:pt x="6680" y="2324"/>
                  </a:lnTo>
                  <a:lnTo>
                    <a:pt x="0" y="0"/>
                  </a:lnTo>
                  <a:lnTo>
                    <a:pt x="0" y="99060"/>
                  </a:lnTo>
                  <a:lnTo>
                    <a:pt x="13665" y="103632"/>
                  </a:lnTo>
                  <a:lnTo>
                    <a:pt x="28956" y="108204"/>
                  </a:lnTo>
                  <a:lnTo>
                    <a:pt x="28956" y="9144"/>
                  </a:lnTo>
                  <a:close/>
                </a:path>
                <a:path w="623570" h="140335">
                  <a:moveTo>
                    <a:pt x="99060" y="25273"/>
                  </a:moveTo>
                  <a:lnTo>
                    <a:pt x="71628" y="19812"/>
                  </a:lnTo>
                  <a:lnTo>
                    <a:pt x="71628" y="119507"/>
                  </a:lnTo>
                  <a:lnTo>
                    <a:pt x="99060" y="124968"/>
                  </a:lnTo>
                  <a:lnTo>
                    <a:pt x="99060" y="25273"/>
                  </a:lnTo>
                  <a:close/>
                </a:path>
                <a:path w="623570" h="140335">
                  <a:moveTo>
                    <a:pt x="170688" y="35179"/>
                  </a:moveTo>
                  <a:lnTo>
                    <a:pt x="141732" y="32004"/>
                  </a:lnTo>
                  <a:lnTo>
                    <a:pt x="141732" y="130937"/>
                  </a:lnTo>
                  <a:lnTo>
                    <a:pt x="170688" y="134112"/>
                  </a:lnTo>
                  <a:lnTo>
                    <a:pt x="170688" y="35179"/>
                  </a:lnTo>
                  <a:close/>
                </a:path>
                <a:path w="623570" h="140335">
                  <a:moveTo>
                    <a:pt x="240792" y="39751"/>
                  </a:moveTo>
                  <a:lnTo>
                    <a:pt x="226885" y="39306"/>
                  </a:lnTo>
                  <a:lnTo>
                    <a:pt x="213360" y="38100"/>
                  </a:lnTo>
                  <a:lnTo>
                    <a:pt x="213360" y="137033"/>
                  </a:lnTo>
                  <a:lnTo>
                    <a:pt x="240792" y="138684"/>
                  </a:lnTo>
                  <a:lnTo>
                    <a:pt x="240792" y="39751"/>
                  </a:lnTo>
                  <a:close/>
                </a:path>
                <a:path w="623570" h="140335">
                  <a:moveTo>
                    <a:pt x="326136" y="42672"/>
                  </a:moveTo>
                  <a:lnTo>
                    <a:pt x="298704" y="42672"/>
                  </a:lnTo>
                  <a:lnTo>
                    <a:pt x="298704" y="140208"/>
                  </a:lnTo>
                  <a:lnTo>
                    <a:pt x="326136" y="140208"/>
                  </a:lnTo>
                  <a:lnTo>
                    <a:pt x="326136" y="42672"/>
                  </a:lnTo>
                  <a:close/>
                </a:path>
                <a:path w="623570" h="140335">
                  <a:moveTo>
                    <a:pt x="411480" y="38100"/>
                  </a:moveTo>
                  <a:lnTo>
                    <a:pt x="397192" y="39306"/>
                  </a:lnTo>
                  <a:lnTo>
                    <a:pt x="382524" y="39751"/>
                  </a:lnTo>
                  <a:lnTo>
                    <a:pt x="382524" y="138684"/>
                  </a:lnTo>
                  <a:lnTo>
                    <a:pt x="411480" y="137033"/>
                  </a:lnTo>
                  <a:lnTo>
                    <a:pt x="411480" y="38100"/>
                  </a:lnTo>
                  <a:close/>
                </a:path>
                <a:path w="623570" h="140335">
                  <a:moveTo>
                    <a:pt x="481584" y="32004"/>
                  </a:moveTo>
                  <a:lnTo>
                    <a:pt x="454152" y="35179"/>
                  </a:lnTo>
                  <a:lnTo>
                    <a:pt x="454152" y="134112"/>
                  </a:lnTo>
                  <a:lnTo>
                    <a:pt x="481584" y="130937"/>
                  </a:lnTo>
                  <a:lnTo>
                    <a:pt x="481584" y="32004"/>
                  </a:lnTo>
                  <a:close/>
                </a:path>
                <a:path w="623570" h="140335">
                  <a:moveTo>
                    <a:pt x="551688" y="19812"/>
                  </a:moveTo>
                  <a:lnTo>
                    <a:pt x="524256" y="25273"/>
                  </a:lnTo>
                  <a:lnTo>
                    <a:pt x="524256" y="124968"/>
                  </a:lnTo>
                  <a:lnTo>
                    <a:pt x="551688" y="119507"/>
                  </a:lnTo>
                  <a:lnTo>
                    <a:pt x="551688" y="19812"/>
                  </a:lnTo>
                  <a:close/>
                </a:path>
                <a:path w="623570" h="140335">
                  <a:moveTo>
                    <a:pt x="623316" y="0"/>
                  </a:moveTo>
                  <a:lnTo>
                    <a:pt x="595884" y="9144"/>
                  </a:lnTo>
                  <a:lnTo>
                    <a:pt x="595884" y="108204"/>
                  </a:lnTo>
                  <a:lnTo>
                    <a:pt x="616915" y="101384"/>
                  </a:lnTo>
                  <a:lnTo>
                    <a:pt x="623316" y="99060"/>
                  </a:lnTo>
                  <a:lnTo>
                    <a:pt x="623316" y="0"/>
                  </a:lnTo>
                  <a:close/>
                </a:path>
              </a:pathLst>
            </a:custGeom>
            <a:solidFill>
              <a:srgbClr val="DCA815"/>
            </a:solidFill>
          </p:spPr>
          <p:txBody>
            <a:bodyPr wrap="square" lIns="0" tIns="0" rIns="0" bIns="0" rtlCol="0"/>
            <a:lstStyle/>
            <a:p>
              <a:endParaRPr/>
            </a:p>
          </p:txBody>
        </p:sp>
        <p:sp>
          <p:nvSpPr>
            <p:cNvPr id="24" name="object 24"/>
            <p:cNvSpPr/>
            <p:nvPr/>
          </p:nvSpPr>
          <p:spPr>
            <a:xfrm>
              <a:off x="3985260" y="4293107"/>
              <a:ext cx="623570" cy="142240"/>
            </a:xfrm>
            <a:custGeom>
              <a:avLst/>
              <a:gdLst/>
              <a:ahLst/>
              <a:cxnLst/>
              <a:rect l="l" t="t" r="r" b="b"/>
              <a:pathLst>
                <a:path w="623570" h="142239">
                  <a:moveTo>
                    <a:pt x="28956" y="9144"/>
                  </a:moveTo>
                  <a:lnTo>
                    <a:pt x="21234" y="7048"/>
                  </a:lnTo>
                  <a:lnTo>
                    <a:pt x="6781" y="2400"/>
                  </a:lnTo>
                  <a:lnTo>
                    <a:pt x="0" y="0"/>
                  </a:lnTo>
                  <a:lnTo>
                    <a:pt x="0" y="99060"/>
                  </a:lnTo>
                  <a:lnTo>
                    <a:pt x="13855" y="103822"/>
                  </a:lnTo>
                  <a:lnTo>
                    <a:pt x="21234" y="106108"/>
                  </a:lnTo>
                  <a:lnTo>
                    <a:pt x="28956" y="108204"/>
                  </a:lnTo>
                  <a:lnTo>
                    <a:pt x="28956" y="9144"/>
                  </a:lnTo>
                  <a:close/>
                </a:path>
                <a:path w="623570" h="142239">
                  <a:moveTo>
                    <a:pt x="99060" y="25273"/>
                  </a:moveTo>
                  <a:lnTo>
                    <a:pt x="78295" y="21348"/>
                  </a:lnTo>
                  <a:lnTo>
                    <a:pt x="71628" y="19812"/>
                  </a:lnTo>
                  <a:lnTo>
                    <a:pt x="71628" y="119507"/>
                  </a:lnTo>
                  <a:lnTo>
                    <a:pt x="85153" y="122428"/>
                  </a:lnTo>
                  <a:lnTo>
                    <a:pt x="99060" y="124968"/>
                  </a:lnTo>
                  <a:lnTo>
                    <a:pt x="99060" y="25273"/>
                  </a:lnTo>
                  <a:close/>
                </a:path>
                <a:path w="623570" h="142239">
                  <a:moveTo>
                    <a:pt x="170688" y="35179"/>
                  </a:moveTo>
                  <a:lnTo>
                    <a:pt x="141732" y="32004"/>
                  </a:lnTo>
                  <a:lnTo>
                    <a:pt x="141732" y="130937"/>
                  </a:lnTo>
                  <a:lnTo>
                    <a:pt x="170688" y="134112"/>
                  </a:lnTo>
                  <a:lnTo>
                    <a:pt x="170688" y="35179"/>
                  </a:lnTo>
                  <a:close/>
                </a:path>
                <a:path w="623570" h="142239">
                  <a:moveTo>
                    <a:pt x="240792" y="41275"/>
                  </a:moveTo>
                  <a:lnTo>
                    <a:pt x="213360" y="39624"/>
                  </a:lnTo>
                  <a:lnTo>
                    <a:pt x="213360" y="137033"/>
                  </a:lnTo>
                  <a:lnTo>
                    <a:pt x="240792" y="138684"/>
                  </a:lnTo>
                  <a:lnTo>
                    <a:pt x="240792" y="41275"/>
                  </a:lnTo>
                  <a:close/>
                </a:path>
                <a:path w="623570" h="142239">
                  <a:moveTo>
                    <a:pt x="326136" y="42672"/>
                  </a:moveTo>
                  <a:lnTo>
                    <a:pt x="297180" y="42672"/>
                  </a:lnTo>
                  <a:lnTo>
                    <a:pt x="297180" y="141224"/>
                  </a:lnTo>
                  <a:lnTo>
                    <a:pt x="302133" y="141224"/>
                  </a:lnTo>
                  <a:lnTo>
                    <a:pt x="306959" y="141732"/>
                  </a:lnTo>
                  <a:lnTo>
                    <a:pt x="316865" y="141732"/>
                  </a:lnTo>
                  <a:lnTo>
                    <a:pt x="321183" y="141224"/>
                  </a:lnTo>
                  <a:lnTo>
                    <a:pt x="326136" y="141224"/>
                  </a:lnTo>
                  <a:lnTo>
                    <a:pt x="326136" y="42672"/>
                  </a:lnTo>
                  <a:close/>
                </a:path>
                <a:path w="623570" h="142239">
                  <a:moveTo>
                    <a:pt x="411480" y="39624"/>
                  </a:moveTo>
                  <a:lnTo>
                    <a:pt x="382524" y="41275"/>
                  </a:lnTo>
                  <a:lnTo>
                    <a:pt x="382524" y="138684"/>
                  </a:lnTo>
                  <a:lnTo>
                    <a:pt x="411480" y="137033"/>
                  </a:lnTo>
                  <a:lnTo>
                    <a:pt x="411480" y="39624"/>
                  </a:lnTo>
                  <a:close/>
                </a:path>
                <a:path w="623570" h="142239">
                  <a:moveTo>
                    <a:pt x="481584" y="32004"/>
                  </a:moveTo>
                  <a:lnTo>
                    <a:pt x="454152" y="35179"/>
                  </a:lnTo>
                  <a:lnTo>
                    <a:pt x="454152" y="134112"/>
                  </a:lnTo>
                  <a:lnTo>
                    <a:pt x="481584" y="130937"/>
                  </a:lnTo>
                  <a:lnTo>
                    <a:pt x="481584" y="32004"/>
                  </a:lnTo>
                  <a:close/>
                </a:path>
                <a:path w="623570" h="142239">
                  <a:moveTo>
                    <a:pt x="553212" y="19812"/>
                  </a:moveTo>
                  <a:lnTo>
                    <a:pt x="531672" y="24028"/>
                  </a:lnTo>
                  <a:lnTo>
                    <a:pt x="524256" y="25273"/>
                  </a:lnTo>
                  <a:lnTo>
                    <a:pt x="524256" y="124968"/>
                  </a:lnTo>
                  <a:lnTo>
                    <a:pt x="546074" y="121043"/>
                  </a:lnTo>
                  <a:lnTo>
                    <a:pt x="553212" y="119507"/>
                  </a:lnTo>
                  <a:lnTo>
                    <a:pt x="553212" y="19812"/>
                  </a:lnTo>
                  <a:close/>
                </a:path>
                <a:path w="623570" h="142239">
                  <a:moveTo>
                    <a:pt x="623316" y="0"/>
                  </a:moveTo>
                  <a:lnTo>
                    <a:pt x="609447" y="4762"/>
                  </a:lnTo>
                  <a:lnTo>
                    <a:pt x="594360" y="9144"/>
                  </a:lnTo>
                  <a:lnTo>
                    <a:pt x="594360" y="108204"/>
                  </a:lnTo>
                  <a:lnTo>
                    <a:pt x="609447" y="103822"/>
                  </a:lnTo>
                  <a:lnTo>
                    <a:pt x="623316" y="99060"/>
                  </a:lnTo>
                  <a:lnTo>
                    <a:pt x="623316" y="0"/>
                  </a:lnTo>
                  <a:close/>
                </a:path>
              </a:pathLst>
            </a:custGeom>
            <a:solidFill>
              <a:srgbClr val="C49213"/>
            </a:solidFill>
          </p:spPr>
          <p:txBody>
            <a:bodyPr wrap="square" lIns="0" tIns="0" rIns="0" bIns="0" rtlCol="0"/>
            <a:lstStyle/>
            <a:p>
              <a:endParaRPr/>
            </a:p>
          </p:txBody>
        </p:sp>
        <p:sp>
          <p:nvSpPr>
            <p:cNvPr id="25" name="object 25"/>
            <p:cNvSpPr/>
            <p:nvPr/>
          </p:nvSpPr>
          <p:spPr>
            <a:xfrm>
              <a:off x="3928871" y="4212335"/>
              <a:ext cx="736600" cy="123825"/>
            </a:xfrm>
            <a:custGeom>
              <a:avLst/>
              <a:gdLst/>
              <a:ahLst/>
              <a:cxnLst/>
              <a:rect l="l" t="t" r="r" b="b"/>
              <a:pathLst>
                <a:path w="736600" h="123825">
                  <a:moveTo>
                    <a:pt x="682370" y="0"/>
                  </a:moveTo>
                  <a:lnTo>
                    <a:pt x="624337" y="28860"/>
                  </a:lnTo>
                  <a:lnTo>
                    <a:pt x="579464" y="41181"/>
                  </a:lnTo>
                  <a:lnTo>
                    <a:pt x="525827" y="51518"/>
                  </a:lnTo>
                  <a:lnTo>
                    <a:pt x="464780" y="59438"/>
                  </a:lnTo>
                  <a:lnTo>
                    <a:pt x="397680" y="64507"/>
                  </a:lnTo>
                  <a:lnTo>
                    <a:pt x="325881" y="66293"/>
                  </a:lnTo>
                  <a:lnTo>
                    <a:pt x="260201" y="64811"/>
                  </a:lnTo>
                  <a:lnTo>
                    <a:pt x="198326" y="60574"/>
                  </a:lnTo>
                  <a:lnTo>
                    <a:pt x="141271" y="53895"/>
                  </a:lnTo>
                  <a:lnTo>
                    <a:pt x="90047" y="45089"/>
                  </a:lnTo>
                  <a:lnTo>
                    <a:pt x="45667" y="34470"/>
                  </a:lnTo>
                  <a:lnTo>
                    <a:pt x="9143" y="22351"/>
                  </a:lnTo>
                  <a:lnTo>
                    <a:pt x="3810" y="27686"/>
                  </a:lnTo>
                  <a:lnTo>
                    <a:pt x="0" y="33655"/>
                  </a:lnTo>
                  <a:lnTo>
                    <a:pt x="0" y="39750"/>
                  </a:lnTo>
                  <a:lnTo>
                    <a:pt x="28971" y="71151"/>
                  </a:lnTo>
                  <a:lnTo>
                    <a:pt x="107950" y="97885"/>
                  </a:lnTo>
                  <a:lnTo>
                    <a:pt x="162470" y="108415"/>
                  </a:lnTo>
                  <a:lnTo>
                    <a:pt x="225028" y="116474"/>
                  </a:lnTo>
                  <a:lnTo>
                    <a:pt x="294133" y="121629"/>
                  </a:lnTo>
                  <a:lnTo>
                    <a:pt x="368300" y="123443"/>
                  </a:lnTo>
                  <a:lnTo>
                    <a:pt x="442444" y="121629"/>
                  </a:lnTo>
                  <a:lnTo>
                    <a:pt x="511492" y="116474"/>
                  </a:lnTo>
                  <a:lnTo>
                    <a:pt x="573968" y="108415"/>
                  </a:lnTo>
                  <a:lnTo>
                    <a:pt x="628395" y="97885"/>
                  </a:lnTo>
                  <a:lnTo>
                    <a:pt x="673298" y="85319"/>
                  </a:lnTo>
                  <a:lnTo>
                    <a:pt x="728622" y="55817"/>
                  </a:lnTo>
                  <a:lnTo>
                    <a:pt x="736091" y="39750"/>
                  </a:lnTo>
                  <a:lnTo>
                    <a:pt x="732537" y="28717"/>
                  </a:lnTo>
                  <a:lnTo>
                    <a:pt x="722137" y="18446"/>
                  </a:lnTo>
                  <a:lnTo>
                    <a:pt x="705284" y="8889"/>
                  </a:lnTo>
                  <a:lnTo>
                    <a:pt x="682370" y="0"/>
                  </a:lnTo>
                  <a:close/>
                </a:path>
              </a:pathLst>
            </a:custGeom>
            <a:solidFill>
              <a:srgbClr val="FBC52C"/>
            </a:solidFill>
          </p:spPr>
          <p:txBody>
            <a:bodyPr wrap="square" lIns="0" tIns="0" rIns="0" bIns="0" rtlCol="0"/>
            <a:lstStyle/>
            <a:p>
              <a:endParaRPr/>
            </a:p>
          </p:txBody>
        </p:sp>
        <p:sp>
          <p:nvSpPr>
            <p:cNvPr id="26" name="object 26"/>
            <p:cNvSpPr/>
            <p:nvPr/>
          </p:nvSpPr>
          <p:spPr>
            <a:xfrm>
              <a:off x="3886200" y="4047743"/>
              <a:ext cx="736600" cy="132715"/>
            </a:xfrm>
            <a:custGeom>
              <a:avLst/>
              <a:gdLst/>
              <a:ahLst/>
              <a:cxnLst/>
              <a:rect l="l" t="t" r="r" b="b"/>
              <a:pathLst>
                <a:path w="736600" h="132714">
                  <a:moveTo>
                    <a:pt x="87757" y="0"/>
                  </a:moveTo>
                  <a:lnTo>
                    <a:pt x="50845" y="10334"/>
                  </a:lnTo>
                  <a:lnTo>
                    <a:pt x="23256" y="21907"/>
                  </a:lnTo>
                  <a:lnTo>
                    <a:pt x="5978" y="34718"/>
                  </a:lnTo>
                  <a:lnTo>
                    <a:pt x="0" y="48767"/>
                  </a:lnTo>
                  <a:lnTo>
                    <a:pt x="7469" y="64767"/>
                  </a:lnTo>
                  <a:lnTo>
                    <a:pt x="62806" y="94264"/>
                  </a:lnTo>
                  <a:lnTo>
                    <a:pt x="107727" y="106870"/>
                  </a:lnTo>
                  <a:lnTo>
                    <a:pt x="162185" y="117452"/>
                  </a:lnTo>
                  <a:lnTo>
                    <a:pt x="224706" y="125563"/>
                  </a:lnTo>
                  <a:lnTo>
                    <a:pt x="293817" y="130757"/>
                  </a:lnTo>
                  <a:lnTo>
                    <a:pt x="368046" y="132587"/>
                  </a:lnTo>
                  <a:lnTo>
                    <a:pt x="442274" y="130757"/>
                  </a:lnTo>
                  <a:lnTo>
                    <a:pt x="511385" y="125563"/>
                  </a:lnTo>
                  <a:lnTo>
                    <a:pt x="573906" y="117452"/>
                  </a:lnTo>
                  <a:lnTo>
                    <a:pt x="628364" y="106870"/>
                  </a:lnTo>
                  <a:lnTo>
                    <a:pt x="673285" y="94264"/>
                  </a:lnTo>
                  <a:lnTo>
                    <a:pt x="728622" y="64767"/>
                  </a:lnTo>
                  <a:lnTo>
                    <a:pt x="736091" y="48767"/>
                  </a:lnTo>
                  <a:lnTo>
                    <a:pt x="736091" y="47116"/>
                  </a:lnTo>
                  <a:lnTo>
                    <a:pt x="735076" y="43306"/>
                  </a:lnTo>
                  <a:lnTo>
                    <a:pt x="698659" y="52238"/>
                  </a:lnTo>
                  <a:lnTo>
                    <a:pt x="657149" y="59981"/>
                  </a:lnTo>
                  <a:lnTo>
                    <a:pt x="611187" y="66341"/>
                  </a:lnTo>
                  <a:lnTo>
                    <a:pt x="561415" y="71124"/>
                  </a:lnTo>
                  <a:lnTo>
                    <a:pt x="508475" y="74136"/>
                  </a:lnTo>
                  <a:lnTo>
                    <a:pt x="453009" y="75183"/>
                  </a:lnTo>
                  <a:lnTo>
                    <a:pt x="384537" y="73573"/>
                  </a:lnTo>
                  <a:lnTo>
                    <a:pt x="320286" y="68990"/>
                  </a:lnTo>
                  <a:lnTo>
                    <a:pt x="261404" y="61809"/>
                  </a:lnTo>
                  <a:lnTo>
                    <a:pt x="209042" y="52403"/>
                  </a:lnTo>
                  <a:lnTo>
                    <a:pt x="164346" y="41145"/>
                  </a:lnTo>
                  <a:lnTo>
                    <a:pt x="102555" y="14570"/>
                  </a:lnTo>
                  <a:lnTo>
                    <a:pt x="87757" y="0"/>
                  </a:lnTo>
                  <a:close/>
                </a:path>
              </a:pathLst>
            </a:custGeom>
            <a:solidFill>
              <a:srgbClr val="FFD948"/>
            </a:solidFill>
          </p:spPr>
          <p:txBody>
            <a:bodyPr wrap="square" lIns="0" tIns="0" rIns="0" bIns="0" rtlCol="0"/>
            <a:lstStyle/>
            <a:p>
              <a:endParaRPr/>
            </a:p>
          </p:txBody>
        </p:sp>
        <p:sp>
          <p:nvSpPr>
            <p:cNvPr id="27" name="object 27"/>
            <p:cNvSpPr/>
            <p:nvPr/>
          </p:nvSpPr>
          <p:spPr>
            <a:xfrm>
              <a:off x="3971543" y="3889247"/>
              <a:ext cx="736600" cy="134620"/>
            </a:xfrm>
            <a:custGeom>
              <a:avLst/>
              <a:gdLst/>
              <a:ahLst/>
              <a:cxnLst/>
              <a:rect l="l" t="t" r="r" b="b"/>
              <a:pathLst>
                <a:path w="736600" h="134620">
                  <a:moveTo>
                    <a:pt x="637031" y="0"/>
                  </a:moveTo>
                  <a:lnTo>
                    <a:pt x="576936" y="27423"/>
                  </a:lnTo>
                  <a:lnTo>
                    <a:pt x="532045" y="39181"/>
                  </a:lnTo>
                  <a:lnTo>
                    <a:pt x="478949" y="49070"/>
                  </a:lnTo>
                  <a:lnTo>
                    <a:pt x="418912" y="56661"/>
                  </a:lnTo>
                  <a:lnTo>
                    <a:pt x="353201" y="61528"/>
                  </a:lnTo>
                  <a:lnTo>
                    <a:pt x="283082" y="63245"/>
                  </a:lnTo>
                  <a:lnTo>
                    <a:pt x="219358" y="61809"/>
                  </a:lnTo>
                  <a:lnTo>
                    <a:pt x="159224" y="57727"/>
                  </a:lnTo>
                  <a:lnTo>
                    <a:pt x="103558" y="51340"/>
                  </a:lnTo>
                  <a:lnTo>
                    <a:pt x="53239" y="42991"/>
                  </a:lnTo>
                  <a:lnTo>
                    <a:pt x="9143" y="33019"/>
                  </a:lnTo>
                  <a:lnTo>
                    <a:pt x="3175" y="38988"/>
                  </a:lnTo>
                  <a:lnTo>
                    <a:pt x="0" y="44322"/>
                  </a:lnTo>
                  <a:lnTo>
                    <a:pt x="0" y="50800"/>
                  </a:lnTo>
                  <a:lnTo>
                    <a:pt x="28896" y="82087"/>
                  </a:lnTo>
                  <a:lnTo>
                    <a:pt x="107727" y="108696"/>
                  </a:lnTo>
                  <a:lnTo>
                    <a:pt x="162185" y="119170"/>
                  </a:lnTo>
                  <a:lnTo>
                    <a:pt x="224706" y="127184"/>
                  </a:lnTo>
                  <a:lnTo>
                    <a:pt x="293817" y="132308"/>
                  </a:lnTo>
                  <a:lnTo>
                    <a:pt x="368045" y="134112"/>
                  </a:lnTo>
                  <a:lnTo>
                    <a:pt x="442274" y="132308"/>
                  </a:lnTo>
                  <a:lnTo>
                    <a:pt x="511385" y="127184"/>
                  </a:lnTo>
                  <a:lnTo>
                    <a:pt x="573906" y="119170"/>
                  </a:lnTo>
                  <a:lnTo>
                    <a:pt x="628364" y="108696"/>
                  </a:lnTo>
                  <a:lnTo>
                    <a:pt x="673285" y="96191"/>
                  </a:lnTo>
                  <a:lnTo>
                    <a:pt x="728622" y="66813"/>
                  </a:lnTo>
                  <a:lnTo>
                    <a:pt x="736091" y="50800"/>
                  </a:lnTo>
                  <a:lnTo>
                    <a:pt x="729239" y="35933"/>
                  </a:lnTo>
                  <a:lnTo>
                    <a:pt x="709564" y="22351"/>
                  </a:lnTo>
                  <a:lnTo>
                    <a:pt x="678388" y="10294"/>
                  </a:lnTo>
                  <a:lnTo>
                    <a:pt x="637031" y="0"/>
                  </a:lnTo>
                  <a:close/>
                </a:path>
              </a:pathLst>
            </a:custGeom>
            <a:solidFill>
              <a:srgbClr val="FBC52C"/>
            </a:solidFill>
          </p:spPr>
          <p:txBody>
            <a:bodyPr wrap="square" lIns="0" tIns="0" rIns="0" bIns="0" rtlCol="0"/>
            <a:lstStyle/>
            <a:p>
              <a:endParaRPr/>
            </a:p>
          </p:txBody>
        </p:sp>
      </p:grpSp>
      <p:sp>
        <p:nvSpPr>
          <p:cNvPr id="42" name="object 42"/>
          <p:cNvSpPr txBox="1"/>
          <p:nvPr/>
        </p:nvSpPr>
        <p:spPr>
          <a:xfrm>
            <a:off x="5363208" y="4734559"/>
            <a:ext cx="1957070" cy="1243289"/>
          </a:xfrm>
          <a:prstGeom prst="rect">
            <a:avLst/>
          </a:prstGeom>
        </p:spPr>
        <p:txBody>
          <a:bodyPr vert="horz" wrap="square" lIns="0" tIns="12065" rIns="0" bIns="0" rtlCol="0">
            <a:spAutoFit/>
          </a:bodyPr>
          <a:lstStyle/>
          <a:p>
            <a:pPr marL="1270" algn="ctr">
              <a:lnSpc>
                <a:spcPct val="100000"/>
              </a:lnSpc>
              <a:spcBef>
                <a:spcPts val="95"/>
              </a:spcBef>
            </a:pPr>
            <a:r>
              <a:rPr sz="1600" b="1" spc="-5" dirty="0">
                <a:solidFill>
                  <a:srgbClr val="7E7E7E"/>
                </a:solidFill>
                <a:latin typeface="Arial"/>
                <a:cs typeface="Arial"/>
              </a:rPr>
              <a:t>Fixed cost</a:t>
            </a:r>
            <a:endParaRPr sz="1600" dirty="0">
              <a:latin typeface="Arial"/>
              <a:cs typeface="Arial"/>
            </a:endParaRPr>
          </a:p>
          <a:p>
            <a:pPr marL="12700" marR="5080" algn="ctr">
              <a:lnSpc>
                <a:spcPct val="100000"/>
              </a:lnSpc>
            </a:pPr>
            <a:r>
              <a:rPr lang="en-US" sz="1600" spc="-5" dirty="0">
                <a:solidFill>
                  <a:srgbClr val="7E7E7E"/>
                </a:solidFill>
                <a:latin typeface="Arial"/>
                <a:cs typeface="Arial"/>
              </a:rPr>
              <a:t>Equipment and facilities to customers </a:t>
            </a:r>
            <a:endParaRPr sz="1600" dirty="0">
              <a:latin typeface="Arial"/>
              <a:cs typeface="Arial"/>
            </a:endParaRPr>
          </a:p>
          <a:p>
            <a:pPr marL="615950" marR="365760" indent="-242570">
              <a:lnSpc>
                <a:spcPct val="100000"/>
              </a:lnSpc>
            </a:pPr>
            <a:r>
              <a:rPr sz="1600" spc="-5" dirty="0">
                <a:solidFill>
                  <a:srgbClr val="7E7E7E"/>
                </a:solidFill>
                <a:latin typeface="Arial"/>
                <a:cs typeface="Arial"/>
              </a:rPr>
              <a:t>E.g.</a:t>
            </a:r>
            <a:r>
              <a:rPr sz="1600" spc="-35" dirty="0">
                <a:solidFill>
                  <a:srgbClr val="7E7E7E"/>
                </a:solidFill>
                <a:latin typeface="Arial"/>
                <a:cs typeface="Arial"/>
              </a:rPr>
              <a:t> </a:t>
            </a:r>
            <a:r>
              <a:rPr lang="en-US" sz="1600" spc="-5" dirty="0">
                <a:solidFill>
                  <a:srgbClr val="7E7E7E"/>
                </a:solidFill>
                <a:latin typeface="Arial"/>
                <a:cs typeface="Arial"/>
              </a:rPr>
              <a:t>Fabric</a:t>
            </a:r>
            <a:r>
              <a:rPr sz="1600" spc="-5" dirty="0">
                <a:solidFill>
                  <a:srgbClr val="7E7E7E"/>
                </a:solidFill>
                <a:latin typeface="Arial"/>
                <a:cs typeface="Arial"/>
              </a:rPr>
              <a:t>,  facilities</a:t>
            </a:r>
            <a:endParaRPr sz="1600" dirty="0">
              <a:latin typeface="Arial"/>
              <a:cs typeface="Arial"/>
            </a:endParaRPr>
          </a:p>
        </p:txBody>
      </p:sp>
      <p:grpSp>
        <p:nvGrpSpPr>
          <p:cNvPr id="43" name="object 43"/>
          <p:cNvGrpSpPr/>
          <p:nvPr/>
        </p:nvGrpSpPr>
        <p:grpSpPr>
          <a:xfrm>
            <a:off x="5861429" y="3697477"/>
            <a:ext cx="820419" cy="737870"/>
            <a:chOff x="8276843" y="3651503"/>
            <a:chExt cx="820419" cy="737870"/>
          </a:xfrm>
        </p:grpSpPr>
        <p:sp>
          <p:nvSpPr>
            <p:cNvPr id="44" name="object 44"/>
            <p:cNvSpPr/>
            <p:nvPr/>
          </p:nvSpPr>
          <p:spPr>
            <a:xfrm>
              <a:off x="8317991" y="4204715"/>
              <a:ext cx="736600" cy="184785"/>
            </a:xfrm>
            <a:custGeom>
              <a:avLst/>
              <a:gdLst/>
              <a:ahLst/>
              <a:cxnLst/>
              <a:rect l="l" t="t" r="r" b="b"/>
              <a:pathLst>
                <a:path w="736600" h="184785">
                  <a:moveTo>
                    <a:pt x="736091" y="0"/>
                  </a:moveTo>
                  <a:lnTo>
                    <a:pt x="707199" y="31438"/>
                  </a:lnTo>
                  <a:lnTo>
                    <a:pt x="628396" y="58626"/>
                  </a:lnTo>
                  <a:lnTo>
                    <a:pt x="573968" y="69432"/>
                  </a:lnTo>
                  <a:lnTo>
                    <a:pt x="511492" y="77741"/>
                  </a:lnTo>
                  <a:lnTo>
                    <a:pt x="442444" y="83078"/>
                  </a:lnTo>
                  <a:lnTo>
                    <a:pt x="368300" y="84962"/>
                  </a:lnTo>
                  <a:lnTo>
                    <a:pt x="294133" y="83078"/>
                  </a:lnTo>
                  <a:lnTo>
                    <a:pt x="225028" y="77741"/>
                  </a:lnTo>
                  <a:lnTo>
                    <a:pt x="162470" y="69432"/>
                  </a:lnTo>
                  <a:lnTo>
                    <a:pt x="107950" y="58626"/>
                  </a:lnTo>
                  <a:lnTo>
                    <a:pt x="62954" y="45802"/>
                  </a:lnTo>
                  <a:lnTo>
                    <a:pt x="7491" y="16011"/>
                  </a:lnTo>
                  <a:lnTo>
                    <a:pt x="0" y="0"/>
                  </a:lnTo>
                  <a:lnTo>
                    <a:pt x="0" y="98932"/>
                  </a:lnTo>
                  <a:lnTo>
                    <a:pt x="29186" y="130450"/>
                  </a:lnTo>
                  <a:lnTo>
                    <a:pt x="108140" y="157813"/>
                  </a:lnTo>
                  <a:lnTo>
                    <a:pt x="162604" y="168712"/>
                  </a:lnTo>
                  <a:lnTo>
                    <a:pt x="225099" y="177103"/>
                  </a:lnTo>
                  <a:lnTo>
                    <a:pt x="294154" y="182497"/>
                  </a:lnTo>
                  <a:lnTo>
                    <a:pt x="368300" y="184403"/>
                  </a:lnTo>
                  <a:lnTo>
                    <a:pt x="442444" y="182497"/>
                  </a:lnTo>
                  <a:lnTo>
                    <a:pt x="511492" y="177103"/>
                  </a:lnTo>
                  <a:lnTo>
                    <a:pt x="573968" y="168712"/>
                  </a:lnTo>
                  <a:lnTo>
                    <a:pt x="628395" y="157813"/>
                  </a:lnTo>
                  <a:lnTo>
                    <a:pt x="673298" y="144896"/>
                  </a:lnTo>
                  <a:lnTo>
                    <a:pt x="728622" y="114966"/>
                  </a:lnTo>
                  <a:lnTo>
                    <a:pt x="736091" y="98932"/>
                  </a:lnTo>
                  <a:lnTo>
                    <a:pt x="736091" y="0"/>
                  </a:lnTo>
                  <a:close/>
                </a:path>
              </a:pathLst>
            </a:custGeom>
            <a:solidFill>
              <a:srgbClr val="E3AE17"/>
            </a:solidFill>
          </p:spPr>
          <p:txBody>
            <a:bodyPr wrap="square" lIns="0" tIns="0" rIns="0" bIns="0" rtlCol="0"/>
            <a:lstStyle/>
            <a:p>
              <a:endParaRPr/>
            </a:p>
          </p:txBody>
        </p:sp>
        <p:sp>
          <p:nvSpPr>
            <p:cNvPr id="45" name="object 45"/>
            <p:cNvSpPr/>
            <p:nvPr/>
          </p:nvSpPr>
          <p:spPr>
            <a:xfrm>
              <a:off x="8276843" y="4049267"/>
              <a:ext cx="736600" cy="182880"/>
            </a:xfrm>
            <a:custGeom>
              <a:avLst/>
              <a:gdLst/>
              <a:ahLst/>
              <a:cxnLst/>
              <a:rect l="l" t="t" r="r" b="b"/>
              <a:pathLst>
                <a:path w="736600" h="182879">
                  <a:moveTo>
                    <a:pt x="736091" y="0"/>
                  </a:moveTo>
                  <a:lnTo>
                    <a:pt x="707195" y="31251"/>
                  </a:lnTo>
                  <a:lnTo>
                    <a:pt x="628364" y="58277"/>
                  </a:lnTo>
                  <a:lnTo>
                    <a:pt x="573906" y="69017"/>
                  </a:lnTo>
                  <a:lnTo>
                    <a:pt x="511385" y="77277"/>
                  </a:lnTo>
                  <a:lnTo>
                    <a:pt x="442274" y="82581"/>
                  </a:lnTo>
                  <a:lnTo>
                    <a:pt x="368046" y="84454"/>
                  </a:lnTo>
                  <a:lnTo>
                    <a:pt x="293817" y="82581"/>
                  </a:lnTo>
                  <a:lnTo>
                    <a:pt x="224706" y="77277"/>
                  </a:lnTo>
                  <a:lnTo>
                    <a:pt x="162185" y="69017"/>
                  </a:lnTo>
                  <a:lnTo>
                    <a:pt x="107727" y="58277"/>
                  </a:lnTo>
                  <a:lnTo>
                    <a:pt x="62806" y="45530"/>
                  </a:lnTo>
                  <a:lnTo>
                    <a:pt x="7469" y="15916"/>
                  </a:lnTo>
                  <a:lnTo>
                    <a:pt x="0" y="0"/>
                  </a:lnTo>
                  <a:lnTo>
                    <a:pt x="0" y="98424"/>
                  </a:lnTo>
                  <a:lnTo>
                    <a:pt x="28896" y="129676"/>
                  </a:lnTo>
                  <a:lnTo>
                    <a:pt x="107727" y="156702"/>
                  </a:lnTo>
                  <a:lnTo>
                    <a:pt x="162185" y="167442"/>
                  </a:lnTo>
                  <a:lnTo>
                    <a:pt x="224706" y="175702"/>
                  </a:lnTo>
                  <a:lnTo>
                    <a:pt x="293817" y="181006"/>
                  </a:lnTo>
                  <a:lnTo>
                    <a:pt x="368046" y="182879"/>
                  </a:lnTo>
                  <a:lnTo>
                    <a:pt x="442274" y="181006"/>
                  </a:lnTo>
                  <a:lnTo>
                    <a:pt x="511385" y="175702"/>
                  </a:lnTo>
                  <a:lnTo>
                    <a:pt x="573906" y="167442"/>
                  </a:lnTo>
                  <a:lnTo>
                    <a:pt x="628364" y="156702"/>
                  </a:lnTo>
                  <a:lnTo>
                    <a:pt x="673285" y="143955"/>
                  </a:lnTo>
                  <a:lnTo>
                    <a:pt x="728622" y="114341"/>
                  </a:lnTo>
                  <a:lnTo>
                    <a:pt x="736091" y="98424"/>
                  </a:lnTo>
                  <a:lnTo>
                    <a:pt x="736091" y="0"/>
                  </a:lnTo>
                  <a:close/>
                </a:path>
              </a:pathLst>
            </a:custGeom>
            <a:solidFill>
              <a:srgbClr val="F4BE1A"/>
            </a:solidFill>
          </p:spPr>
          <p:txBody>
            <a:bodyPr wrap="square" lIns="0" tIns="0" rIns="0" bIns="0" rtlCol="0"/>
            <a:lstStyle/>
            <a:p>
              <a:endParaRPr/>
            </a:p>
          </p:txBody>
        </p:sp>
        <p:sp>
          <p:nvSpPr>
            <p:cNvPr id="46" name="object 46"/>
            <p:cNvSpPr/>
            <p:nvPr/>
          </p:nvSpPr>
          <p:spPr>
            <a:xfrm>
              <a:off x="8360663" y="3892295"/>
              <a:ext cx="736600" cy="184785"/>
            </a:xfrm>
            <a:custGeom>
              <a:avLst/>
              <a:gdLst/>
              <a:ahLst/>
              <a:cxnLst/>
              <a:rect l="l" t="t" r="r" b="b"/>
              <a:pathLst>
                <a:path w="736600" h="184785">
                  <a:moveTo>
                    <a:pt x="736091" y="0"/>
                  </a:moveTo>
                  <a:lnTo>
                    <a:pt x="707195" y="31531"/>
                  </a:lnTo>
                  <a:lnTo>
                    <a:pt x="628364" y="58800"/>
                  </a:lnTo>
                  <a:lnTo>
                    <a:pt x="573906" y="69639"/>
                  </a:lnTo>
                  <a:lnTo>
                    <a:pt x="511385" y="77974"/>
                  </a:lnTo>
                  <a:lnTo>
                    <a:pt x="442274" y="83326"/>
                  </a:lnTo>
                  <a:lnTo>
                    <a:pt x="368045" y="85216"/>
                  </a:lnTo>
                  <a:lnTo>
                    <a:pt x="293817" y="83326"/>
                  </a:lnTo>
                  <a:lnTo>
                    <a:pt x="224706" y="77974"/>
                  </a:lnTo>
                  <a:lnTo>
                    <a:pt x="162185" y="69639"/>
                  </a:lnTo>
                  <a:lnTo>
                    <a:pt x="107727" y="58800"/>
                  </a:lnTo>
                  <a:lnTo>
                    <a:pt x="62806" y="45938"/>
                  </a:lnTo>
                  <a:lnTo>
                    <a:pt x="7469" y="16059"/>
                  </a:lnTo>
                  <a:lnTo>
                    <a:pt x="0" y="0"/>
                  </a:lnTo>
                  <a:lnTo>
                    <a:pt x="0" y="99186"/>
                  </a:lnTo>
                  <a:lnTo>
                    <a:pt x="28896" y="130718"/>
                  </a:lnTo>
                  <a:lnTo>
                    <a:pt x="107727" y="157987"/>
                  </a:lnTo>
                  <a:lnTo>
                    <a:pt x="162185" y="168826"/>
                  </a:lnTo>
                  <a:lnTo>
                    <a:pt x="224706" y="177161"/>
                  </a:lnTo>
                  <a:lnTo>
                    <a:pt x="293817" y="182513"/>
                  </a:lnTo>
                  <a:lnTo>
                    <a:pt x="368045" y="184403"/>
                  </a:lnTo>
                  <a:lnTo>
                    <a:pt x="442274" y="182513"/>
                  </a:lnTo>
                  <a:lnTo>
                    <a:pt x="511385" y="177161"/>
                  </a:lnTo>
                  <a:lnTo>
                    <a:pt x="573906" y="168826"/>
                  </a:lnTo>
                  <a:lnTo>
                    <a:pt x="628364" y="157987"/>
                  </a:lnTo>
                  <a:lnTo>
                    <a:pt x="673285" y="145125"/>
                  </a:lnTo>
                  <a:lnTo>
                    <a:pt x="728622" y="115246"/>
                  </a:lnTo>
                  <a:lnTo>
                    <a:pt x="736091" y="99186"/>
                  </a:lnTo>
                  <a:lnTo>
                    <a:pt x="736091" y="0"/>
                  </a:lnTo>
                  <a:close/>
                </a:path>
              </a:pathLst>
            </a:custGeom>
            <a:solidFill>
              <a:srgbClr val="E3AE17"/>
            </a:solidFill>
          </p:spPr>
          <p:txBody>
            <a:bodyPr wrap="square" lIns="0" tIns="0" rIns="0" bIns="0" rtlCol="0"/>
            <a:lstStyle/>
            <a:p>
              <a:endParaRPr/>
            </a:p>
          </p:txBody>
        </p:sp>
        <p:sp>
          <p:nvSpPr>
            <p:cNvPr id="47" name="object 47"/>
            <p:cNvSpPr/>
            <p:nvPr/>
          </p:nvSpPr>
          <p:spPr>
            <a:xfrm>
              <a:off x="8276843" y="3651503"/>
              <a:ext cx="736600" cy="155575"/>
            </a:xfrm>
            <a:custGeom>
              <a:avLst/>
              <a:gdLst/>
              <a:ahLst/>
              <a:cxnLst/>
              <a:rect l="l" t="t" r="r" b="b"/>
              <a:pathLst>
                <a:path w="736600" h="155575">
                  <a:moveTo>
                    <a:pt x="368046" y="0"/>
                  </a:moveTo>
                  <a:lnTo>
                    <a:pt x="293854" y="1579"/>
                  </a:lnTo>
                  <a:lnTo>
                    <a:pt x="224760" y="6107"/>
                  </a:lnTo>
                  <a:lnTo>
                    <a:pt x="162241" y="13273"/>
                  </a:lnTo>
                  <a:lnTo>
                    <a:pt x="107775" y="22764"/>
                  </a:lnTo>
                  <a:lnTo>
                    <a:pt x="62840" y="34267"/>
                  </a:lnTo>
                  <a:lnTo>
                    <a:pt x="7474" y="62059"/>
                  </a:lnTo>
                  <a:lnTo>
                    <a:pt x="0" y="77724"/>
                  </a:lnTo>
                  <a:lnTo>
                    <a:pt x="7474" y="93388"/>
                  </a:lnTo>
                  <a:lnTo>
                    <a:pt x="62840" y="121180"/>
                  </a:lnTo>
                  <a:lnTo>
                    <a:pt x="107775" y="132683"/>
                  </a:lnTo>
                  <a:lnTo>
                    <a:pt x="162241" y="142174"/>
                  </a:lnTo>
                  <a:lnTo>
                    <a:pt x="224760" y="149340"/>
                  </a:lnTo>
                  <a:lnTo>
                    <a:pt x="293854" y="153868"/>
                  </a:lnTo>
                  <a:lnTo>
                    <a:pt x="368046" y="155448"/>
                  </a:lnTo>
                  <a:lnTo>
                    <a:pt x="442237" y="153868"/>
                  </a:lnTo>
                  <a:lnTo>
                    <a:pt x="511331" y="149340"/>
                  </a:lnTo>
                  <a:lnTo>
                    <a:pt x="573850" y="142174"/>
                  </a:lnTo>
                  <a:lnTo>
                    <a:pt x="628316" y="132683"/>
                  </a:lnTo>
                  <a:lnTo>
                    <a:pt x="673251" y="121180"/>
                  </a:lnTo>
                  <a:lnTo>
                    <a:pt x="728617" y="93388"/>
                  </a:lnTo>
                  <a:lnTo>
                    <a:pt x="736091" y="77724"/>
                  </a:lnTo>
                  <a:lnTo>
                    <a:pt x="728617" y="62059"/>
                  </a:lnTo>
                  <a:lnTo>
                    <a:pt x="673251" y="34267"/>
                  </a:lnTo>
                  <a:lnTo>
                    <a:pt x="628316" y="22764"/>
                  </a:lnTo>
                  <a:lnTo>
                    <a:pt x="573850" y="13273"/>
                  </a:lnTo>
                  <a:lnTo>
                    <a:pt x="511331" y="6107"/>
                  </a:lnTo>
                  <a:lnTo>
                    <a:pt x="442237" y="1579"/>
                  </a:lnTo>
                  <a:lnTo>
                    <a:pt x="368046" y="0"/>
                  </a:lnTo>
                  <a:close/>
                </a:path>
              </a:pathLst>
            </a:custGeom>
            <a:solidFill>
              <a:srgbClr val="FFD948"/>
            </a:solidFill>
          </p:spPr>
          <p:txBody>
            <a:bodyPr wrap="square" lIns="0" tIns="0" rIns="0" bIns="0" rtlCol="0"/>
            <a:lstStyle/>
            <a:p>
              <a:endParaRPr/>
            </a:p>
          </p:txBody>
        </p:sp>
        <p:sp>
          <p:nvSpPr>
            <p:cNvPr id="48" name="object 48"/>
            <p:cNvSpPr/>
            <p:nvPr/>
          </p:nvSpPr>
          <p:spPr>
            <a:xfrm>
              <a:off x="8276843" y="3721607"/>
              <a:ext cx="736600" cy="186055"/>
            </a:xfrm>
            <a:custGeom>
              <a:avLst/>
              <a:gdLst/>
              <a:ahLst/>
              <a:cxnLst/>
              <a:rect l="l" t="t" r="r" b="b"/>
              <a:pathLst>
                <a:path w="736600" h="186054">
                  <a:moveTo>
                    <a:pt x="736091" y="0"/>
                  </a:moveTo>
                  <a:lnTo>
                    <a:pt x="707195" y="31644"/>
                  </a:lnTo>
                  <a:lnTo>
                    <a:pt x="628364" y="59039"/>
                  </a:lnTo>
                  <a:lnTo>
                    <a:pt x="573906" y="69933"/>
                  </a:lnTo>
                  <a:lnTo>
                    <a:pt x="511385" y="78313"/>
                  </a:lnTo>
                  <a:lnTo>
                    <a:pt x="442274" y="83696"/>
                  </a:lnTo>
                  <a:lnTo>
                    <a:pt x="368046" y="85598"/>
                  </a:lnTo>
                  <a:lnTo>
                    <a:pt x="293817" y="83696"/>
                  </a:lnTo>
                  <a:lnTo>
                    <a:pt x="224706" y="78313"/>
                  </a:lnTo>
                  <a:lnTo>
                    <a:pt x="162185" y="69933"/>
                  </a:lnTo>
                  <a:lnTo>
                    <a:pt x="107727" y="59039"/>
                  </a:lnTo>
                  <a:lnTo>
                    <a:pt x="62806" y="46115"/>
                  </a:lnTo>
                  <a:lnTo>
                    <a:pt x="7469" y="16111"/>
                  </a:lnTo>
                  <a:lnTo>
                    <a:pt x="0" y="0"/>
                  </a:lnTo>
                  <a:lnTo>
                    <a:pt x="0" y="100330"/>
                  </a:lnTo>
                  <a:lnTo>
                    <a:pt x="28896" y="131974"/>
                  </a:lnTo>
                  <a:lnTo>
                    <a:pt x="107727" y="159369"/>
                  </a:lnTo>
                  <a:lnTo>
                    <a:pt x="162185" y="170263"/>
                  </a:lnTo>
                  <a:lnTo>
                    <a:pt x="224706" y="178643"/>
                  </a:lnTo>
                  <a:lnTo>
                    <a:pt x="293817" y="184026"/>
                  </a:lnTo>
                  <a:lnTo>
                    <a:pt x="368046" y="185928"/>
                  </a:lnTo>
                  <a:lnTo>
                    <a:pt x="442274" y="184026"/>
                  </a:lnTo>
                  <a:lnTo>
                    <a:pt x="511385" y="178643"/>
                  </a:lnTo>
                  <a:lnTo>
                    <a:pt x="573906" y="170263"/>
                  </a:lnTo>
                  <a:lnTo>
                    <a:pt x="628364" y="159369"/>
                  </a:lnTo>
                  <a:lnTo>
                    <a:pt x="673285" y="146445"/>
                  </a:lnTo>
                  <a:lnTo>
                    <a:pt x="728622" y="116441"/>
                  </a:lnTo>
                  <a:lnTo>
                    <a:pt x="736091" y="100330"/>
                  </a:lnTo>
                  <a:lnTo>
                    <a:pt x="736091" y="0"/>
                  </a:lnTo>
                  <a:close/>
                </a:path>
              </a:pathLst>
            </a:custGeom>
            <a:solidFill>
              <a:srgbClr val="F4BE1A"/>
            </a:solidFill>
          </p:spPr>
          <p:txBody>
            <a:bodyPr wrap="square" lIns="0" tIns="0" rIns="0" bIns="0" rtlCol="0"/>
            <a:lstStyle/>
            <a:p>
              <a:endParaRPr/>
            </a:p>
          </p:txBody>
        </p:sp>
        <p:sp>
          <p:nvSpPr>
            <p:cNvPr id="49" name="object 49"/>
            <p:cNvSpPr/>
            <p:nvPr/>
          </p:nvSpPr>
          <p:spPr>
            <a:xfrm>
              <a:off x="8333232" y="3765803"/>
              <a:ext cx="623570" cy="142240"/>
            </a:xfrm>
            <a:custGeom>
              <a:avLst/>
              <a:gdLst/>
              <a:ahLst/>
              <a:cxnLst/>
              <a:rect l="l" t="t" r="r" b="b"/>
              <a:pathLst>
                <a:path w="623570" h="142239">
                  <a:moveTo>
                    <a:pt x="27432" y="9144"/>
                  </a:moveTo>
                  <a:lnTo>
                    <a:pt x="19900" y="7048"/>
                  </a:lnTo>
                  <a:lnTo>
                    <a:pt x="6299" y="2400"/>
                  </a:lnTo>
                  <a:lnTo>
                    <a:pt x="0" y="0"/>
                  </a:lnTo>
                  <a:lnTo>
                    <a:pt x="0" y="99060"/>
                  </a:lnTo>
                  <a:lnTo>
                    <a:pt x="12903" y="103822"/>
                  </a:lnTo>
                  <a:lnTo>
                    <a:pt x="19900" y="106108"/>
                  </a:lnTo>
                  <a:lnTo>
                    <a:pt x="27432" y="108204"/>
                  </a:lnTo>
                  <a:lnTo>
                    <a:pt x="27432" y="9144"/>
                  </a:lnTo>
                  <a:close/>
                </a:path>
                <a:path w="623570" h="142239">
                  <a:moveTo>
                    <a:pt x="99060" y="25146"/>
                  </a:moveTo>
                  <a:lnTo>
                    <a:pt x="77152" y="21348"/>
                  </a:lnTo>
                  <a:lnTo>
                    <a:pt x="70104" y="19812"/>
                  </a:lnTo>
                  <a:lnTo>
                    <a:pt x="70104" y="119634"/>
                  </a:lnTo>
                  <a:lnTo>
                    <a:pt x="91706" y="123444"/>
                  </a:lnTo>
                  <a:lnTo>
                    <a:pt x="99060" y="124968"/>
                  </a:lnTo>
                  <a:lnTo>
                    <a:pt x="99060" y="25146"/>
                  </a:lnTo>
                  <a:close/>
                </a:path>
                <a:path w="623570" h="142239">
                  <a:moveTo>
                    <a:pt x="169164" y="35179"/>
                  </a:moveTo>
                  <a:lnTo>
                    <a:pt x="141732" y="32004"/>
                  </a:lnTo>
                  <a:lnTo>
                    <a:pt x="141732" y="130937"/>
                  </a:lnTo>
                  <a:lnTo>
                    <a:pt x="162191" y="133553"/>
                  </a:lnTo>
                  <a:lnTo>
                    <a:pt x="169164" y="134112"/>
                  </a:lnTo>
                  <a:lnTo>
                    <a:pt x="169164" y="35179"/>
                  </a:lnTo>
                  <a:close/>
                </a:path>
                <a:path w="623570" h="142239">
                  <a:moveTo>
                    <a:pt x="240792" y="39751"/>
                  </a:moveTo>
                  <a:lnTo>
                    <a:pt x="211836" y="38100"/>
                  </a:lnTo>
                  <a:lnTo>
                    <a:pt x="211836" y="137033"/>
                  </a:lnTo>
                  <a:lnTo>
                    <a:pt x="233362" y="138518"/>
                  </a:lnTo>
                  <a:lnTo>
                    <a:pt x="240792" y="138684"/>
                  </a:lnTo>
                  <a:lnTo>
                    <a:pt x="240792" y="39751"/>
                  </a:lnTo>
                  <a:close/>
                </a:path>
                <a:path w="623570" h="142239">
                  <a:moveTo>
                    <a:pt x="324612" y="41148"/>
                  </a:moveTo>
                  <a:lnTo>
                    <a:pt x="297180" y="41148"/>
                  </a:lnTo>
                  <a:lnTo>
                    <a:pt x="297180" y="141224"/>
                  </a:lnTo>
                  <a:lnTo>
                    <a:pt x="301371" y="141732"/>
                  </a:lnTo>
                  <a:lnTo>
                    <a:pt x="320421" y="141732"/>
                  </a:lnTo>
                  <a:lnTo>
                    <a:pt x="324612" y="141224"/>
                  </a:lnTo>
                  <a:lnTo>
                    <a:pt x="324612" y="41148"/>
                  </a:lnTo>
                  <a:close/>
                </a:path>
                <a:path w="623570" h="142239">
                  <a:moveTo>
                    <a:pt x="409956" y="38100"/>
                  </a:moveTo>
                  <a:lnTo>
                    <a:pt x="381000" y="39751"/>
                  </a:lnTo>
                  <a:lnTo>
                    <a:pt x="381000" y="138684"/>
                  </a:lnTo>
                  <a:lnTo>
                    <a:pt x="395655" y="138099"/>
                  </a:lnTo>
                  <a:lnTo>
                    <a:pt x="409956" y="137033"/>
                  </a:lnTo>
                  <a:lnTo>
                    <a:pt x="409956" y="38100"/>
                  </a:lnTo>
                  <a:close/>
                </a:path>
                <a:path w="623570" h="142239">
                  <a:moveTo>
                    <a:pt x="481584" y="32004"/>
                  </a:moveTo>
                  <a:lnTo>
                    <a:pt x="452628" y="35179"/>
                  </a:lnTo>
                  <a:lnTo>
                    <a:pt x="452628" y="134112"/>
                  </a:lnTo>
                  <a:lnTo>
                    <a:pt x="459968" y="133553"/>
                  </a:lnTo>
                  <a:lnTo>
                    <a:pt x="481584" y="130937"/>
                  </a:lnTo>
                  <a:lnTo>
                    <a:pt x="481584" y="32004"/>
                  </a:lnTo>
                  <a:close/>
                </a:path>
                <a:path w="623570" h="142239">
                  <a:moveTo>
                    <a:pt x="551688" y="19812"/>
                  </a:moveTo>
                  <a:lnTo>
                    <a:pt x="538162" y="22720"/>
                  </a:lnTo>
                  <a:lnTo>
                    <a:pt x="524256" y="25146"/>
                  </a:lnTo>
                  <a:lnTo>
                    <a:pt x="524256" y="124968"/>
                  </a:lnTo>
                  <a:lnTo>
                    <a:pt x="544931" y="120815"/>
                  </a:lnTo>
                  <a:lnTo>
                    <a:pt x="551688" y="119634"/>
                  </a:lnTo>
                  <a:lnTo>
                    <a:pt x="551688" y="19812"/>
                  </a:lnTo>
                  <a:close/>
                </a:path>
                <a:path w="623570" h="142239">
                  <a:moveTo>
                    <a:pt x="623316" y="0"/>
                  </a:moveTo>
                  <a:lnTo>
                    <a:pt x="609447" y="4762"/>
                  </a:lnTo>
                  <a:lnTo>
                    <a:pt x="594360" y="9144"/>
                  </a:lnTo>
                  <a:lnTo>
                    <a:pt x="594360" y="108204"/>
                  </a:lnTo>
                  <a:lnTo>
                    <a:pt x="609447" y="103822"/>
                  </a:lnTo>
                  <a:lnTo>
                    <a:pt x="623316" y="99060"/>
                  </a:lnTo>
                  <a:lnTo>
                    <a:pt x="623316" y="0"/>
                  </a:lnTo>
                  <a:close/>
                </a:path>
              </a:pathLst>
            </a:custGeom>
            <a:solidFill>
              <a:srgbClr val="DCA815"/>
            </a:solidFill>
          </p:spPr>
          <p:txBody>
            <a:bodyPr wrap="square" lIns="0" tIns="0" rIns="0" bIns="0" rtlCol="0"/>
            <a:lstStyle/>
            <a:p>
              <a:endParaRPr/>
            </a:p>
          </p:txBody>
        </p:sp>
        <p:sp>
          <p:nvSpPr>
            <p:cNvPr id="50" name="object 50"/>
            <p:cNvSpPr/>
            <p:nvPr/>
          </p:nvSpPr>
          <p:spPr>
            <a:xfrm>
              <a:off x="8418576" y="3936491"/>
              <a:ext cx="622300" cy="140335"/>
            </a:xfrm>
            <a:custGeom>
              <a:avLst/>
              <a:gdLst/>
              <a:ahLst/>
              <a:cxnLst/>
              <a:rect l="l" t="t" r="r" b="b"/>
              <a:pathLst>
                <a:path w="622300" h="140335">
                  <a:moveTo>
                    <a:pt x="27432" y="9144"/>
                  </a:moveTo>
                  <a:lnTo>
                    <a:pt x="20091" y="7048"/>
                  </a:lnTo>
                  <a:lnTo>
                    <a:pt x="6400" y="2400"/>
                  </a:lnTo>
                  <a:lnTo>
                    <a:pt x="0" y="0"/>
                  </a:lnTo>
                  <a:lnTo>
                    <a:pt x="0" y="99060"/>
                  </a:lnTo>
                  <a:lnTo>
                    <a:pt x="13093" y="103822"/>
                  </a:lnTo>
                  <a:lnTo>
                    <a:pt x="20091" y="106108"/>
                  </a:lnTo>
                  <a:lnTo>
                    <a:pt x="27432" y="108204"/>
                  </a:lnTo>
                  <a:lnTo>
                    <a:pt x="27432" y="9144"/>
                  </a:lnTo>
                  <a:close/>
                </a:path>
                <a:path w="622300" h="140335">
                  <a:moveTo>
                    <a:pt x="99060" y="23749"/>
                  </a:moveTo>
                  <a:lnTo>
                    <a:pt x="77152" y="19824"/>
                  </a:lnTo>
                  <a:lnTo>
                    <a:pt x="70104" y="18288"/>
                  </a:lnTo>
                  <a:lnTo>
                    <a:pt x="70104" y="117983"/>
                  </a:lnTo>
                  <a:lnTo>
                    <a:pt x="84391" y="120904"/>
                  </a:lnTo>
                  <a:lnTo>
                    <a:pt x="99060" y="123444"/>
                  </a:lnTo>
                  <a:lnTo>
                    <a:pt x="99060" y="23749"/>
                  </a:lnTo>
                  <a:close/>
                </a:path>
                <a:path w="622300" h="140335">
                  <a:moveTo>
                    <a:pt x="169164" y="33655"/>
                  </a:moveTo>
                  <a:lnTo>
                    <a:pt x="140208" y="30480"/>
                  </a:lnTo>
                  <a:lnTo>
                    <a:pt x="140208" y="129413"/>
                  </a:lnTo>
                  <a:lnTo>
                    <a:pt x="169164" y="132588"/>
                  </a:lnTo>
                  <a:lnTo>
                    <a:pt x="169164" y="33655"/>
                  </a:lnTo>
                  <a:close/>
                </a:path>
                <a:path w="622300" h="140335">
                  <a:moveTo>
                    <a:pt x="239268" y="39751"/>
                  </a:moveTo>
                  <a:lnTo>
                    <a:pt x="211836" y="38100"/>
                  </a:lnTo>
                  <a:lnTo>
                    <a:pt x="211836" y="137033"/>
                  </a:lnTo>
                  <a:lnTo>
                    <a:pt x="239268" y="138684"/>
                  </a:lnTo>
                  <a:lnTo>
                    <a:pt x="239268" y="39751"/>
                  </a:lnTo>
                  <a:close/>
                </a:path>
                <a:path w="622300" h="140335">
                  <a:moveTo>
                    <a:pt x="324612" y="41148"/>
                  </a:moveTo>
                  <a:lnTo>
                    <a:pt x="295656" y="41148"/>
                  </a:lnTo>
                  <a:lnTo>
                    <a:pt x="295656" y="140208"/>
                  </a:lnTo>
                  <a:lnTo>
                    <a:pt x="324612" y="140208"/>
                  </a:lnTo>
                  <a:lnTo>
                    <a:pt x="324612" y="41148"/>
                  </a:lnTo>
                  <a:close/>
                </a:path>
                <a:path w="622300" h="140335">
                  <a:moveTo>
                    <a:pt x="409956" y="38100"/>
                  </a:moveTo>
                  <a:lnTo>
                    <a:pt x="381000" y="39751"/>
                  </a:lnTo>
                  <a:lnTo>
                    <a:pt x="381000" y="138684"/>
                  </a:lnTo>
                  <a:lnTo>
                    <a:pt x="409956" y="137033"/>
                  </a:lnTo>
                  <a:lnTo>
                    <a:pt x="409956" y="38100"/>
                  </a:lnTo>
                  <a:close/>
                </a:path>
                <a:path w="622300" h="140335">
                  <a:moveTo>
                    <a:pt x="480060" y="30480"/>
                  </a:moveTo>
                  <a:lnTo>
                    <a:pt x="452628" y="33655"/>
                  </a:lnTo>
                  <a:lnTo>
                    <a:pt x="452628" y="132588"/>
                  </a:lnTo>
                  <a:lnTo>
                    <a:pt x="480060" y="129413"/>
                  </a:lnTo>
                  <a:lnTo>
                    <a:pt x="480060" y="30480"/>
                  </a:lnTo>
                  <a:close/>
                </a:path>
                <a:path w="622300" h="140335">
                  <a:moveTo>
                    <a:pt x="551688" y="18288"/>
                  </a:moveTo>
                  <a:lnTo>
                    <a:pt x="530148" y="22504"/>
                  </a:lnTo>
                  <a:lnTo>
                    <a:pt x="522732" y="23749"/>
                  </a:lnTo>
                  <a:lnTo>
                    <a:pt x="522732" y="123444"/>
                  </a:lnTo>
                  <a:lnTo>
                    <a:pt x="544550" y="119519"/>
                  </a:lnTo>
                  <a:lnTo>
                    <a:pt x="551688" y="117983"/>
                  </a:lnTo>
                  <a:lnTo>
                    <a:pt x="551688" y="18288"/>
                  </a:lnTo>
                  <a:close/>
                </a:path>
                <a:path w="622300" h="140335">
                  <a:moveTo>
                    <a:pt x="621792" y="0"/>
                  </a:moveTo>
                  <a:lnTo>
                    <a:pt x="608647" y="4762"/>
                  </a:lnTo>
                  <a:lnTo>
                    <a:pt x="594360" y="9144"/>
                  </a:lnTo>
                  <a:lnTo>
                    <a:pt x="594360" y="108204"/>
                  </a:lnTo>
                  <a:lnTo>
                    <a:pt x="608647" y="103822"/>
                  </a:lnTo>
                  <a:lnTo>
                    <a:pt x="621792" y="99060"/>
                  </a:lnTo>
                  <a:lnTo>
                    <a:pt x="621792" y="0"/>
                  </a:lnTo>
                  <a:close/>
                </a:path>
              </a:pathLst>
            </a:custGeom>
            <a:solidFill>
              <a:srgbClr val="C49213"/>
            </a:solidFill>
          </p:spPr>
          <p:txBody>
            <a:bodyPr wrap="square" lIns="0" tIns="0" rIns="0" bIns="0" rtlCol="0"/>
            <a:lstStyle/>
            <a:p>
              <a:endParaRPr/>
            </a:p>
          </p:txBody>
        </p:sp>
        <p:sp>
          <p:nvSpPr>
            <p:cNvPr id="51" name="object 51"/>
            <p:cNvSpPr/>
            <p:nvPr/>
          </p:nvSpPr>
          <p:spPr>
            <a:xfrm>
              <a:off x="8333232" y="4091939"/>
              <a:ext cx="623570" cy="140335"/>
            </a:xfrm>
            <a:custGeom>
              <a:avLst/>
              <a:gdLst/>
              <a:ahLst/>
              <a:cxnLst/>
              <a:rect l="l" t="t" r="r" b="b"/>
              <a:pathLst>
                <a:path w="623570" h="140335">
                  <a:moveTo>
                    <a:pt x="27432" y="9144"/>
                  </a:moveTo>
                  <a:lnTo>
                    <a:pt x="6299" y="2324"/>
                  </a:lnTo>
                  <a:lnTo>
                    <a:pt x="0" y="0"/>
                  </a:lnTo>
                  <a:lnTo>
                    <a:pt x="0" y="99060"/>
                  </a:lnTo>
                  <a:lnTo>
                    <a:pt x="12903" y="103632"/>
                  </a:lnTo>
                  <a:lnTo>
                    <a:pt x="27432" y="108204"/>
                  </a:lnTo>
                  <a:lnTo>
                    <a:pt x="27432" y="9144"/>
                  </a:lnTo>
                  <a:close/>
                </a:path>
                <a:path w="623570" h="140335">
                  <a:moveTo>
                    <a:pt x="99060" y="25146"/>
                  </a:moveTo>
                  <a:lnTo>
                    <a:pt x="70104" y="19812"/>
                  </a:lnTo>
                  <a:lnTo>
                    <a:pt x="70104" y="118110"/>
                  </a:lnTo>
                  <a:lnTo>
                    <a:pt x="99060" y="123444"/>
                  </a:lnTo>
                  <a:lnTo>
                    <a:pt x="99060" y="25146"/>
                  </a:lnTo>
                  <a:close/>
                </a:path>
                <a:path w="623570" h="140335">
                  <a:moveTo>
                    <a:pt x="169164" y="35179"/>
                  </a:moveTo>
                  <a:lnTo>
                    <a:pt x="141732" y="32004"/>
                  </a:lnTo>
                  <a:lnTo>
                    <a:pt x="141732" y="130937"/>
                  </a:lnTo>
                  <a:lnTo>
                    <a:pt x="169164" y="134112"/>
                  </a:lnTo>
                  <a:lnTo>
                    <a:pt x="169164" y="35179"/>
                  </a:lnTo>
                  <a:close/>
                </a:path>
                <a:path w="623570" h="140335">
                  <a:moveTo>
                    <a:pt x="240792" y="39751"/>
                  </a:moveTo>
                  <a:lnTo>
                    <a:pt x="226123" y="39319"/>
                  </a:lnTo>
                  <a:lnTo>
                    <a:pt x="211836" y="38100"/>
                  </a:lnTo>
                  <a:lnTo>
                    <a:pt x="211836" y="137033"/>
                  </a:lnTo>
                  <a:lnTo>
                    <a:pt x="240792" y="138684"/>
                  </a:lnTo>
                  <a:lnTo>
                    <a:pt x="240792" y="39751"/>
                  </a:lnTo>
                  <a:close/>
                </a:path>
                <a:path w="623570" h="140335">
                  <a:moveTo>
                    <a:pt x="324612" y="41148"/>
                  </a:moveTo>
                  <a:lnTo>
                    <a:pt x="297180" y="41148"/>
                  </a:lnTo>
                  <a:lnTo>
                    <a:pt x="297180" y="140208"/>
                  </a:lnTo>
                  <a:lnTo>
                    <a:pt x="324612" y="140208"/>
                  </a:lnTo>
                  <a:lnTo>
                    <a:pt x="324612" y="41148"/>
                  </a:lnTo>
                  <a:close/>
                </a:path>
                <a:path w="623570" h="140335">
                  <a:moveTo>
                    <a:pt x="409956" y="38100"/>
                  </a:moveTo>
                  <a:lnTo>
                    <a:pt x="395655" y="39319"/>
                  </a:lnTo>
                  <a:lnTo>
                    <a:pt x="381000" y="39751"/>
                  </a:lnTo>
                  <a:lnTo>
                    <a:pt x="381000" y="138684"/>
                  </a:lnTo>
                  <a:lnTo>
                    <a:pt x="409956" y="137033"/>
                  </a:lnTo>
                  <a:lnTo>
                    <a:pt x="409956" y="38100"/>
                  </a:lnTo>
                  <a:close/>
                </a:path>
                <a:path w="623570" h="140335">
                  <a:moveTo>
                    <a:pt x="481584" y="32004"/>
                  </a:moveTo>
                  <a:lnTo>
                    <a:pt x="452628" y="35179"/>
                  </a:lnTo>
                  <a:lnTo>
                    <a:pt x="452628" y="134112"/>
                  </a:lnTo>
                  <a:lnTo>
                    <a:pt x="481584" y="130937"/>
                  </a:lnTo>
                  <a:lnTo>
                    <a:pt x="481584" y="32004"/>
                  </a:lnTo>
                  <a:close/>
                </a:path>
                <a:path w="623570" h="140335">
                  <a:moveTo>
                    <a:pt x="551688" y="19812"/>
                  </a:moveTo>
                  <a:lnTo>
                    <a:pt x="524256" y="25146"/>
                  </a:lnTo>
                  <a:lnTo>
                    <a:pt x="524256" y="123444"/>
                  </a:lnTo>
                  <a:lnTo>
                    <a:pt x="551688" y="118110"/>
                  </a:lnTo>
                  <a:lnTo>
                    <a:pt x="551688" y="19812"/>
                  </a:lnTo>
                  <a:close/>
                </a:path>
                <a:path w="623570" h="140335">
                  <a:moveTo>
                    <a:pt x="623316" y="0"/>
                  </a:moveTo>
                  <a:lnTo>
                    <a:pt x="594360" y="9144"/>
                  </a:lnTo>
                  <a:lnTo>
                    <a:pt x="594360" y="108204"/>
                  </a:lnTo>
                  <a:lnTo>
                    <a:pt x="616546" y="101384"/>
                  </a:lnTo>
                  <a:lnTo>
                    <a:pt x="623316" y="99060"/>
                  </a:lnTo>
                  <a:lnTo>
                    <a:pt x="623316" y="0"/>
                  </a:lnTo>
                  <a:close/>
                </a:path>
              </a:pathLst>
            </a:custGeom>
            <a:solidFill>
              <a:srgbClr val="DCA815"/>
            </a:solidFill>
          </p:spPr>
          <p:txBody>
            <a:bodyPr wrap="square" lIns="0" tIns="0" rIns="0" bIns="0" rtlCol="0"/>
            <a:lstStyle/>
            <a:p>
              <a:endParaRPr/>
            </a:p>
          </p:txBody>
        </p:sp>
        <p:sp>
          <p:nvSpPr>
            <p:cNvPr id="52" name="object 52"/>
            <p:cNvSpPr/>
            <p:nvPr/>
          </p:nvSpPr>
          <p:spPr>
            <a:xfrm>
              <a:off x="8375904" y="4247387"/>
              <a:ext cx="622300" cy="142240"/>
            </a:xfrm>
            <a:custGeom>
              <a:avLst/>
              <a:gdLst/>
              <a:ahLst/>
              <a:cxnLst/>
              <a:rect l="l" t="t" r="r" b="b"/>
              <a:pathLst>
                <a:path w="622300" h="142239">
                  <a:moveTo>
                    <a:pt x="27432" y="9144"/>
                  </a:moveTo>
                  <a:lnTo>
                    <a:pt x="20091" y="7048"/>
                  </a:lnTo>
                  <a:lnTo>
                    <a:pt x="6400" y="2400"/>
                  </a:lnTo>
                  <a:lnTo>
                    <a:pt x="0" y="0"/>
                  </a:lnTo>
                  <a:lnTo>
                    <a:pt x="0" y="99060"/>
                  </a:lnTo>
                  <a:lnTo>
                    <a:pt x="13093" y="103822"/>
                  </a:lnTo>
                  <a:lnTo>
                    <a:pt x="20091" y="106108"/>
                  </a:lnTo>
                  <a:lnTo>
                    <a:pt x="27432" y="108204"/>
                  </a:lnTo>
                  <a:lnTo>
                    <a:pt x="27432" y="9144"/>
                  </a:lnTo>
                  <a:close/>
                </a:path>
                <a:path w="622300" h="142239">
                  <a:moveTo>
                    <a:pt x="99060" y="25146"/>
                  </a:moveTo>
                  <a:lnTo>
                    <a:pt x="77152" y="21336"/>
                  </a:lnTo>
                  <a:lnTo>
                    <a:pt x="70104" y="19812"/>
                  </a:lnTo>
                  <a:lnTo>
                    <a:pt x="70104" y="118110"/>
                  </a:lnTo>
                  <a:lnTo>
                    <a:pt x="84391" y="120967"/>
                  </a:lnTo>
                  <a:lnTo>
                    <a:pt x="99060" y="123444"/>
                  </a:lnTo>
                  <a:lnTo>
                    <a:pt x="99060" y="25146"/>
                  </a:lnTo>
                  <a:close/>
                </a:path>
                <a:path w="622300" h="142239">
                  <a:moveTo>
                    <a:pt x="169164" y="35179"/>
                  </a:moveTo>
                  <a:lnTo>
                    <a:pt x="141732" y="32004"/>
                  </a:lnTo>
                  <a:lnTo>
                    <a:pt x="141732" y="130937"/>
                  </a:lnTo>
                  <a:lnTo>
                    <a:pt x="169164" y="134112"/>
                  </a:lnTo>
                  <a:lnTo>
                    <a:pt x="169164" y="35179"/>
                  </a:lnTo>
                  <a:close/>
                </a:path>
                <a:path w="622300" h="142239">
                  <a:moveTo>
                    <a:pt x="239268" y="39751"/>
                  </a:moveTo>
                  <a:lnTo>
                    <a:pt x="211836" y="38100"/>
                  </a:lnTo>
                  <a:lnTo>
                    <a:pt x="211836" y="137033"/>
                  </a:lnTo>
                  <a:lnTo>
                    <a:pt x="239268" y="138684"/>
                  </a:lnTo>
                  <a:lnTo>
                    <a:pt x="239268" y="39751"/>
                  </a:lnTo>
                  <a:close/>
                </a:path>
                <a:path w="622300" h="142239">
                  <a:moveTo>
                    <a:pt x="324612" y="41148"/>
                  </a:moveTo>
                  <a:lnTo>
                    <a:pt x="297180" y="41148"/>
                  </a:lnTo>
                  <a:lnTo>
                    <a:pt x="297180" y="141224"/>
                  </a:lnTo>
                  <a:lnTo>
                    <a:pt x="301879" y="141224"/>
                  </a:lnTo>
                  <a:lnTo>
                    <a:pt x="306451" y="141732"/>
                  </a:lnTo>
                  <a:lnTo>
                    <a:pt x="315849" y="141732"/>
                  </a:lnTo>
                  <a:lnTo>
                    <a:pt x="319913" y="141224"/>
                  </a:lnTo>
                  <a:lnTo>
                    <a:pt x="324612" y="141224"/>
                  </a:lnTo>
                  <a:lnTo>
                    <a:pt x="324612" y="41148"/>
                  </a:lnTo>
                  <a:close/>
                </a:path>
                <a:path w="622300" h="142239">
                  <a:moveTo>
                    <a:pt x="409956" y="38100"/>
                  </a:moveTo>
                  <a:lnTo>
                    <a:pt x="381000" y="39751"/>
                  </a:lnTo>
                  <a:lnTo>
                    <a:pt x="381000" y="138684"/>
                  </a:lnTo>
                  <a:lnTo>
                    <a:pt x="409956" y="137033"/>
                  </a:lnTo>
                  <a:lnTo>
                    <a:pt x="409956" y="38100"/>
                  </a:lnTo>
                  <a:close/>
                </a:path>
                <a:path w="622300" h="142239">
                  <a:moveTo>
                    <a:pt x="481584" y="32004"/>
                  </a:moveTo>
                  <a:lnTo>
                    <a:pt x="452628" y="35179"/>
                  </a:lnTo>
                  <a:lnTo>
                    <a:pt x="452628" y="134112"/>
                  </a:lnTo>
                  <a:lnTo>
                    <a:pt x="481584" y="130937"/>
                  </a:lnTo>
                  <a:lnTo>
                    <a:pt x="481584" y="32004"/>
                  </a:lnTo>
                  <a:close/>
                </a:path>
                <a:path w="622300" h="142239">
                  <a:moveTo>
                    <a:pt x="551688" y="19812"/>
                  </a:moveTo>
                  <a:lnTo>
                    <a:pt x="537400" y="22669"/>
                  </a:lnTo>
                  <a:lnTo>
                    <a:pt x="522732" y="25146"/>
                  </a:lnTo>
                  <a:lnTo>
                    <a:pt x="522732" y="123444"/>
                  </a:lnTo>
                  <a:lnTo>
                    <a:pt x="544550" y="119634"/>
                  </a:lnTo>
                  <a:lnTo>
                    <a:pt x="551688" y="118110"/>
                  </a:lnTo>
                  <a:lnTo>
                    <a:pt x="551688" y="19812"/>
                  </a:lnTo>
                  <a:close/>
                </a:path>
                <a:path w="622300" h="142239">
                  <a:moveTo>
                    <a:pt x="621792" y="0"/>
                  </a:moveTo>
                  <a:lnTo>
                    <a:pt x="608647" y="4762"/>
                  </a:lnTo>
                  <a:lnTo>
                    <a:pt x="594360" y="9144"/>
                  </a:lnTo>
                  <a:lnTo>
                    <a:pt x="594360" y="108204"/>
                  </a:lnTo>
                  <a:lnTo>
                    <a:pt x="608647" y="103822"/>
                  </a:lnTo>
                  <a:lnTo>
                    <a:pt x="621792" y="99060"/>
                  </a:lnTo>
                  <a:lnTo>
                    <a:pt x="621792" y="0"/>
                  </a:lnTo>
                  <a:close/>
                </a:path>
              </a:pathLst>
            </a:custGeom>
            <a:solidFill>
              <a:srgbClr val="C49213"/>
            </a:solidFill>
          </p:spPr>
          <p:txBody>
            <a:bodyPr wrap="square" lIns="0" tIns="0" rIns="0" bIns="0" rtlCol="0"/>
            <a:lstStyle/>
            <a:p>
              <a:endParaRPr/>
            </a:p>
          </p:txBody>
        </p:sp>
        <p:sp>
          <p:nvSpPr>
            <p:cNvPr id="53" name="object 53"/>
            <p:cNvSpPr/>
            <p:nvPr/>
          </p:nvSpPr>
          <p:spPr>
            <a:xfrm>
              <a:off x="8317991" y="4166615"/>
              <a:ext cx="736600" cy="121920"/>
            </a:xfrm>
            <a:custGeom>
              <a:avLst/>
              <a:gdLst/>
              <a:ahLst/>
              <a:cxnLst/>
              <a:rect l="l" t="t" r="r" b="b"/>
              <a:pathLst>
                <a:path w="736600" h="121920">
                  <a:moveTo>
                    <a:pt x="682371" y="0"/>
                  </a:moveTo>
                  <a:lnTo>
                    <a:pt x="624337" y="28487"/>
                  </a:lnTo>
                  <a:lnTo>
                    <a:pt x="579464" y="40668"/>
                  </a:lnTo>
                  <a:lnTo>
                    <a:pt x="525827" y="50896"/>
                  </a:lnTo>
                  <a:lnTo>
                    <a:pt x="464780" y="58738"/>
                  </a:lnTo>
                  <a:lnTo>
                    <a:pt x="397680" y="63761"/>
                  </a:lnTo>
                  <a:lnTo>
                    <a:pt x="325881" y="65531"/>
                  </a:lnTo>
                  <a:lnTo>
                    <a:pt x="260201" y="64060"/>
                  </a:lnTo>
                  <a:lnTo>
                    <a:pt x="198326" y="59854"/>
                  </a:lnTo>
                  <a:lnTo>
                    <a:pt x="141271" y="53228"/>
                  </a:lnTo>
                  <a:lnTo>
                    <a:pt x="90047" y="44497"/>
                  </a:lnTo>
                  <a:lnTo>
                    <a:pt x="45667" y="33973"/>
                  </a:lnTo>
                  <a:lnTo>
                    <a:pt x="9143" y="21970"/>
                  </a:lnTo>
                  <a:lnTo>
                    <a:pt x="3809" y="27431"/>
                  </a:lnTo>
                  <a:lnTo>
                    <a:pt x="0" y="33273"/>
                  </a:lnTo>
                  <a:lnTo>
                    <a:pt x="0" y="39242"/>
                  </a:lnTo>
                  <a:lnTo>
                    <a:pt x="28971" y="70270"/>
                  </a:lnTo>
                  <a:lnTo>
                    <a:pt x="107950" y="96678"/>
                  </a:lnTo>
                  <a:lnTo>
                    <a:pt x="162470" y="107078"/>
                  </a:lnTo>
                  <a:lnTo>
                    <a:pt x="225028" y="115038"/>
                  </a:lnTo>
                  <a:lnTo>
                    <a:pt x="294133" y="120128"/>
                  </a:lnTo>
                  <a:lnTo>
                    <a:pt x="368300" y="121919"/>
                  </a:lnTo>
                  <a:lnTo>
                    <a:pt x="442444" y="120128"/>
                  </a:lnTo>
                  <a:lnTo>
                    <a:pt x="511492" y="115038"/>
                  </a:lnTo>
                  <a:lnTo>
                    <a:pt x="573968" y="107078"/>
                  </a:lnTo>
                  <a:lnTo>
                    <a:pt x="628395" y="96678"/>
                  </a:lnTo>
                  <a:lnTo>
                    <a:pt x="673298" y="84266"/>
                  </a:lnTo>
                  <a:lnTo>
                    <a:pt x="728622" y="55119"/>
                  </a:lnTo>
                  <a:lnTo>
                    <a:pt x="736091" y="39242"/>
                  </a:lnTo>
                  <a:lnTo>
                    <a:pt x="732537" y="28324"/>
                  </a:lnTo>
                  <a:lnTo>
                    <a:pt x="722137" y="18192"/>
                  </a:lnTo>
                  <a:lnTo>
                    <a:pt x="705284" y="8774"/>
                  </a:lnTo>
                  <a:lnTo>
                    <a:pt x="682371" y="0"/>
                  </a:lnTo>
                  <a:close/>
                </a:path>
              </a:pathLst>
            </a:custGeom>
            <a:solidFill>
              <a:srgbClr val="FBC52C"/>
            </a:solidFill>
          </p:spPr>
          <p:txBody>
            <a:bodyPr wrap="square" lIns="0" tIns="0" rIns="0" bIns="0" rtlCol="0"/>
            <a:lstStyle/>
            <a:p>
              <a:endParaRPr/>
            </a:p>
          </p:txBody>
        </p:sp>
        <p:sp>
          <p:nvSpPr>
            <p:cNvPr id="54" name="object 54"/>
            <p:cNvSpPr/>
            <p:nvPr/>
          </p:nvSpPr>
          <p:spPr>
            <a:xfrm>
              <a:off x="8276843" y="4002023"/>
              <a:ext cx="736600" cy="131445"/>
            </a:xfrm>
            <a:custGeom>
              <a:avLst/>
              <a:gdLst/>
              <a:ahLst/>
              <a:cxnLst/>
              <a:rect l="l" t="t" r="r" b="b"/>
              <a:pathLst>
                <a:path w="736600" h="131445">
                  <a:moveTo>
                    <a:pt x="87756" y="0"/>
                  </a:moveTo>
                  <a:lnTo>
                    <a:pt x="50845" y="10217"/>
                  </a:lnTo>
                  <a:lnTo>
                    <a:pt x="23256" y="21637"/>
                  </a:lnTo>
                  <a:lnTo>
                    <a:pt x="5978" y="34272"/>
                  </a:lnTo>
                  <a:lnTo>
                    <a:pt x="0" y="48132"/>
                  </a:lnTo>
                  <a:lnTo>
                    <a:pt x="7469" y="63984"/>
                  </a:lnTo>
                  <a:lnTo>
                    <a:pt x="62806" y="93181"/>
                  </a:lnTo>
                  <a:lnTo>
                    <a:pt x="107727" y="105648"/>
                  </a:lnTo>
                  <a:lnTo>
                    <a:pt x="162185" y="116109"/>
                  </a:lnTo>
                  <a:lnTo>
                    <a:pt x="224706" y="124124"/>
                  </a:lnTo>
                  <a:lnTo>
                    <a:pt x="293817" y="129255"/>
                  </a:lnTo>
                  <a:lnTo>
                    <a:pt x="368046" y="131063"/>
                  </a:lnTo>
                  <a:lnTo>
                    <a:pt x="442274" y="129255"/>
                  </a:lnTo>
                  <a:lnTo>
                    <a:pt x="511385" y="124124"/>
                  </a:lnTo>
                  <a:lnTo>
                    <a:pt x="573906" y="116109"/>
                  </a:lnTo>
                  <a:lnTo>
                    <a:pt x="628364" y="105648"/>
                  </a:lnTo>
                  <a:lnTo>
                    <a:pt x="673285" y="93181"/>
                  </a:lnTo>
                  <a:lnTo>
                    <a:pt x="728622" y="63984"/>
                  </a:lnTo>
                  <a:lnTo>
                    <a:pt x="736091" y="48132"/>
                  </a:lnTo>
                  <a:lnTo>
                    <a:pt x="736091" y="46481"/>
                  </a:lnTo>
                  <a:lnTo>
                    <a:pt x="735076" y="42799"/>
                  </a:lnTo>
                  <a:lnTo>
                    <a:pt x="698659" y="51614"/>
                  </a:lnTo>
                  <a:lnTo>
                    <a:pt x="657149" y="59261"/>
                  </a:lnTo>
                  <a:lnTo>
                    <a:pt x="611187" y="65547"/>
                  </a:lnTo>
                  <a:lnTo>
                    <a:pt x="561415" y="70278"/>
                  </a:lnTo>
                  <a:lnTo>
                    <a:pt x="508475" y="73258"/>
                  </a:lnTo>
                  <a:lnTo>
                    <a:pt x="453008" y="74294"/>
                  </a:lnTo>
                  <a:lnTo>
                    <a:pt x="384537" y="72701"/>
                  </a:lnTo>
                  <a:lnTo>
                    <a:pt x="320286" y="68169"/>
                  </a:lnTo>
                  <a:lnTo>
                    <a:pt x="261404" y="61067"/>
                  </a:lnTo>
                  <a:lnTo>
                    <a:pt x="209041" y="51768"/>
                  </a:lnTo>
                  <a:lnTo>
                    <a:pt x="164346" y="40641"/>
                  </a:lnTo>
                  <a:lnTo>
                    <a:pt x="102555" y="14386"/>
                  </a:lnTo>
                  <a:lnTo>
                    <a:pt x="87756" y="0"/>
                  </a:lnTo>
                  <a:close/>
                </a:path>
              </a:pathLst>
            </a:custGeom>
            <a:solidFill>
              <a:srgbClr val="FFD948"/>
            </a:solidFill>
          </p:spPr>
          <p:txBody>
            <a:bodyPr wrap="square" lIns="0" tIns="0" rIns="0" bIns="0" rtlCol="0"/>
            <a:lstStyle/>
            <a:p>
              <a:endParaRPr/>
            </a:p>
          </p:txBody>
        </p:sp>
        <p:sp>
          <p:nvSpPr>
            <p:cNvPr id="55" name="object 55"/>
            <p:cNvSpPr/>
            <p:nvPr/>
          </p:nvSpPr>
          <p:spPr>
            <a:xfrm>
              <a:off x="8360663" y="3843527"/>
              <a:ext cx="736600" cy="134620"/>
            </a:xfrm>
            <a:custGeom>
              <a:avLst/>
              <a:gdLst/>
              <a:ahLst/>
              <a:cxnLst/>
              <a:rect l="l" t="t" r="r" b="b"/>
              <a:pathLst>
                <a:path w="736600" h="134620">
                  <a:moveTo>
                    <a:pt x="637031" y="0"/>
                  </a:moveTo>
                  <a:lnTo>
                    <a:pt x="576936" y="27423"/>
                  </a:lnTo>
                  <a:lnTo>
                    <a:pt x="532045" y="39181"/>
                  </a:lnTo>
                  <a:lnTo>
                    <a:pt x="478949" y="49070"/>
                  </a:lnTo>
                  <a:lnTo>
                    <a:pt x="418912" y="56661"/>
                  </a:lnTo>
                  <a:lnTo>
                    <a:pt x="353201" y="61528"/>
                  </a:lnTo>
                  <a:lnTo>
                    <a:pt x="283082" y="63246"/>
                  </a:lnTo>
                  <a:lnTo>
                    <a:pt x="219358" y="61809"/>
                  </a:lnTo>
                  <a:lnTo>
                    <a:pt x="159224" y="57727"/>
                  </a:lnTo>
                  <a:lnTo>
                    <a:pt x="103558" y="51340"/>
                  </a:lnTo>
                  <a:lnTo>
                    <a:pt x="53239" y="42991"/>
                  </a:lnTo>
                  <a:lnTo>
                    <a:pt x="9143" y="33020"/>
                  </a:lnTo>
                  <a:lnTo>
                    <a:pt x="3175" y="38989"/>
                  </a:lnTo>
                  <a:lnTo>
                    <a:pt x="0" y="44323"/>
                  </a:lnTo>
                  <a:lnTo>
                    <a:pt x="0" y="50800"/>
                  </a:lnTo>
                  <a:lnTo>
                    <a:pt x="28896" y="82087"/>
                  </a:lnTo>
                  <a:lnTo>
                    <a:pt x="107727" y="108696"/>
                  </a:lnTo>
                  <a:lnTo>
                    <a:pt x="162185" y="119170"/>
                  </a:lnTo>
                  <a:lnTo>
                    <a:pt x="224706" y="127184"/>
                  </a:lnTo>
                  <a:lnTo>
                    <a:pt x="293817" y="132308"/>
                  </a:lnTo>
                  <a:lnTo>
                    <a:pt x="368045" y="134112"/>
                  </a:lnTo>
                  <a:lnTo>
                    <a:pt x="442274" y="132308"/>
                  </a:lnTo>
                  <a:lnTo>
                    <a:pt x="511385" y="127184"/>
                  </a:lnTo>
                  <a:lnTo>
                    <a:pt x="573906" y="119170"/>
                  </a:lnTo>
                  <a:lnTo>
                    <a:pt x="628364" y="108696"/>
                  </a:lnTo>
                  <a:lnTo>
                    <a:pt x="673285" y="96191"/>
                  </a:lnTo>
                  <a:lnTo>
                    <a:pt x="728622" y="66813"/>
                  </a:lnTo>
                  <a:lnTo>
                    <a:pt x="736091" y="50800"/>
                  </a:lnTo>
                  <a:lnTo>
                    <a:pt x="729239" y="35933"/>
                  </a:lnTo>
                  <a:lnTo>
                    <a:pt x="709564" y="22351"/>
                  </a:lnTo>
                  <a:lnTo>
                    <a:pt x="678388" y="10294"/>
                  </a:lnTo>
                  <a:lnTo>
                    <a:pt x="637031" y="0"/>
                  </a:lnTo>
                  <a:close/>
                </a:path>
              </a:pathLst>
            </a:custGeom>
            <a:solidFill>
              <a:srgbClr val="FBC52C"/>
            </a:solidFill>
          </p:spPr>
          <p:txBody>
            <a:bodyPr wrap="square" lIns="0" tIns="0" rIns="0" bIns="0" rtlCol="0"/>
            <a:lstStyle/>
            <a:p>
              <a:endParaRPr/>
            </a:p>
          </p:txBody>
        </p:sp>
      </p:grpSp>
      <p:sp>
        <p:nvSpPr>
          <p:cNvPr id="56" name="object 56"/>
          <p:cNvSpPr txBox="1"/>
          <p:nvPr/>
        </p:nvSpPr>
        <p:spPr>
          <a:xfrm>
            <a:off x="7617587" y="4635373"/>
            <a:ext cx="2177922" cy="1009892"/>
          </a:xfrm>
          <a:prstGeom prst="rect">
            <a:avLst/>
          </a:prstGeom>
        </p:spPr>
        <p:txBody>
          <a:bodyPr vert="horz" wrap="square" lIns="0" tIns="12065" rIns="0" bIns="0" rtlCol="0">
            <a:spAutoFit/>
          </a:bodyPr>
          <a:lstStyle/>
          <a:p>
            <a:pPr marL="71755" marR="67310" indent="1905" algn="ctr">
              <a:lnSpc>
                <a:spcPct val="100000"/>
              </a:lnSpc>
              <a:spcBef>
                <a:spcPts val="95"/>
              </a:spcBef>
            </a:pPr>
            <a:r>
              <a:rPr sz="1600" b="1" spc="-15" dirty="0">
                <a:solidFill>
                  <a:srgbClr val="7E7E7E"/>
                </a:solidFill>
                <a:latin typeface="Arial"/>
                <a:cs typeface="Arial"/>
              </a:rPr>
              <a:t>Variable </a:t>
            </a:r>
            <a:r>
              <a:rPr sz="1600" b="1" spc="-5" dirty="0">
                <a:solidFill>
                  <a:srgbClr val="7E7E7E"/>
                </a:solidFill>
                <a:latin typeface="Arial"/>
                <a:cs typeface="Arial"/>
              </a:rPr>
              <a:t>cost  </a:t>
            </a:r>
            <a:endParaRPr lang="en-US" sz="1600" b="1" spc="-5" dirty="0">
              <a:solidFill>
                <a:srgbClr val="7E7E7E"/>
              </a:solidFill>
              <a:latin typeface="Arial"/>
              <a:cs typeface="Arial"/>
            </a:endParaRPr>
          </a:p>
          <a:p>
            <a:pPr marL="71755" marR="67310" indent="1905" algn="ctr">
              <a:lnSpc>
                <a:spcPct val="100000"/>
              </a:lnSpc>
              <a:spcBef>
                <a:spcPts val="95"/>
              </a:spcBef>
            </a:pPr>
            <a:r>
              <a:rPr lang="en-US" sz="1600" spc="-5" dirty="0">
                <a:solidFill>
                  <a:srgbClr val="7E7E7E"/>
                </a:solidFill>
                <a:latin typeface="Arial"/>
                <a:cs typeface="Arial"/>
              </a:rPr>
              <a:t>Web store Cost </a:t>
            </a:r>
            <a:endParaRPr sz="1600" dirty="0">
              <a:latin typeface="Arial"/>
              <a:cs typeface="Arial"/>
            </a:endParaRPr>
          </a:p>
          <a:p>
            <a:pPr marL="390525" marR="5080" indent="-378460">
              <a:lnSpc>
                <a:spcPct val="100000"/>
              </a:lnSpc>
            </a:pPr>
            <a:r>
              <a:rPr sz="1600" spc="-5" dirty="0">
                <a:solidFill>
                  <a:srgbClr val="7E7E7E"/>
                </a:solidFill>
                <a:latin typeface="Arial"/>
                <a:cs typeface="Arial"/>
              </a:rPr>
              <a:t>E.g. </a:t>
            </a:r>
            <a:r>
              <a:rPr lang="en-US" sz="1600" spc="-5" dirty="0">
                <a:solidFill>
                  <a:srgbClr val="7E7E7E"/>
                </a:solidFill>
                <a:latin typeface="Arial"/>
                <a:cs typeface="Arial"/>
              </a:rPr>
              <a:t>Website</a:t>
            </a:r>
            <a:r>
              <a:rPr sz="1600" spc="-5" dirty="0">
                <a:solidFill>
                  <a:srgbClr val="7E7E7E"/>
                </a:solidFill>
                <a:latin typeface="Arial"/>
                <a:cs typeface="Arial"/>
              </a:rPr>
              <a:t>,</a:t>
            </a:r>
            <a:r>
              <a:rPr sz="1600" spc="-30" dirty="0">
                <a:solidFill>
                  <a:srgbClr val="7E7E7E"/>
                </a:solidFill>
                <a:latin typeface="Arial"/>
                <a:cs typeface="Arial"/>
              </a:rPr>
              <a:t> </a:t>
            </a:r>
            <a:r>
              <a:rPr sz="1600" spc="-5" dirty="0">
                <a:solidFill>
                  <a:srgbClr val="7E7E7E"/>
                </a:solidFill>
                <a:latin typeface="Arial"/>
                <a:cs typeface="Arial"/>
              </a:rPr>
              <a:t>Software  Development</a:t>
            </a:r>
            <a:endParaRPr sz="1600" dirty="0">
              <a:latin typeface="Arial"/>
              <a:cs typeface="Arial"/>
            </a:endParaRPr>
          </a:p>
        </p:txBody>
      </p:sp>
      <p:grpSp>
        <p:nvGrpSpPr>
          <p:cNvPr id="57" name="object 57"/>
          <p:cNvGrpSpPr/>
          <p:nvPr/>
        </p:nvGrpSpPr>
        <p:grpSpPr>
          <a:xfrm>
            <a:off x="8124316" y="3598290"/>
            <a:ext cx="820419" cy="737870"/>
            <a:chOff x="10443971" y="3668267"/>
            <a:chExt cx="820419" cy="737870"/>
          </a:xfrm>
        </p:grpSpPr>
        <p:sp>
          <p:nvSpPr>
            <p:cNvPr id="58" name="object 58"/>
            <p:cNvSpPr/>
            <p:nvPr/>
          </p:nvSpPr>
          <p:spPr>
            <a:xfrm>
              <a:off x="10485119" y="4221479"/>
              <a:ext cx="737870" cy="184785"/>
            </a:xfrm>
            <a:custGeom>
              <a:avLst/>
              <a:gdLst/>
              <a:ahLst/>
              <a:cxnLst/>
              <a:rect l="l" t="t" r="r" b="b"/>
              <a:pathLst>
                <a:path w="737870" h="184785">
                  <a:moveTo>
                    <a:pt x="737615" y="0"/>
                  </a:moveTo>
                  <a:lnTo>
                    <a:pt x="708675" y="31438"/>
                  </a:lnTo>
                  <a:lnTo>
                    <a:pt x="629729" y="58626"/>
                  </a:lnTo>
                  <a:lnTo>
                    <a:pt x="575194" y="69432"/>
                  </a:lnTo>
                  <a:lnTo>
                    <a:pt x="512587" y="77741"/>
                  </a:lnTo>
                  <a:lnTo>
                    <a:pt x="443384" y="83078"/>
                  </a:lnTo>
                  <a:lnTo>
                    <a:pt x="369061" y="84963"/>
                  </a:lnTo>
                  <a:lnTo>
                    <a:pt x="294717" y="83078"/>
                  </a:lnTo>
                  <a:lnTo>
                    <a:pt x="225456" y="77741"/>
                  </a:lnTo>
                  <a:lnTo>
                    <a:pt x="162768" y="69432"/>
                  </a:lnTo>
                  <a:lnTo>
                    <a:pt x="108140" y="58626"/>
                  </a:lnTo>
                  <a:lnTo>
                    <a:pt x="63061" y="45802"/>
                  </a:lnTo>
                  <a:lnTo>
                    <a:pt x="7502" y="16011"/>
                  </a:lnTo>
                  <a:lnTo>
                    <a:pt x="0" y="0"/>
                  </a:lnTo>
                  <a:lnTo>
                    <a:pt x="0" y="98933"/>
                  </a:lnTo>
                  <a:lnTo>
                    <a:pt x="29233" y="130450"/>
                  </a:lnTo>
                  <a:lnTo>
                    <a:pt x="108330" y="157813"/>
                  </a:lnTo>
                  <a:lnTo>
                    <a:pt x="162902" y="168712"/>
                  </a:lnTo>
                  <a:lnTo>
                    <a:pt x="225528" y="177103"/>
                  </a:lnTo>
                  <a:lnTo>
                    <a:pt x="294738" y="182497"/>
                  </a:lnTo>
                  <a:lnTo>
                    <a:pt x="369061" y="184404"/>
                  </a:lnTo>
                  <a:lnTo>
                    <a:pt x="443384" y="182497"/>
                  </a:lnTo>
                  <a:lnTo>
                    <a:pt x="512587" y="177103"/>
                  </a:lnTo>
                  <a:lnTo>
                    <a:pt x="575194" y="168712"/>
                  </a:lnTo>
                  <a:lnTo>
                    <a:pt x="629729" y="157813"/>
                  </a:lnTo>
                  <a:lnTo>
                    <a:pt x="674715" y="144896"/>
                  </a:lnTo>
                  <a:lnTo>
                    <a:pt x="730134" y="114966"/>
                  </a:lnTo>
                  <a:lnTo>
                    <a:pt x="737615" y="98933"/>
                  </a:lnTo>
                  <a:lnTo>
                    <a:pt x="737615" y="0"/>
                  </a:lnTo>
                  <a:close/>
                </a:path>
              </a:pathLst>
            </a:custGeom>
            <a:solidFill>
              <a:srgbClr val="E3AE17"/>
            </a:solidFill>
          </p:spPr>
          <p:txBody>
            <a:bodyPr wrap="square" lIns="0" tIns="0" rIns="0" bIns="0" rtlCol="0"/>
            <a:lstStyle/>
            <a:p>
              <a:endParaRPr/>
            </a:p>
          </p:txBody>
        </p:sp>
        <p:sp>
          <p:nvSpPr>
            <p:cNvPr id="59" name="object 59"/>
            <p:cNvSpPr/>
            <p:nvPr/>
          </p:nvSpPr>
          <p:spPr>
            <a:xfrm>
              <a:off x="10443971" y="4066031"/>
              <a:ext cx="736600" cy="182880"/>
            </a:xfrm>
            <a:custGeom>
              <a:avLst/>
              <a:gdLst/>
              <a:ahLst/>
              <a:cxnLst/>
              <a:rect l="l" t="t" r="r" b="b"/>
              <a:pathLst>
                <a:path w="736600" h="182879">
                  <a:moveTo>
                    <a:pt x="736092" y="0"/>
                  </a:moveTo>
                  <a:lnTo>
                    <a:pt x="707195" y="31251"/>
                  </a:lnTo>
                  <a:lnTo>
                    <a:pt x="628364" y="58277"/>
                  </a:lnTo>
                  <a:lnTo>
                    <a:pt x="573906" y="69017"/>
                  </a:lnTo>
                  <a:lnTo>
                    <a:pt x="511385" y="77277"/>
                  </a:lnTo>
                  <a:lnTo>
                    <a:pt x="442274" y="82581"/>
                  </a:lnTo>
                  <a:lnTo>
                    <a:pt x="368046" y="84455"/>
                  </a:lnTo>
                  <a:lnTo>
                    <a:pt x="293817" y="82581"/>
                  </a:lnTo>
                  <a:lnTo>
                    <a:pt x="224706" y="77277"/>
                  </a:lnTo>
                  <a:lnTo>
                    <a:pt x="162185" y="69017"/>
                  </a:lnTo>
                  <a:lnTo>
                    <a:pt x="107727" y="58277"/>
                  </a:lnTo>
                  <a:lnTo>
                    <a:pt x="62806" y="45530"/>
                  </a:lnTo>
                  <a:lnTo>
                    <a:pt x="7469" y="15916"/>
                  </a:lnTo>
                  <a:lnTo>
                    <a:pt x="0" y="0"/>
                  </a:lnTo>
                  <a:lnTo>
                    <a:pt x="0" y="98425"/>
                  </a:lnTo>
                  <a:lnTo>
                    <a:pt x="28896" y="129676"/>
                  </a:lnTo>
                  <a:lnTo>
                    <a:pt x="107727" y="156702"/>
                  </a:lnTo>
                  <a:lnTo>
                    <a:pt x="162185" y="167442"/>
                  </a:lnTo>
                  <a:lnTo>
                    <a:pt x="224706" y="175702"/>
                  </a:lnTo>
                  <a:lnTo>
                    <a:pt x="293817" y="181006"/>
                  </a:lnTo>
                  <a:lnTo>
                    <a:pt x="368046" y="182880"/>
                  </a:lnTo>
                  <a:lnTo>
                    <a:pt x="442274" y="181006"/>
                  </a:lnTo>
                  <a:lnTo>
                    <a:pt x="511385" y="175702"/>
                  </a:lnTo>
                  <a:lnTo>
                    <a:pt x="573906" y="167442"/>
                  </a:lnTo>
                  <a:lnTo>
                    <a:pt x="628364" y="156702"/>
                  </a:lnTo>
                  <a:lnTo>
                    <a:pt x="673285" y="143955"/>
                  </a:lnTo>
                  <a:lnTo>
                    <a:pt x="728622" y="114341"/>
                  </a:lnTo>
                  <a:lnTo>
                    <a:pt x="736092" y="98425"/>
                  </a:lnTo>
                  <a:lnTo>
                    <a:pt x="736092" y="0"/>
                  </a:lnTo>
                  <a:close/>
                </a:path>
              </a:pathLst>
            </a:custGeom>
            <a:solidFill>
              <a:srgbClr val="F4BE1A"/>
            </a:solidFill>
          </p:spPr>
          <p:txBody>
            <a:bodyPr wrap="square" lIns="0" tIns="0" rIns="0" bIns="0" rtlCol="0"/>
            <a:lstStyle/>
            <a:p>
              <a:endParaRPr/>
            </a:p>
          </p:txBody>
        </p:sp>
        <p:sp>
          <p:nvSpPr>
            <p:cNvPr id="60" name="object 60"/>
            <p:cNvSpPr/>
            <p:nvPr/>
          </p:nvSpPr>
          <p:spPr>
            <a:xfrm>
              <a:off x="10529315" y="3909059"/>
              <a:ext cx="734695" cy="184785"/>
            </a:xfrm>
            <a:custGeom>
              <a:avLst/>
              <a:gdLst/>
              <a:ahLst/>
              <a:cxnLst/>
              <a:rect l="l" t="t" r="r" b="b"/>
              <a:pathLst>
                <a:path w="734695" h="184785">
                  <a:moveTo>
                    <a:pt x="734567" y="0"/>
                  </a:moveTo>
                  <a:lnTo>
                    <a:pt x="705719" y="31531"/>
                  </a:lnTo>
                  <a:lnTo>
                    <a:pt x="627030" y="58800"/>
                  </a:lnTo>
                  <a:lnTo>
                    <a:pt x="572680" y="69639"/>
                  </a:lnTo>
                  <a:lnTo>
                    <a:pt x="510289" y="77974"/>
                  </a:lnTo>
                  <a:lnTo>
                    <a:pt x="441333" y="83326"/>
                  </a:lnTo>
                  <a:lnTo>
                    <a:pt x="367283" y="85216"/>
                  </a:lnTo>
                  <a:lnTo>
                    <a:pt x="293234" y="83326"/>
                  </a:lnTo>
                  <a:lnTo>
                    <a:pt x="224278" y="77974"/>
                  </a:lnTo>
                  <a:lnTo>
                    <a:pt x="161887" y="69639"/>
                  </a:lnTo>
                  <a:lnTo>
                    <a:pt x="107537" y="58800"/>
                  </a:lnTo>
                  <a:lnTo>
                    <a:pt x="62699" y="45938"/>
                  </a:lnTo>
                  <a:lnTo>
                    <a:pt x="7457" y="16059"/>
                  </a:lnTo>
                  <a:lnTo>
                    <a:pt x="0" y="0"/>
                  </a:lnTo>
                  <a:lnTo>
                    <a:pt x="0" y="99187"/>
                  </a:lnTo>
                  <a:lnTo>
                    <a:pt x="28848" y="130718"/>
                  </a:lnTo>
                  <a:lnTo>
                    <a:pt x="107537" y="157987"/>
                  </a:lnTo>
                  <a:lnTo>
                    <a:pt x="161887" y="168826"/>
                  </a:lnTo>
                  <a:lnTo>
                    <a:pt x="224278" y="177161"/>
                  </a:lnTo>
                  <a:lnTo>
                    <a:pt x="293234" y="182513"/>
                  </a:lnTo>
                  <a:lnTo>
                    <a:pt x="367283" y="184403"/>
                  </a:lnTo>
                  <a:lnTo>
                    <a:pt x="441333" y="182513"/>
                  </a:lnTo>
                  <a:lnTo>
                    <a:pt x="510289" y="177161"/>
                  </a:lnTo>
                  <a:lnTo>
                    <a:pt x="572680" y="168826"/>
                  </a:lnTo>
                  <a:lnTo>
                    <a:pt x="627030" y="157987"/>
                  </a:lnTo>
                  <a:lnTo>
                    <a:pt x="671868" y="145125"/>
                  </a:lnTo>
                  <a:lnTo>
                    <a:pt x="727110" y="115246"/>
                  </a:lnTo>
                  <a:lnTo>
                    <a:pt x="734567" y="99187"/>
                  </a:lnTo>
                  <a:lnTo>
                    <a:pt x="734567" y="0"/>
                  </a:lnTo>
                  <a:close/>
                </a:path>
              </a:pathLst>
            </a:custGeom>
            <a:solidFill>
              <a:srgbClr val="E3AE17"/>
            </a:solidFill>
          </p:spPr>
          <p:txBody>
            <a:bodyPr wrap="square" lIns="0" tIns="0" rIns="0" bIns="0" rtlCol="0"/>
            <a:lstStyle/>
            <a:p>
              <a:endParaRPr/>
            </a:p>
          </p:txBody>
        </p:sp>
        <p:sp>
          <p:nvSpPr>
            <p:cNvPr id="61" name="object 61"/>
            <p:cNvSpPr/>
            <p:nvPr/>
          </p:nvSpPr>
          <p:spPr>
            <a:xfrm>
              <a:off x="10443971" y="3668267"/>
              <a:ext cx="736600" cy="155575"/>
            </a:xfrm>
            <a:custGeom>
              <a:avLst/>
              <a:gdLst/>
              <a:ahLst/>
              <a:cxnLst/>
              <a:rect l="l" t="t" r="r" b="b"/>
              <a:pathLst>
                <a:path w="736600" h="155575">
                  <a:moveTo>
                    <a:pt x="368046" y="0"/>
                  </a:moveTo>
                  <a:lnTo>
                    <a:pt x="293854" y="1579"/>
                  </a:lnTo>
                  <a:lnTo>
                    <a:pt x="224760" y="6107"/>
                  </a:lnTo>
                  <a:lnTo>
                    <a:pt x="162241" y="13273"/>
                  </a:lnTo>
                  <a:lnTo>
                    <a:pt x="107775" y="22764"/>
                  </a:lnTo>
                  <a:lnTo>
                    <a:pt x="62840" y="34267"/>
                  </a:lnTo>
                  <a:lnTo>
                    <a:pt x="7474" y="62059"/>
                  </a:lnTo>
                  <a:lnTo>
                    <a:pt x="0" y="77723"/>
                  </a:lnTo>
                  <a:lnTo>
                    <a:pt x="7474" y="93388"/>
                  </a:lnTo>
                  <a:lnTo>
                    <a:pt x="62840" y="121180"/>
                  </a:lnTo>
                  <a:lnTo>
                    <a:pt x="107775" y="132683"/>
                  </a:lnTo>
                  <a:lnTo>
                    <a:pt x="162241" y="142174"/>
                  </a:lnTo>
                  <a:lnTo>
                    <a:pt x="224760" y="149340"/>
                  </a:lnTo>
                  <a:lnTo>
                    <a:pt x="293854" y="153868"/>
                  </a:lnTo>
                  <a:lnTo>
                    <a:pt x="368046" y="155447"/>
                  </a:lnTo>
                  <a:lnTo>
                    <a:pt x="442237" y="153868"/>
                  </a:lnTo>
                  <a:lnTo>
                    <a:pt x="511331" y="149340"/>
                  </a:lnTo>
                  <a:lnTo>
                    <a:pt x="573850" y="142174"/>
                  </a:lnTo>
                  <a:lnTo>
                    <a:pt x="628316" y="132683"/>
                  </a:lnTo>
                  <a:lnTo>
                    <a:pt x="673251" y="121180"/>
                  </a:lnTo>
                  <a:lnTo>
                    <a:pt x="728617" y="93388"/>
                  </a:lnTo>
                  <a:lnTo>
                    <a:pt x="736092" y="77723"/>
                  </a:lnTo>
                  <a:lnTo>
                    <a:pt x="728617" y="62059"/>
                  </a:lnTo>
                  <a:lnTo>
                    <a:pt x="673251" y="34267"/>
                  </a:lnTo>
                  <a:lnTo>
                    <a:pt x="628316" y="22764"/>
                  </a:lnTo>
                  <a:lnTo>
                    <a:pt x="573850" y="13273"/>
                  </a:lnTo>
                  <a:lnTo>
                    <a:pt x="511331" y="6107"/>
                  </a:lnTo>
                  <a:lnTo>
                    <a:pt x="442237" y="1579"/>
                  </a:lnTo>
                  <a:lnTo>
                    <a:pt x="368046" y="0"/>
                  </a:lnTo>
                  <a:close/>
                </a:path>
              </a:pathLst>
            </a:custGeom>
            <a:solidFill>
              <a:srgbClr val="FFD948"/>
            </a:solidFill>
          </p:spPr>
          <p:txBody>
            <a:bodyPr wrap="square" lIns="0" tIns="0" rIns="0" bIns="0" rtlCol="0"/>
            <a:lstStyle/>
            <a:p>
              <a:endParaRPr/>
            </a:p>
          </p:txBody>
        </p:sp>
        <p:sp>
          <p:nvSpPr>
            <p:cNvPr id="62" name="object 62"/>
            <p:cNvSpPr/>
            <p:nvPr/>
          </p:nvSpPr>
          <p:spPr>
            <a:xfrm>
              <a:off x="10443971" y="3738371"/>
              <a:ext cx="736600" cy="186055"/>
            </a:xfrm>
            <a:custGeom>
              <a:avLst/>
              <a:gdLst/>
              <a:ahLst/>
              <a:cxnLst/>
              <a:rect l="l" t="t" r="r" b="b"/>
              <a:pathLst>
                <a:path w="736600" h="186054">
                  <a:moveTo>
                    <a:pt x="736092" y="0"/>
                  </a:moveTo>
                  <a:lnTo>
                    <a:pt x="707195" y="31644"/>
                  </a:lnTo>
                  <a:lnTo>
                    <a:pt x="628364" y="59039"/>
                  </a:lnTo>
                  <a:lnTo>
                    <a:pt x="573906" y="69933"/>
                  </a:lnTo>
                  <a:lnTo>
                    <a:pt x="511385" y="78313"/>
                  </a:lnTo>
                  <a:lnTo>
                    <a:pt x="442274" y="83696"/>
                  </a:lnTo>
                  <a:lnTo>
                    <a:pt x="368046" y="85597"/>
                  </a:lnTo>
                  <a:lnTo>
                    <a:pt x="293817" y="83696"/>
                  </a:lnTo>
                  <a:lnTo>
                    <a:pt x="224706" y="78313"/>
                  </a:lnTo>
                  <a:lnTo>
                    <a:pt x="162185" y="69933"/>
                  </a:lnTo>
                  <a:lnTo>
                    <a:pt x="107727" y="59039"/>
                  </a:lnTo>
                  <a:lnTo>
                    <a:pt x="62806" y="46115"/>
                  </a:lnTo>
                  <a:lnTo>
                    <a:pt x="7469" y="16111"/>
                  </a:lnTo>
                  <a:lnTo>
                    <a:pt x="0" y="0"/>
                  </a:lnTo>
                  <a:lnTo>
                    <a:pt x="0" y="100329"/>
                  </a:lnTo>
                  <a:lnTo>
                    <a:pt x="28896" y="131974"/>
                  </a:lnTo>
                  <a:lnTo>
                    <a:pt x="107727" y="159369"/>
                  </a:lnTo>
                  <a:lnTo>
                    <a:pt x="162185" y="170263"/>
                  </a:lnTo>
                  <a:lnTo>
                    <a:pt x="224706" y="178643"/>
                  </a:lnTo>
                  <a:lnTo>
                    <a:pt x="293817" y="184026"/>
                  </a:lnTo>
                  <a:lnTo>
                    <a:pt x="368046" y="185927"/>
                  </a:lnTo>
                  <a:lnTo>
                    <a:pt x="442274" y="184026"/>
                  </a:lnTo>
                  <a:lnTo>
                    <a:pt x="511385" y="178643"/>
                  </a:lnTo>
                  <a:lnTo>
                    <a:pt x="573906" y="170263"/>
                  </a:lnTo>
                  <a:lnTo>
                    <a:pt x="628364" y="159369"/>
                  </a:lnTo>
                  <a:lnTo>
                    <a:pt x="673285" y="146445"/>
                  </a:lnTo>
                  <a:lnTo>
                    <a:pt x="728622" y="116441"/>
                  </a:lnTo>
                  <a:lnTo>
                    <a:pt x="736092" y="100329"/>
                  </a:lnTo>
                  <a:lnTo>
                    <a:pt x="736092" y="0"/>
                  </a:lnTo>
                  <a:close/>
                </a:path>
              </a:pathLst>
            </a:custGeom>
            <a:solidFill>
              <a:srgbClr val="F4BE1A"/>
            </a:solidFill>
          </p:spPr>
          <p:txBody>
            <a:bodyPr wrap="square" lIns="0" tIns="0" rIns="0" bIns="0" rtlCol="0"/>
            <a:lstStyle/>
            <a:p>
              <a:endParaRPr/>
            </a:p>
          </p:txBody>
        </p:sp>
        <p:sp>
          <p:nvSpPr>
            <p:cNvPr id="63" name="object 63"/>
            <p:cNvSpPr/>
            <p:nvPr/>
          </p:nvSpPr>
          <p:spPr>
            <a:xfrm>
              <a:off x="10500360" y="3782567"/>
              <a:ext cx="623570" cy="142240"/>
            </a:xfrm>
            <a:custGeom>
              <a:avLst/>
              <a:gdLst/>
              <a:ahLst/>
              <a:cxnLst/>
              <a:rect l="l" t="t" r="r" b="b"/>
              <a:pathLst>
                <a:path w="623570" h="142239">
                  <a:moveTo>
                    <a:pt x="28956" y="9144"/>
                  </a:moveTo>
                  <a:lnTo>
                    <a:pt x="21043" y="7048"/>
                  </a:lnTo>
                  <a:lnTo>
                    <a:pt x="6680" y="2400"/>
                  </a:lnTo>
                  <a:lnTo>
                    <a:pt x="0" y="0"/>
                  </a:lnTo>
                  <a:lnTo>
                    <a:pt x="0" y="99060"/>
                  </a:lnTo>
                  <a:lnTo>
                    <a:pt x="13665" y="103822"/>
                  </a:lnTo>
                  <a:lnTo>
                    <a:pt x="21043" y="106108"/>
                  </a:lnTo>
                  <a:lnTo>
                    <a:pt x="28956" y="108204"/>
                  </a:lnTo>
                  <a:lnTo>
                    <a:pt x="28956" y="9144"/>
                  </a:lnTo>
                  <a:close/>
                </a:path>
                <a:path w="623570" h="142239">
                  <a:moveTo>
                    <a:pt x="99060" y="25146"/>
                  </a:moveTo>
                  <a:lnTo>
                    <a:pt x="77152" y="21348"/>
                  </a:lnTo>
                  <a:lnTo>
                    <a:pt x="70104" y="19812"/>
                  </a:lnTo>
                  <a:lnTo>
                    <a:pt x="70104" y="119634"/>
                  </a:lnTo>
                  <a:lnTo>
                    <a:pt x="91706" y="123444"/>
                  </a:lnTo>
                  <a:lnTo>
                    <a:pt x="99060" y="124968"/>
                  </a:lnTo>
                  <a:lnTo>
                    <a:pt x="99060" y="25146"/>
                  </a:lnTo>
                  <a:close/>
                </a:path>
                <a:path w="623570" h="142239">
                  <a:moveTo>
                    <a:pt x="169164" y="35179"/>
                  </a:moveTo>
                  <a:lnTo>
                    <a:pt x="141732" y="32004"/>
                  </a:lnTo>
                  <a:lnTo>
                    <a:pt x="141732" y="130937"/>
                  </a:lnTo>
                  <a:lnTo>
                    <a:pt x="162191" y="133553"/>
                  </a:lnTo>
                  <a:lnTo>
                    <a:pt x="169164" y="134112"/>
                  </a:lnTo>
                  <a:lnTo>
                    <a:pt x="169164" y="35179"/>
                  </a:lnTo>
                  <a:close/>
                </a:path>
                <a:path w="623570" h="142239">
                  <a:moveTo>
                    <a:pt x="240792" y="39751"/>
                  </a:moveTo>
                  <a:lnTo>
                    <a:pt x="211836" y="38100"/>
                  </a:lnTo>
                  <a:lnTo>
                    <a:pt x="211836" y="137033"/>
                  </a:lnTo>
                  <a:lnTo>
                    <a:pt x="233362" y="138518"/>
                  </a:lnTo>
                  <a:lnTo>
                    <a:pt x="240792" y="138684"/>
                  </a:lnTo>
                  <a:lnTo>
                    <a:pt x="240792" y="39751"/>
                  </a:lnTo>
                  <a:close/>
                </a:path>
                <a:path w="623570" h="142239">
                  <a:moveTo>
                    <a:pt x="324612" y="41148"/>
                  </a:moveTo>
                  <a:lnTo>
                    <a:pt x="297180" y="41148"/>
                  </a:lnTo>
                  <a:lnTo>
                    <a:pt x="297180" y="141224"/>
                  </a:lnTo>
                  <a:lnTo>
                    <a:pt x="301371" y="141732"/>
                  </a:lnTo>
                  <a:lnTo>
                    <a:pt x="320421" y="141732"/>
                  </a:lnTo>
                  <a:lnTo>
                    <a:pt x="324612" y="141224"/>
                  </a:lnTo>
                  <a:lnTo>
                    <a:pt x="324612" y="41148"/>
                  </a:lnTo>
                  <a:close/>
                </a:path>
                <a:path w="623570" h="142239">
                  <a:moveTo>
                    <a:pt x="409956" y="38100"/>
                  </a:moveTo>
                  <a:lnTo>
                    <a:pt x="382524" y="39751"/>
                  </a:lnTo>
                  <a:lnTo>
                    <a:pt x="382524" y="138684"/>
                  </a:lnTo>
                  <a:lnTo>
                    <a:pt x="396430" y="138099"/>
                  </a:lnTo>
                  <a:lnTo>
                    <a:pt x="409956" y="137033"/>
                  </a:lnTo>
                  <a:lnTo>
                    <a:pt x="409956" y="38100"/>
                  </a:lnTo>
                  <a:close/>
                </a:path>
                <a:path w="623570" h="142239">
                  <a:moveTo>
                    <a:pt x="481584" y="32004"/>
                  </a:moveTo>
                  <a:lnTo>
                    <a:pt x="452628" y="35179"/>
                  </a:lnTo>
                  <a:lnTo>
                    <a:pt x="452628" y="134112"/>
                  </a:lnTo>
                  <a:lnTo>
                    <a:pt x="459968" y="133553"/>
                  </a:lnTo>
                  <a:lnTo>
                    <a:pt x="481584" y="130937"/>
                  </a:lnTo>
                  <a:lnTo>
                    <a:pt x="481584" y="32004"/>
                  </a:lnTo>
                  <a:close/>
                </a:path>
                <a:path w="623570" h="142239">
                  <a:moveTo>
                    <a:pt x="551688" y="19812"/>
                  </a:moveTo>
                  <a:lnTo>
                    <a:pt x="538162" y="22720"/>
                  </a:lnTo>
                  <a:lnTo>
                    <a:pt x="524256" y="25146"/>
                  </a:lnTo>
                  <a:lnTo>
                    <a:pt x="524256" y="124968"/>
                  </a:lnTo>
                  <a:lnTo>
                    <a:pt x="544931" y="120815"/>
                  </a:lnTo>
                  <a:lnTo>
                    <a:pt x="551688" y="119634"/>
                  </a:lnTo>
                  <a:lnTo>
                    <a:pt x="551688" y="19812"/>
                  </a:lnTo>
                  <a:close/>
                </a:path>
                <a:path w="623570" h="142239">
                  <a:moveTo>
                    <a:pt x="623316" y="0"/>
                  </a:moveTo>
                  <a:lnTo>
                    <a:pt x="609447" y="4762"/>
                  </a:lnTo>
                  <a:lnTo>
                    <a:pt x="594360" y="9144"/>
                  </a:lnTo>
                  <a:lnTo>
                    <a:pt x="594360" y="108204"/>
                  </a:lnTo>
                  <a:lnTo>
                    <a:pt x="609447" y="103822"/>
                  </a:lnTo>
                  <a:lnTo>
                    <a:pt x="623316" y="99060"/>
                  </a:lnTo>
                  <a:lnTo>
                    <a:pt x="623316" y="0"/>
                  </a:lnTo>
                  <a:close/>
                </a:path>
              </a:pathLst>
            </a:custGeom>
            <a:solidFill>
              <a:srgbClr val="DCA815"/>
            </a:solidFill>
          </p:spPr>
          <p:txBody>
            <a:bodyPr wrap="square" lIns="0" tIns="0" rIns="0" bIns="0" rtlCol="0"/>
            <a:lstStyle/>
            <a:p>
              <a:endParaRPr/>
            </a:p>
          </p:txBody>
        </p:sp>
        <p:sp>
          <p:nvSpPr>
            <p:cNvPr id="64" name="object 64"/>
            <p:cNvSpPr/>
            <p:nvPr/>
          </p:nvSpPr>
          <p:spPr>
            <a:xfrm>
              <a:off x="10585704" y="3953255"/>
              <a:ext cx="622300" cy="140335"/>
            </a:xfrm>
            <a:custGeom>
              <a:avLst/>
              <a:gdLst/>
              <a:ahLst/>
              <a:cxnLst/>
              <a:rect l="l" t="t" r="r" b="b"/>
              <a:pathLst>
                <a:path w="622300" h="140335">
                  <a:moveTo>
                    <a:pt x="27432" y="9144"/>
                  </a:moveTo>
                  <a:lnTo>
                    <a:pt x="20091" y="7048"/>
                  </a:lnTo>
                  <a:lnTo>
                    <a:pt x="6400" y="2400"/>
                  </a:lnTo>
                  <a:lnTo>
                    <a:pt x="0" y="0"/>
                  </a:lnTo>
                  <a:lnTo>
                    <a:pt x="0" y="99060"/>
                  </a:lnTo>
                  <a:lnTo>
                    <a:pt x="13093" y="103822"/>
                  </a:lnTo>
                  <a:lnTo>
                    <a:pt x="20091" y="106108"/>
                  </a:lnTo>
                  <a:lnTo>
                    <a:pt x="27432" y="108204"/>
                  </a:lnTo>
                  <a:lnTo>
                    <a:pt x="27432" y="9144"/>
                  </a:lnTo>
                  <a:close/>
                </a:path>
                <a:path w="622300" h="140335">
                  <a:moveTo>
                    <a:pt x="99060" y="23749"/>
                  </a:moveTo>
                  <a:lnTo>
                    <a:pt x="77152" y="19824"/>
                  </a:lnTo>
                  <a:lnTo>
                    <a:pt x="70104" y="18288"/>
                  </a:lnTo>
                  <a:lnTo>
                    <a:pt x="70104" y="117983"/>
                  </a:lnTo>
                  <a:lnTo>
                    <a:pt x="84391" y="120904"/>
                  </a:lnTo>
                  <a:lnTo>
                    <a:pt x="99060" y="123444"/>
                  </a:lnTo>
                  <a:lnTo>
                    <a:pt x="99060" y="23749"/>
                  </a:lnTo>
                  <a:close/>
                </a:path>
                <a:path w="622300" h="140335">
                  <a:moveTo>
                    <a:pt x="169164" y="33655"/>
                  </a:moveTo>
                  <a:lnTo>
                    <a:pt x="141732" y="30480"/>
                  </a:lnTo>
                  <a:lnTo>
                    <a:pt x="141732" y="129413"/>
                  </a:lnTo>
                  <a:lnTo>
                    <a:pt x="169164" y="132588"/>
                  </a:lnTo>
                  <a:lnTo>
                    <a:pt x="169164" y="33655"/>
                  </a:lnTo>
                  <a:close/>
                </a:path>
                <a:path w="622300" h="140335">
                  <a:moveTo>
                    <a:pt x="239268" y="39751"/>
                  </a:moveTo>
                  <a:lnTo>
                    <a:pt x="211836" y="38100"/>
                  </a:lnTo>
                  <a:lnTo>
                    <a:pt x="211836" y="137033"/>
                  </a:lnTo>
                  <a:lnTo>
                    <a:pt x="239268" y="138684"/>
                  </a:lnTo>
                  <a:lnTo>
                    <a:pt x="239268" y="39751"/>
                  </a:lnTo>
                  <a:close/>
                </a:path>
                <a:path w="622300" h="140335">
                  <a:moveTo>
                    <a:pt x="324612" y="41148"/>
                  </a:moveTo>
                  <a:lnTo>
                    <a:pt x="297180" y="41148"/>
                  </a:lnTo>
                  <a:lnTo>
                    <a:pt x="297180" y="140208"/>
                  </a:lnTo>
                  <a:lnTo>
                    <a:pt x="324612" y="140208"/>
                  </a:lnTo>
                  <a:lnTo>
                    <a:pt x="324612" y="41148"/>
                  </a:lnTo>
                  <a:close/>
                </a:path>
                <a:path w="622300" h="140335">
                  <a:moveTo>
                    <a:pt x="409956" y="38100"/>
                  </a:moveTo>
                  <a:lnTo>
                    <a:pt x="381000" y="39751"/>
                  </a:lnTo>
                  <a:lnTo>
                    <a:pt x="381000" y="138684"/>
                  </a:lnTo>
                  <a:lnTo>
                    <a:pt x="409956" y="137033"/>
                  </a:lnTo>
                  <a:lnTo>
                    <a:pt x="409956" y="38100"/>
                  </a:lnTo>
                  <a:close/>
                </a:path>
                <a:path w="622300" h="140335">
                  <a:moveTo>
                    <a:pt x="481584" y="30480"/>
                  </a:moveTo>
                  <a:lnTo>
                    <a:pt x="452628" y="33655"/>
                  </a:lnTo>
                  <a:lnTo>
                    <a:pt x="452628" y="132588"/>
                  </a:lnTo>
                  <a:lnTo>
                    <a:pt x="481584" y="129413"/>
                  </a:lnTo>
                  <a:lnTo>
                    <a:pt x="481584" y="30480"/>
                  </a:lnTo>
                  <a:close/>
                </a:path>
                <a:path w="622300" h="140335">
                  <a:moveTo>
                    <a:pt x="551688" y="18288"/>
                  </a:moveTo>
                  <a:lnTo>
                    <a:pt x="530148" y="22504"/>
                  </a:lnTo>
                  <a:lnTo>
                    <a:pt x="522732" y="23749"/>
                  </a:lnTo>
                  <a:lnTo>
                    <a:pt x="522732" y="123444"/>
                  </a:lnTo>
                  <a:lnTo>
                    <a:pt x="544550" y="119519"/>
                  </a:lnTo>
                  <a:lnTo>
                    <a:pt x="551688" y="117983"/>
                  </a:lnTo>
                  <a:lnTo>
                    <a:pt x="551688" y="18288"/>
                  </a:lnTo>
                  <a:close/>
                </a:path>
                <a:path w="622300" h="140335">
                  <a:moveTo>
                    <a:pt x="621792" y="0"/>
                  </a:moveTo>
                  <a:lnTo>
                    <a:pt x="608647" y="4762"/>
                  </a:lnTo>
                  <a:lnTo>
                    <a:pt x="594360" y="9144"/>
                  </a:lnTo>
                  <a:lnTo>
                    <a:pt x="594360" y="108204"/>
                  </a:lnTo>
                  <a:lnTo>
                    <a:pt x="608647" y="103822"/>
                  </a:lnTo>
                  <a:lnTo>
                    <a:pt x="621792" y="99060"/>
                  </a:lnTo>
                  <a:lnTo>
                    <a:pt x="621792" y="0"/>
                  </a:lnTo>
                  <a:close/>
                </a:path>
              </a:pathLst>
            </a:custGeom>
            <a:solidFill>
              <a:srgbClr val="C49213"/>
            </a:solidFill>
          </p:spPr>
          <p:txBody>
            <a:bodyPr wrap="square" lIns="0" tIns="0" rIns="0" bIns="0" rtlCol="0"/>
            <a:lstStyle/>
            <a:p>
              <a:endParaRPr/>
            </a:p>
          </p:txBody>
        </p:sp>
        <p:sp>
          <p:nvSpPr>
            <p:cNvPr id="65" name="object 65"/>
            <p:cNvSpPr/>
            <p:nvPr/>
          </p:nvSpPr>
          <p:spPr>
            <a:xfrm>
              <a:off x="10500360" y="4108703"/>
              <a:ext cx="623570" cy="140335"/>
            </a:xfrm>
            <a:custGeom>
              <a:avLst/>
              <a:gdLst/>
              <a:ahLst/>
              <a:cxnLst/>
              <a:rect l="l" t="t" r="r" b="b"/>
              <a:pathLst>
                <a:path w="623570" h="140335">
                  <a:moveTo>
                    <a:pt x="28956" y="9144"/>
                  </a:moveTo>
                  <a:lnTo>
                    <a:pt x="6680" y="2324"/>
                  </a:lnTo>
                  <a:lnTo>
                    <a:pt x="0" y="0"/>
                  </a:lnTo>
                  <a:lnTo>
                    <a:pt x="0" y="99060"/>
                  </a:lnTo>
                  <a:lnTo>
                    <a:pt x="13665" y="103632"/>
                  </a:lnTo>
                  <a:lnTo>
                    <a:pt x="28956" y="108204"/>
                  </a:lnTo>
                  <a:lnTo>
                    <a:pt x="28956" y="9144"/>
                  </a:lnTo>
                  <a:close/>
                </a:path>
                <a:path w="623570" h="140335">
                  <a:moveTo>
                    <a:pt x="99060" y="25146"/>
                  </a:moveTo>
                  <a:lnTo>
                    <a:pt x="70104" y="19812"/>
                  </a:lnTo>
                  <a:lnTo>
                    <a:pt x="70104" y="118110"/>
                  </a:lnTo>
                  <a:lnTo>
                    <a:pt x="99060" y="123444"/>
                  </a:lnTo>
                  <a:lnTo>
                    <a:pt x="99060" y="25146"/>
                  </a:lnTo>
                  <a:close/>
                </a:path>
                <a:path w="623570" h="140335">
                  <a:moveTo>
                    <a:pt x="169164" y="35179"/>
                  </a:moveTo>
                  <a:lnTo>
                    <a:pt x="141732" y="32004"/>
                  </a:lnTo>
                  <a:lnTo>
                    <a:pt x="141732" y="130937"/>
                  </a:lnTo>
                  <a:lnTo>
                    <a:pt x="169164" y="134112"/>
                  </a:lnTo>
                  <a:lnTo>
                    <a:pt x="169164" y="35179"/>
                  </a:lnTo>
                  <a:close/>
                </a:path>
                <a:path w="623570" h="140335">
                  <a:moveTo>
                    <a:pt x="240792" y="39751"/>
                  </a:moveTo>
                  <a:lnTo>
                    <a:pt x="226123" y="39306"/>
                  </a:lnTo>
                  <a:lnTo>
                    <a:pt x="211836" y="38100"/>
                  </a:lnTo>
                  <a:lnTo>
                    <a:pt x="211836" y="137033"/>
                  </a:lnTo>
                  <a:lnTo>
                    <a:pt x="240792" y="138684"/>
                  </a:lnTo>
                  <a:lnTo>
                    <a:pt x="240792" y="39751"/>
                  </a:lnTo>
                  <a:close/>
                </a:path>
                <a:path w="623570" h="140335">
                  <a:moveTo>
                    <a:pt x="324612" y="41148"/>
                  </a:moveTo>
                  <a:lnTo>
                    <a:pt x="297180" y="41148"/>
                  </a:lnTo>
                  <a:lnTo>
                    <a:pt x="297180" y="140208"/>
                  </a:lnTo>
                  <a:lnTo>
                    <a:pt x="324612" y="140208"/>
                  </a:lnTo>
                  <a:lnTo>
                    <a:pt x="324612" y="41148"/>
                  </a:lnTo>
                  <a:close/>
                </a:path>
                <a:path w="623570" h="140335">
                  <a:moveTo>
                    <a:pt x="409956" y="38100"/>
                  </a:moveTo>
                  <a:lnTo>
                    <a:pt x="396430" y="39306"/>
                  </a:lnTo>
                  <a:lnTo>
                    <a:pt x="382524" y="39751"/>
                  </a:lnTo>
                  <a:lnTo>
                    <a:pt x="382524" y="138684"/>
                  </a:lnTo>
                  <a:lnTo>
                    <a:pt x="409956" y="137033"/>
                  </a:lnTo>
                  <a:lnTo>
                    <a:pt x="409956" y="38100"/>
                  </a:lnTo>
                  <a:close/>
                </a:path>
                <a:path w="623570" h="140335">
                  <a:moveTo>
                    <a:pt x="481584" y="32004"/>
                  </a:moveTo>
                  <a:lnTo>
                    <a:pt x="452628" y="35179"/>
                  </a:lnTo>
                  <a:lnTo>
                    <a:pt x="452628" y="134112"/>
                  </a:lnTo>
                  <a:lnTo>
                    <a:pt x="481584" y="130937"/>
                  </a:lnTo>
                  <a:lnTo>
                    <a:pt x="481584" y="32004"/>
                  </a:lnTo>
                  <a:close/>
                </a:path>
                <a:path w="623570" h="140335">
                  <a:moveTo>
                    <a:pt x="551688" y="19812"/>
                  </a:moveTo>
                  <a:lnTo>
                    <a:pt x="524256" y="25146"/>
                  </a:lnTo>
                  <a:lnTo>
                    <a:pt x="524256" y="123444"/>
                  </a:lnTo>
                  <a:lnTo>
                    <a:pt x="551688" y="118110"/>
                  </a:lnTo>
                  <a:lnTo>
                    <a:pt x="551688" y="19812"/>
                  </a:lnTo>
                  <a:close/>
                </a:path>
                <a:path w="623570" h="140335">
                  <a:moveTo>
                    <a:pt x="623316" y="0"/>
                  </a:moveTo>
                  <a:lnTo>
                    <a:pt x="594360" y="9144"/>
                  </a:lnTo>
                  <a:lnTo>
                    <a:pt x="594360" y="108204"/>
                  </a:lnTo>
                  <a:lnTo>
                    <a:pt x="616546" y="101384"/>
                  </a:lnTo>
                  <a:lnTo>
                    <a:pt x="623316" y="99060"/>
                  </a:lnTo>
                  <a:lnTo>
                    <a:pt x="623316" y="0"/>
                  </a:lnTo>
                  <a:close/>
                </a:path>
              </a:pathLst>
            </a:custGeom>
            <a:solidFill>
              <a:srgbClr val="DCA815"/>
            </a:solidFill>
          </p:spPr>
          <p:txBody>
            <a:bodyPr wrap="square" lIns="0" tIns="0" rIns="0" bIns="0" rtlCol="0"/>
            <a:lstStyle/>
            <a:p>
              <a:endParaRPr/>
            </a:p>
          </p:txBody>
        </p:sp>
        <p:sp>
          <p:nvSpPr>
            <p:cNvPr id="66" name="object 66"/>
            <p:cNvSpPr/>
            <p:nvPr/>
          </p:nvSpPr>
          <p:spPr>
            <a:xfrm>
              <a:off x="10543032" y="4264151"/>
              <a:ext cx="623570" cy="142240"/>
            </a:xfrm>
            <a:custGeom>
              <a:avLst/>
              <a:gdLst/>
              <a:ahLst/>
              <a:cxnLst/>
              <a:rect l="l" t="t" r="r" b="b"/>
              <a:pathLst>
                <a:path w="623570" h="142239">
                  <a:moveTo>
                    <a:pt x="27432" y="9144"/>
                  </a:moveTo>
                  <a:lnTo>
                    <a:pt x="20091" y="7048"/>
                  </a:lnTo>
                  <a:lnTo>
                    <a:pt x="6400" y="2400"/>
                  </a:lnTo>
                  <a:lnTo>
                    <a:pt x="0" y="0"/>
                  </a:lnTo>
                  <a:lnTo>
                    <a:pt x="0" y="99060"/>
                  </a:lnTo>
                  <a:lnTo>
                    <a:pt x="13093" y="103822"/>
                  </a:lnTo>
                  <a:lnTo>
                    <a:pt x="20091" y="106108"/>
                  </a:lnTo>
                  <a:lnTo>
                    <a:pt x="27432" y="108204"/>
                  </a:lnTo>
                  <a:lnTo>
                    <a:pt x="27432" y="9144"/>
                  </a:lnTo>
                  <a:close/>
                </a:path>
                <a:path w="623570" h="142239">
                  <a:moveTo>
                    <a:pt x="99060" y="25146"/>
                  </a:moveTo>
                  <a:lnTo>
                    <a:pt x="77152" y="21336"/>
                  </a:lnTo>
                  <a:lnTo>
                    <a:pt x="70104" y="19812"/>
                  </a:lnTo>
                  <a:lnTo>
                    <a:pt x="70104" y="118110"/>
                  </a:lnTo>
                  <a:lnTo>
                    <a:pt x="84391" y="120967"/>
                  </a:lnTo>
                  <a:lnTo>
                    <a:pt x="99060" y="123444"/>
                  </a:lnTo>
                  <a:lnTo>
                    <a:pt x="99060" y="25146"/>
                  </a:lnTo>
                  <a:close/>
                </a:path>
                <a:path w="623570" h="142239">
                  <a:moveTo>
                    <a:pt x="169164" y="35179"/>
                  </a:moveTo>
                  <a:lnTo>
                    <a:pt x="141732" y="32004"/>
                  </a:lnTo>
                  <a:lnTo>
                    <a:pt x="141732" y="130937"/>
                  </a:lnTo>
                  <a:lnTo>
                    <a:pt x="169164" y="134112"/>
                  </a:lnTo>
                  <a:lnTo>
                    <a:pt x="169164" y="35179"/>
                  </a:lnTo>
                  <a:close/>
                </a:path>
                <a:path w="623570" h="142239">
                  <a:moveTo>
                    <a:pt x="240792" y="39751"/>
                  </a:moveTo>
                  <a:lnTo>
                    <a:pt x="211836" y="38100"/>
                  </a:lnTo>
                  <a:lnTo>
                    <a:pt x="211836" y="137033"/>
                  </a:lnTo>
                  <a:lnTo>
                    <a:pt x="240792" y="138684"/>
                  </a:lnTo>
                  <a:lnTo>
                    <a:pt x="240792" y="39751"/>
                  </a:lnTo>
                  <a:close/>
                </a:path>
                <a:path w="623570" h="142239">
                  <a:moveTo>
                    <a:pt x="324612" y="41148"/>
                  </a:moveTo>
                  <a:lnTo>
                    <a:pt x="297180" y="41148"/>
                  </a:lnTo>
                  <a:lnTo>
                    <a:pt x="297180" y="141224"/>
                  </a:lnTo>
                  <a:lnTo>
                    <a:pt x="301879" y="141224"/>
                  </a:lnTo>
                  <a:lnTo>
                    <a:pt x="306451" y="141732"/>
                  </a:lnTo>
                  <a:lnTo>
                    <a:pt x="315849" y="141732"/>
                  </a:lnTo>
                  <a:lnTo>
                    <a:pt x="319913" y="141224"/>
                  </a:lnTo>
                  <a:lnTo>
                    <a:pt x="324612" y="141224"/>
                  </a:lnTo>
                  <a:lnTo>
                    <a:pt x="324612" y="41148"/>
                  </a:lnTo>
                  <a:close/>
                </a:path>
                <a:path w="623570" h="142239">
                  <a:moveTo>
                    <a:pt x="409956" y="38100"/>
                  </a:moveTo>
                  <a:lnTo>
                    <a:pt x="381000" y="39751"/>
                  </a:lnTo>
                  <a:lnTo>
                    <a:pt x="381000" y="138684"/>
                  </a:lnTo>
                  <a:lnTo>
                    <a:pt x="409956" y="137033"/>
                  </a:lnTo>
                  <a:lnTo>
                    <a:pt x="409956" y="38100"/>
                  </a:lnTo>
                  <a:close/>
                </a:path>
                <a:path w="623570" h="142239">
                  <a:moveTo>
                    <a:pt x="481584" y="32004"/>
                  </a:moveTo>
                  <a:lnTo>
                    <a:pt x="452628" y="35179"/>
                  </a:lnTo>
                  <a:lnTo>
                    <a:pt x="452628" y="134112"/>
                  </a:lnTo>
                  <a:lnTo>
                    <a:pt x="481584" y="130937"/>
                  </a:lnTo>
                  <a:lnTo>
                    <a:pt x="481584" y="32004"/>
                  </a:lnTo>
                  <a:close/>
                </a:path>
                <a:path w="623570" h="142239">
                  <a:moveTo>
                    <a:pt x="551688" y="19812"/>
                  </a:moveTo>
                  <a:lnTo>
                    <a:pt x="538162" y="22682"/>
                  </a:lnTo>
                  <a:lnTo>
                    <a:pt x="524256" y="25146"/>
                  </a:lnTo>
                  <a:lnTo>
                    <a:pt x="524256" y="123444"/>
                  </a:lnTo>
                  <a:lnTo>
                    <a:pt x="544931" y="119634"/>
                  </a:lnTo>
                  <a:lnTo>
                    <a:pt x="551688" y="118110"/>
                  </a:lnTo>
                  <a:lnTo>
                    <a:pt x="551688" y="19812"/>
                  </a:lnTo>
                  <a:close/>
                </a:path>
                <a:path w="623570" h="142239">
                  <a:moveTo>
                    <a:pt x="623316" y="0"/>
                  </a:moveTo>
                  <a:lnTo>
                    <a:pt x="609447" y="4762"/>
                  </a:lnTo>
                  <a:lnTo>
                    <a:pt x="594360" y="9144"/>
                  </a:lnTo>
                  <a:lnTo>
                    <a:pt x="594360" y="108204"/>
                  </a:lnTo>
                  <a:lnTo>
                    <a:pt x="609447" y="103822"/>
                  </a:lnTo>
                  <a:lnTo>
                    <a:pt x="623316" y="99060"/>
                  </a:lnTo>
                  <a:lnTo>
                    <a:pt x="623316" y="0"/>
                  </a:lnTo>
                  <a:close/>
                </a:path>
              </a:pathLst>
            </a:custGeom>
            <a:solidFill>
              <a:srgbClr val="C49213"/>
            </a:solidFill>
          </p:spPr>
          <p:txBody>
            <a:bodyPr wrap="square" lIns="0" tIns="0" rIns="0" bIns="0" rtlCol="0"/>
            <a:lstStyle/>
            <a:p>
              <a:endParaRPr/>
            </a:p>
          </p:txBody>
        </p:sp>
        <p:sp>
          <p:nvSpPr>
            <p:cNvPr id="67" name="object 67"/>
            <p:cNvSpPr/>
            <p:nvPr/>
          </p:nvSpPr>
          <p:spPr>
            <a:xfrm>
              <a:off x="10485119" y="4183379"/>
              <a:ext cx="737870" cy="121920"/>
            </a:xfrm>
            <a:custGeom>
              <a:avLst/>
              <a:gdLst/>
              <a:ahLst/>
              <a:cxnLst/>
              <a:rect l="l" t="t" r="r" b="b"/>
              <a:pathLst>
                <a:path w="737870" h="121920">
                  <a:moveTo>
                    <a:pt x="683768" y="0"/>
                  </a:moveTo>
                  <a:lnTo>
                    <a:pt x="625672" y="28487"/>
                  </a:lnTo>
                  <a:lnTo>
                    <a:pt x="580721" y="40668"/>
                  </a:lnTo>
                  <a:lnTo>
                    <a:pt x="526975" y="50896"/>
                  </a:lnTo>
                  <a:lnTo>
                    <a:pt x="465788" y="58738"/>
                  </a:lnTo>
                  <a:lnTo>
                    <a:pt x="398517" y="63761"/>
                  </a:lnTo>
                  <a:lnTo>
                    <a:pt x="326516" y="65532"/>
                  </a:lnTo>
                  <a:lnTo>
                    <a:pt x="260709" y="64060"/>
                  </a:lnTo>
                  <a:lnTo>
                    <a:pt x="198712" y="59854"/>
                  </a:lnTo>
                  <a:lnTo>
                    <a:pt x="141541" y="53228"/>
                  </a:lnTo>
                  <a:lnTo>
                    <a:pt x="90212" y="44497"/>
                  </a:lnTo>
                  <a:lnTo>
                    <a:pt x="45741" y="33973"/>
                  </a:lnTo>
                  <a:lnTo>
                    <a:pt x="9144" y="21971"/>
                  </a:lnTo>
                  <a:lnTo>
                    <a:pt x="3809" y="27432"/>
                  </a:lnTo>
                  <a:lnTo>
                    <a:pt x="0" y="33274"/>
                  </a:lnTo>
                  <a:lnTo>
                    <a:pt x="0" y="39243"/>
                  </a:lnTo>
                  <a:lnTo>
                    <a:pt x="29019" y="70270"/>
                  </a:lnTo>
                  <a:lnTo>
                    <a:pt x="108140" y="96678"/>
                  </a:lnTo>
                  <a:lnTo>
                    <a:pt x="162768" y="107078"/>
                  </a:lnTo>
                  <a:lnTo>
                    <a:pt x="225456" y="115038"/>
                  </a:lnTo>
                  <a:lnTo>
                    <a:pt x="294717" y="120128"/>
                  </a:lnTo>
                  <a:lnTo>
                    <a:pt x="369061" y="121920"/>
                  </a:lnTo>
                  <a:lnTo>
                    <a:pt x="443384" y="120128"/>
                  </a:lnTo>
                  <a:lnTo>
                    <a:pt x="512587" y="115038"/>
                  </a:lnTo>
                  <a:lnTo>
                    <a:pt x="575194" y="107078"/>
                  </a:lnTo>
                  <a:lnTo>
                    <a:pt x="629729" y="96678"/>
                  </a:lnTo>
                  <a:lnTo>
                    <a:pt x="674715" y="84266"/>
                  </a:lnTo>
                  <a:lnTo>
                    <a:pt x="730134" y="55119"/>
                  </a:lnTo>
                  <a:lnTo>
                    <a:pt x="737615" y="39243"/>
                  </a:lnTo>
                  <a:lnTo>
                    <a:pt x="734042" y="28324"/>
                  </a:lnTo>
                  <a:lnTo>
                    <a:pt x="723598" y="18192"/>
                  </a:lnTo>
                  <a:lnTo>
                    <a:pt x="706701" y="8774"/>
                  </a:lnTo>
                  <a:lnTo>
                    <a:pt x="683768" y="0"/>
                  </a:lnTo>
                  <a:close/>
                </a:path>
              </a:pathLst>
            </a:custGeom>
            <a:solidFill>
              <a:srgbClr val="FBC52C"/>
            </a:solidFill>
          </p:spPr>
          <p:txBody>
            <a:bodyPr wrap="square" lIns="0" tIns="0" rIns="0" bIns="0" rtlCol="0"/>
            <a:lstStyle/>
            <a:p>
              <a:endParaRPr/>
            </a:p>
          </p:txBody>
        </p:sp>
        <p:sp>
          <p:nvSpPr>
            <p:cNvPr id="68" name="object 68"/>
            <p:cNvSpPr/>
            <p:nvPr/>
          </p:nvSpPr>
          <p:spPr>
            <a:xfrm>
              <a:off x="10443971" y="4018787"/>
              <a:ext cx="736600" cy="131445"/>
            </a:xfrm>
            <a:custGeom>
              <a:avLst/>
              <a:gdLst/>
              <a:ahLst/>
              <a:cxnLst/>
              <a:rect l="l" t="t" r="r" b="b"/>
              <a:pathLst>
                <a:path w="736600" h="131445">
                  <a:moveTo>
                    <a:pt x="87756" y="0"/>
                  </a:moveTo>
                  <a:lnTo>
                    <a:pt x="50845" y="10217"/>
                  </a:lnTo>
                  <a:lnTo>
                    <a:pt x="23256" y="21637"/>
                  </a:lnTo>
                  <a:lnTo>
                    <a:pt x="5978" y="34272"/>
                  </a:lnTo>
                  <a:lnTo>
                    <a:pt x="0" y="48132"/>
                  </a:lnTo>
                  <a:lnTo>
                    <a:pt x="7469" y="63984"/>
                  </a:lnTo>
                  <a:lnTo>
                    <a:pt x="62806" y="93181"/>
                  </a:lnTo>
                  <a:lnTo>
                    <a:pt x="107727" y="105648"/>
                  </a:lnTo>
                  <a:lnTo>
                    <a:pt x="162185" y="116109"/>
                  </a:lnTo>
                  <a:lnTo>
                    <a:pt x="224706" y="124124"/>
                  </a:lnTo>
                  <a:lnTo>
                    <a:pt x="293817" y="129255"/>
                  </a:lnTo>
                  <a:lnTo>
                    <a:pt x="368046" y="131063"/>
                  </a:lnTo>
                  <a:lnTo>
                    <a:pt x="442274" y="129255"/>
                  </a:lnTo>
                  <a:lnTo>
                    <a:pt x="511385" y="124124"/>
                  </a:lnTo>
                  <a:lnTo>
                    <a:pt x="573906" y="116109"/>
                  </a:lnTo>
                  <a:lnTo>
                    <a:pt x="628364" y="105648"/>
                  </a:lnTo>
                  <a:lnTo>
                    <a:pt x="673285" y="93181"/>
                  </a:lnTo>
                  <a:lnTo>
                    <a:pt x="728622" y="63984"/>
                  </a:lnTo>
                  <a:lnTo>
                    <a:pt x="736092" y="48132"/>
                  </a:lnTo>
                  <a:lnTo>
                    <a:pt x="736092" y="46481"/>
                  </a:lnTo>
                  <a:lnTo>
                    <a:pt x="735076" y="42799"/>
                  </a:lnTo>
                  <a:lnTo>
                    <a:pt x="698659" y="51614"/>
                  </a:lnTo>
                  <a:lnTo>
                    <a:pt x="657149" y="59261"/>
                  </a:lnTo>
                  <a:lnTo>
                    <a:pt x="611187" y="65547"/>
                  </a:lnTo>
                  <a:lnTo>
                    <a:pt x="561415" y="70278"/>
                  </a:lnTo>
                  <a:lnTo>
                    <a:pt x="508475" y="73258"/>
                  </a:lnTo>
                  <a:lnTo>
                    <a:pt x="453008" y="74294"/>
                  </a:lnTo>
                  <a:lnTo>
                    <a:pt x="384537" y="72701"/>
                  </a:lnTo>
                  <a:lnTo>
                    <a:pt x="320286" y="68169"/>
                  </a:lnTo>
                  <a:lnTo>
                    <a:pt x="261404" y="61067"/>
                  </a:lnTo>
                  <a:lnTo>
                    <a:pt x="209041" y="51768"/>
                  </a:lnTo>
                  <a:lnTo>
                    <a:pt x="164346" y="40641"/>
                  </a:lnTo>
                  <a:lnTo>
                    <a:pt x="102555" y="14386"/>
                  </a:lnTo>
                  <a:lnTo>
                    <a:pt x="87756" y="0"/>
                  </a:lnTo>
                  <a:close/>
                </a:path>
              </a:pathLst>
            </a:custGeom>
            <a:solidFill>
              <a:srgbClr val="FFD948"/>
            </a:solidFill>
          </p:spPr>
          <p:txBody>
            <a:bodyPr wrap="square" lIns="0" tIns="0" rIns="0" bIns="0" rtlCol="0"/>
            <a:lstStyle/>
            <a:p>
              <a:endParaRPr/>
            </a:p>
          </p:txBody>
        </p:sp>
        <p:sp>
          <p:nvSpPr>
            <p:cNvPr id="69" name="object 69"/>
            <p:cNvSpPr/>
            <p:nvPr/>
          </p:nvSpPr>
          <p:spPr>
            <a:xfrm>
              <a:off x="10529315" y="3860291"/>
              <a:ext cx="734695" cy="134620"/>
            </a:xfrm>
            <a:custGeom>
              <a:avLst/>
              <a:gdLst/>
              <a:ahLst/>
              <a:cxnLst/>
              <a:rect l="l" t="t" r="r" b="b"/>
              <a:pathLst>
                <a:path w="734695" h="134620">
                  <a:moveTo>
                    <a:pt x="635761" y="0"/>
                  </a:moveTo>
                  <a:lnTo>
                    <a:pt x="575747" y="27423"/>
                  </a:lnTo>
                  <a:lnTo>
                    <a:pt x="530945" y="39181"/>
                  </a:lnTo>
                  <a:lnTo>
                    <a:pt x="477957" y="49070"/>
                  </a:lnTo>
                  <a:lnTo>
                    <a:pt x="418040" y="56661"/>
                  </a:lnTo>
                  <a:lnTo>
                    <a:pt x="352451" y="61528"/>
                  </a:lnTo>
                  <a:lnTo>
                    <a:pt x="282448" y="63245"/>
                  </a:lnTo>
                  <a:lnTo>
                    <a:pt x="218874" y="61809"/>
                  </a:lnTo>
                  <a:lnTo>
                    <a:pt x="158886" y="57727"/>
                  </a:lnTo>
                  <a:lnTo>
                    <a:pt x="103353" y="51340"/>
                  </a:lnTo>
                  <a:lnTo>
                    <a:pt x="53148" y="42991"/>
                  </a:lnTo>
                  <a:lnTo>
                    <a:pt x="9143" y="33019"/>
                  </a:lnTo>
                  <a:lnTo>
                    <a:pt x="3175" y="38988"/>
                  </a:lnTo>
                  <a:lnTo>
                    <a:pt x="0" y="44322"/>
                  </a:lnTo>
                  <a:lnTo>
                    <a:pt x="0" y="50799"/>
                  </a:lnTo>
                  <a:lnTo>
                    <a:pt x="28848" y="82087"/>
                  </a:lnTo>
                  <a:lnTo>
                    <a:pt x="107537" y="108696"/>
                  </a:lnTo>
                  <a:lnTo>
                    <a:pt x="161887" y="119170"/>
                  </a:lnTo>
                  <a:lnTo>
                    <a:pt x="224278" y="127184"/>
                  </a:lnTo>
                  <a:lnTo>
                    <a:pt x="293234" y="132308"/>
                  </a:lnTo>
                  <a:lnTo>
                    <a:pt x="367283" y="134111"/>
                  </a:lnTo>
                  <a:lnTo>
                    <a:pt x="441333" y="132308"/>
                  </a:lnTo>
                  <a:lnTo>
                    <a:pt x="510289" y="127184"/>
                  </a:lnTo>
                  <a:lnTo>
                    <a:pt x="572680" y="119170"/>
                  </a:lnTo>
                  <a:lnTo>
                    <a:pt x="627030" y="108696"/>
                  </a:lnTo>
                  <a:lnTo>
                    <a:pt x="671868" y="96191"/>
                  </a:lnTo>
                  <a:lnTo>
                    <a:pt x="727110" y="66813"/>
                  </a:lnTo>
                  <a:lnTo>
                    <a:pt x="734567" y="50799"/>
                  </a:lnTo>
                  <a:lnTo>
                    <a:pt x="727737" y="35933"/>
                  </a:lnTo>
                  <a:lnTo>
                    <a:pt x="708120" y="22351"/>
                  </a:lnTo>
                  <a:lnTo>
                    <a:pt x="677025" y="10294"/>
                  </a:lnTo>
                  <a:lnTo>
                    <a:pt x="635761" y="0"/>
                  </a:lnTo>
                  <a:close/>
                </a:path>
              </a:pathLst>
            </a:custGeom>
            <a:solidFill>
              <a:srgbClr val="FBC52C"/>
            </a:solidFill>
          </p:spPr>
          <p:txBody>
            <a:bodyPr wrap="square" lIns="0" tIns="0" rIns="0" bIns="0" rtlCol="0"/>
            <a:lstStyle/>
            <a:p>
              <a:endParaRPr/>
            </a:p>
          </p:txBody>
        </p:sp>
      </p:grpSp>
      <p:sp>
        <p:nvSpPr>
          <p:cNvPr id="70" name="object 56"/>
          <p:cNvSpPr txBox="1"/>
          <p:nvPr/>
        </p:nvSpPr>
        <p:spPr>
          <a:xfrm>
            <a:off x="9973112" y="4635300"/>
            <a:ext cx="2177922" cy="1256113"/>
          </a:xfrm>
          <a:prstGeom prst="rect">
            <a:avLst/>
          </a:prstGeom>
        </p:spPr>
        <p:txBody>
          <a:bodyPr vert="horz" wrap="square" lIns="0" tIns="12065" rIns="0" bIns="0" rtlCol="0">
            <a:spAutoFit/>
          </a:bodyPr>
          <a:lstStyle/>
          <a:p>
            <a:pPr marL="71755" marR="67310" indent="1905" algn="ctr">
              <a:lnSpc>
                <a:spcPct val="100000"/>
              </a:lnSpc>
              <a:spcBef>
                <a:spcPts val="95"/>
              </a:spcBef>
            </a:pPr>
            <a:r>
              <a:rPr lang="en-US" sz="1600" b="1" spc="-15" dirty="0">
                <a:solidFill>
                  <a:srgbClr val="7E7E7E"/>
                </a:solidFill>
                <a:latin typeface="Arial"/>
                <a:cs typeface="Arial"/>
              </a:rPr>
              <a:t>Advertising </a:t>
            </a:r>
            <a:r>
              <a:rPr sz="1600" b="1" spc="-5" dirty="0">
                <a:solidFill>
                  <a:srgbClr val="7E7E7E"/>
                </a:solidFill>
                <a:latin typeface="Arial"/>
                <a:cs typeface="Arial"/>
              </a:rPr>
              <a:t>cost  </a:t>
            </a:r>
            <a:endParaRPr lang="en-US" sz="1600" b="1" spc="-5" dirty="0">
              <a:solidFill>
                <a:srgbClr val="7E7E7E"/>
              </a:solidFill>
              <a:latin typeface="Arial"/>
              <a:cs typeface="Arial"/>
            </a:endParaRPr>
          </a:p>
          <a:p>
            <a:pPr marL="71755" marR="67310" indent="1905" algn="ctr">
              <a:lnSpc>
                <a:spcPct val="100000"/>
              </a:lnSpc>
              <a:spcBef>
                <a:spcPts val="95"/>
              </a:spcBef>
            </a:pPr>
            <a:r>
              <a:rPr lang="en-US" sz="1600" spc="-5" dirty="0">
                <a:solidFill>
                  <a:srgbClr val="7E7E7E"/>
                </a:solidFill>
                <a:latin typeface="Arial"/>
                <a:cs typeface="Arial"/>
              </a:rPr>
              <a:t>Cost for advertising our product.</a:t>
            </a:r>
            <a:endParaRPr sz="1600" dirty="0">
              <a:latin typeface="Arial"/>
              <a:cs typeface="Arial"/>
            </a:endParaRPr>
          </a:p>
          <a:p>
            <a:pPr marL="390525" marR="5080" indent="-378460">
              <a:lnSpc>
                <a:spcPct val="100000"/>
              </a:lnSpc>
            </a:pPr>
            <a:r>
              <a:rPr sz="1600" spc="-5" dirty="0">
                <a:solidFill>
                  <a:srgbClr val="7E7E7E"/>
                </a:solidFill>
                <a:latin typeface="Arial"/>
                <a:cs typeface="Arial"/>
              </a:rPr>
              <a:t>E.g. </a:t>
            </a:r>
            <a:r>
              <a:rPr lang="en-US" sz="1600" spc="-5" dirty="0">
                <a:solidFill>
                  <a:srgbClr val="7E7E7E"/>
                </a:solidFill>
                <a:latin typeface="Arial"/>
                <a:cs typeface="Arial"/>
              </a:rPr>
              <a:t>Social Media ads and campaign.</a:t>
            </a:r>
            <a:endParaRPr sz="1600" dirty="0">
              <a:latin typeface="Arial"/>
              <a:cs typeface="Arial"/>
            </a:endParaRPr>
          </a:p>
        </p:txBody>
      </p:sp>
      <p:grpSp>
        <p:nvGrpSpPr>
          <p:cNvPr id="71" name="object 57"/>
          <p:cNvGrpSpPr/>
          <p:nvPr/>
        </p:nvGrpSpPr>
        <p:grpSpPr>
          <a:xfrm>
            <a:off x="10479841" y="3598217"/>
            <a:ext cx="820419" cy="737870"/>
            <a:chOff x="10443971" y="3668267"/>
            <a:chExt cx="820419" cy="737870"/>
          </a:xfrm>
        </p:grpSpPr>
        <p:sp>
          <p:nvSpPr>
            <p:cNvPr id="72" name="object 58"/>
            <p:cNvSpPr/>
            <p:nvPr/>
          </p:nvSpPr>
          <p:spPr>
            <a:xfrm>
              <a:off x="10485119" y="4221479"/>
              <a:ext cx="737870" cy="184785"/>
            </a:xfrm>
            <a:custGeom>
              <a:avLst/>
              <a:gdLst/>
              <a:ahLst/>
              <a:cxnLst/>
              <a:rect l="l" t="t" r="r" b="b"/>
              <a:pathLst>
                <a:path w="737870" h="184785">
                  <a:moveTo>
                    <a:pt x="737615" y="0"/>
                  </a:moveTo>
                  <a:lnTo>
                    <a:pt x="708675" y="31438"/>
                  </a:lnTo>
                  <a:lnTo>
                    <a:pt x="629729" y="58626"/>
                  </a:lnTo>
                  <a:lnTo>
                    <a:pt x="575194" y="69432"/>
                  </a:lnTo>
                  <a:lnTo>
                    <a:pt x="512587" y="77741"/>
                  </a:lnTo>
                  <a:lnTo>
                    <a:pt x="443384" y="83078"/>
                  </a:lnTo>
                  <a:lnTo>
                    <a:pt x="369061" y="84963"/>
                  </a:lnTo>
                  <a:lnTo>
                    <a:pt x="294717" y="83078"/>
                  </a:lnTo>
                  <a:lnTo>
                    <a:pt x="225456" y="77741"/>
                  </a:lnTo>
                  <a:lnTo>
                    <a:pt x="162768" y="69432"/>
                  </a:lnTo>
                  <a:lnTo>
                    <a:pt x="108140" y="58626"/>
                  </a:lnTo>
                  <a:lnTo>
                    <a:pt x="63061" y="45802"/>
                  </a:lnTo>
                  <a:lnTo>
                    <a:pt x="7502" y="16011"/>
                  </a:lnTo>
                  <a:lnTo>
                    <a:pt x="0" y="0"/>
                  </a:lnTo>
                  <a:lnTo>
                    <a:pt x="0" y="98933"/>
                  </a:lnTo>
                  <a:lnTo>
                    <a:pt x="29233" y="130450"/>
                  </a:lnTo>
                  <a:lnTo>
                    <a:pt x="108330" y="157813"/>
                  </a:lnTo>
                  <a:lnTo>
                    <a:pt x="162902" y="168712"/>
                  </a:lnTo>
                  <a:lnTo>
                    <a:pt x="225528" y="177103"/>
                  </a:lnTo>
                  <a:lnTo>
                    <a:pt x="294738" y="182497"/>
                  </a:lnTo>
                  <a:lnTo>
                    <a:pt x="369061" y="184404"/>
                  </a:lnTo>
                  <a:lnTo>
                    <a:pt x="443384" y="182497"/>
                  </a:lnTo>
                  <a:lnTo>
                    <a:pt x="512587" y="177103"/>
                  </a:lnTo>
                  <a:lnTo>
                    <a:pt x="575194" y="168712"/>
                  </a:lnTo>
                  <a:lnTo>
                    <a:pt x="629729" y="157813"/>
                  </a:lnTo>
                  <a:lnTo>
                    <a:pt x="674715" y="144896"/>
                  </a:lnTo>
                  <a:lnTo>
                    <a:pt x="730134" y="114966"/>
                  </a:lnTo>
                  <a:lnTo>
                    <a:pt x="737615" y="98933"/>
                  </a:lnTo>
                  <a:lnTo>
                    <a:pt x="737615" y="0"/>
                  </a:lnTo>
                  <a:close/>
                </a:path>
              </a:pathLst>
            </a:custGeom>
            <a:solidFill>
              <a:srgbClr val="E3AE17"/>
            </a:solidFill>
          </p:spPr>
          <p:txBody>
            <a:bodyPr wrap="square" lIns="0" tIns="0" rIns="0" bIns="0" rtlCol="0"/>
            <a:lstStyle/>
            <a:p>
              <a:endParaRPr/>
            </a:p>
          </p:txBody>
        </p:sp>
        <p:sp>
          <p:nvSpPr>
            <p:cNvPr id="73" name="object 59"/>
            <p:cNvSpPr/>
            <p:nvPr/>
          </p:nvSpPr>
          <p:spPr>
            <a:xfrm>
              <a:off x="10443971" y="4066031"/>
              <a:ext cx="736600" cy="182880"/>
            </a:xfrm>
            <a:custGeom>
              <a:avLst/>
              <a:gdLst/>
              <a:ahLst/>
              <a:cxnLst/>
              <a:rect l="l" t="t" r="r" b="b"/>
              <a:pathLst>
                <a:path w="736600" h="182879">
                  <a:moveTo>
                    <a:pt x="736092" y="0"/>
                  </a:moveTo>
                  <a:lnTo>
                    <a:pt x="707195" y="31251"/>
                  </a:lnTo>
                  <a:lnTo>
                    <a:pt x="628364" y="58277"/>
                  </a:lnTo>
                  <a:lnTo>
                    <a:pt x="573906" y="69017"/>
                  </a:lnTo>
                  <a:lnTo>
                    <a:pt x="511385" y="77277"/>
                  </a:lnTo>
                  <a:lnTo>
                    <a:pt x="442274" y="82581"/>
                  </a:lnTo>
                  <a:lnTo>
                    <a:pt x="368046" y="84455"/>
                  </a:lnTo>
                  <a:lnTo>
                    <a:pt x="293817" y="82581"/>
                  </a:lnTo>
                  <a:lnTo>
                    <a:pt x="224706" y="77277"/>
                  </a:lnTo>
                  <a:lnTo>
                    <a:pt x="162185" y="69017"/>
                  </a:lnTo>
                  <a:lnTo>
                    <a:pt x="107727" y="58277"/>
                  </a:lnTo>
                  <a:lnTo>
                    <a:pt x="62806" y="45530"/>
                  </a:lnTo>
                  <a:lnTo>
                    <a:pt x="7469" y="15916"/>
                  </a:lnTo>
                  <a:lnTo>
                    <a:pt x="0" y="0"/>
                  </a:lnTo>
                  <a:lnTo>
                    <a:pt x="0" y="98425"/>
                  </a:lnTo>
                  <a:lnTo>
                    <a:pt x="28896" y="129676"/>
                  </a:lnTo>
                  <a:lnTo>
                    <a:pt x="107727" y="156702"/>
                  </a:lnTo>
                  <a:lnTo>
                    <a:pt x="162185" y="167442"/>
                  </a:lnTo>
                  <a:lnTo>
                    <a:pt x="224706" y="175702"/>
                  </a:lnTo>
                  <a:lnTo>
                    <a:pt x="293817" y="181006"/>
                  </a:lnTo>
                  <a:lnTo>
                    <a:pt x="368046" y="182880"/>
                  </a:lnTo>
                  <a:lnTo>
                    <a:pt x="442274" y="181006"/>
                  </a:lnTo>
                  <a:lnTo>
                    <a:pt x="511385" y="175702"/>
                  </a:lnTo>
                  <a:lnTo>
                    <a:pt x="573906" y="167442"/>
                  </a:lnTo>
                  <a:lnTo>
                    <a:pt x="628364" y="156702"/>
                  </a:lnTo>
                  <a:lnTo>
                    <a:pt x="673285" y="143955"/>
                  </a:lnTo>
                  <a:lnTo>
                    <a:pt x="728622" y="114341"/>
                  </a:lnTo>
                  <a:lnTo>
                    <a:pt x="736092" y="98425"/>
                  </a:lnTo>
                  <a:lnTo>
                    <a:pt x="736092" y="0"/>
                  </a:lnTo>
                  <a:close/>
                </a:path>
              </a:pathLst>
            </a:custGeom>
            <a:solidFill>
              <a:srgbClr val="F4BE1A"/>
            </a:solidFill>
          </p:spPr>
          <p:txBody>
            <a:bodyPr wrap="square" lIns="0" tIns="0" rIns="0" bIns="0" rtlCol="0"/>
            <a:lstStyle/>
            <a:p>
              <a:endParaRPr/>
            </a:p>
          </p:txBody>
        </p:sp>
        <p:sp>
          <p:nvSpPr>
            <p:cNvPr id="74" name="object 60"/>
            <p:cNvSpPr/>
            <p:nvPr/>
          </p:nvSpPr>
          <p:spPr>
            <a:xfrm>
              <a:off x="10529315" y="3909059"/>
              <a:ext cx="734695" cy="184785"/>
            </a:xfrm>
            <a:custGeom>
              <a:avLst/>
              <a:gdLst/>
              <a:ahLst/>
              <a:cxnLst/>
              <a:rect l="l" t="t" r="r" b="b"/>
              <a:pathLst>
                <a:path w="734695" h="184785">
                  <a:moveTo>
                    <a:pt x="734567" y="0"/>
                  </a:moveTo>
                  <a:lnTo>
                    <a:pt x="705719" y="31531"/>
                  </a:lnTo>
                  <a:lnTo>
                    <a:pt x="627030" y="58800"/>
                  </a:lnTo>
                  <a:lnTo>
                    <a:pt x="572680" y="69639"/>
                  </a:lnTo>
                  <a:lnTo>
                    <a:pt x="510289" y="77974"/>
                  </a:lnTo>
                  <a:lnTo>
                    <a:pt x="441333" y="83326"/>
                  </a:lnTo>
                  <a:lnTo>
                    <a:pt x="367283" y="85216"/>
                  </a:lnTo>
                  <a:lnTo>
                    <a:pt x="293234" y="83326"/>
                  </a:lnTo>
                  <a:lnTo>
                    <a:pt x="224278" y="77974"/>
                  </a:lnTo>
                  <a:lnTo>
                    <a:pt x="161887" y="69639"/>
                  </a:lnTo>
                  <a:lnTo>
                    <a:pt x="107537" y="58800"/>
                  </a:lnTo>
                  <a:lnTo>
                    <a:pt x="62699" y="45938"/>
                  </a:lnTo>
                  <a:lnTo>
                    <a:pt x="7457" y="16059"/>
                  </a:lnTo>
                  <a:lnTo>
                    <a:pt x="0" y="0"/>
                  </a:lnTo>
                  <a:lnTo>
                    <a:pt x="0" y="99187"/>
                  </a:lnTo>
                  <a:lnTo>
                    <a:pt x="28848" y="130718"/>
                  </a:lnTo>
                  <a:lnTo>
                    <a:pt x="107537" y="157987"/>
                  </a:lnTo>
                  <a:lnTo>
                    <a:pt x="161887" y="168826"/>
                  </a:lnTo>
                  <a:lnTo>
                    <a:pt x="224278" y="177161"/>
                  </a:lnTo>
                  <a:lnTo>
                    <a:pt x="293234" y="182513"/>
                  </a:lnTo>
                  <a:lnTo>
                    <a:pt x="367283" y="184403"/>
                  </a:lnTo>
                  <a:lnTo>
                    <a:pt x="441333" y="182513"/>
                  </a:lnTo>
                  <a:lnTo>
                    <a:pt x="510289" y="177161"/>
                  </a:lnTo>
                  <a:lnTo>
                    <a:pt x="572680" y="168826"/>
                  </a:lnTo>
                  <a:lnTo>
                    <a:pt x="627030" y="157987"/>
                  </a:lnTo>
                  <a:lnTo>
                    <a:pt x="671868" y="145125"/>
                  </a:lnTo>
                  <a:lnTo>
                    <a:pt x="727110" y="115246"/>
                  </a:lnTo>
                  <a:lnTo>
                    <a:pt x="734567" y="99187"/>
                  </a:lnTo>
                  <a:lnTo>
                    <a:pt x="734567" y="0"/>
                  </a:lnTo>
                  <a:close/>
                </a:path>
              </a:pathLst>
            </a:custGeom>
            <a:solidFill>
              <a:srgbClr val="E3AE17"/>
            </a:solidFill>
          </p:spPr>
          <p:txBody>
            <a:bodyPr wrap="square" lIns="0" tIns="0" rIns="0" bIns="0" rtlCol="0"/>
            <a:lstStyle/>
            <a:p>
              <a:endParaRPr/>
            </a:p>
          </p:txBody>
        </p:sp>
        <p:sp>
          <p:nvSpPr>
            <p:cNvPr id="75" name="object 61"/>
            <p:cNvSpPr/>
            <p:nvPr/>
          </p:nvSpPr>
          <p:spPr>
            <a:xfrm>
              <a:off x="10443971" y="3668267"/>
              <a:ext cx="736600" cy="155575"/>
            </a:xfrm>
            <a:custGeom>
              <a:avLst/>
              <a:gdLst/>
              <a:ahLst/>
              <a:cxnLst/>
              <a:rect l="l" t="t" r="r" b="b"/>
              <a:pathLst>
                <a:path w="736600" h="155575">
                  <a:moveTo>
                    <a:pt x="368046" y="0"/>
                  </a:moveTo>
                  <a:lnTo>
                    <a:pt x="293854" y="1579"/>
                  </a:lnTo>
                  <a:lnTo>
                    <a:pt x="224760" y="6107"/>
                  </a:lnTo>
                  <a:lnTo>
                    <a:pt x="162241" y="13273"/>
                  </a:lnTo>
                  <a:lnTo>
                    <a:pt x="107775" y="22764"/>
                  </a:lnTo>
                  <a:lnTo>
                    <a:pt x="62840" y="34267"/>
                  </a:lnTo>
                  <a:lnTo>
                    <a:pt x="7474" y="62059"/>
                  </a:lnTo>
                  <a:lnTo>
                    <a:pt x="0" y="77723"/>
                  </a:lnTo>
                  <a:lnTo>
                    <a:pt x="7474" y="93388"/>
                  </a:lnTo>
                  <a:lnTo>
                    <a:pt x="62840" y="121180"/>
                  </a:lnTo>
                  <a:lnTo>
                    <a:pt x="107775" y="132683"/>
                  </a:lnTo>
                  <a:lnTo>
                    <a:pt x="162241" y="142174"/>
                  </a:lnTo>
                  <a:lnTo>
                    <a:pt x="224760" y="149340"/>
                  </a:lnTo>
                  <a:lnTo>
                    <a:pt x="293854" y="153868"/>
                  </a:lnTo>
                  <a:lnTo>
                    <a:pt x="368046" y="155447"/>
                  </a:lnTo>
                  <a:lnTo>
                    <a:pt x="442237" y="153868"/>
                  </a:lnTo>
                  <a:lnTo>
                    <a:pt x="511331" y="149340"/>
                  </a:lnTo>
                  <a:lnTo>
                    <a:pt x="573850" y="142174"/>
                  </a:lnTo>
                  <a:lnTo>
                    <a:pt x="628316" y="132683"/>
                  </a:lnTo>
                  <a:lnTo>
                    <a:pt x="673251" y="121180"/>
                  </a:lnTo>
                  <a:lnTo>
                    <a:pt x="728617" y="93388"/>
                  </a:lnTo>
                  <a:lnTo>
                    <a:pt x="736092" y="77723"/>
                  </a:lnTo>
                  <a:lnTo>
                    <a:pt x="728617" y="62059"/>
                  </a:lnTo>
                  <a:lnTo>
                    <a:pt x="673251" y="34267"/>
                  </a:lnTo>
                  <a:lnTo>
                    <a:pt x="628316" y="22764"/>
                  </a:lnTo>
                  <a:lnTo>
                    <a:pt x="573850" y="13273"/>
                  </a:lnTo>
                  <a:lnTo>
                    <a:pt x="511331" y="6107"/>
                  </a:lnTo>
                  <a:lnTo>
                    <a:pt x="442237" y="1579"/>
                  </a:lnTo>
                  <a:lnTo>
                    <a:pt x="368046" y="0"/>
                  </a:lnTo>
                  <a:close/>
                </a:path>
              </a:pathLst>
            </a:custGeom>
            <a:solidFill>
              <a:srgbClr val="FFD948"/>
            </a:solidFill>
          </p:spPr>
          <p:txBody>
            <a:bodyPr wrap="square" lIns="0" tIns="0" rIns="0" bIns="0" rtlCol="0"/>
            <a:lstStyle/>
            <a:p>
              <a:endParaRPr/>
            </a:p>
          </p:txBody>
        </p:sp>
        <p:sp>
          <p:nvSpPr>
            <p:cNvPr id="76" name="object 62"/>
            <p:cNvSpPr/>
            <p:nvPr/>
          </p:nvSpPr>
          <p:spPr>
            <a:xfrm>
              <a:off x="10443971" y="3738371"/>
              <a:ext cx="736600" cy="186055"/>
            </a:xfrm>
            <a:custGeom>
              <a:avLst/>
              <a:gdLst/>
              <a:ahLst/>
              <a:cxnLst/>
              <a:rect l="l" t="t" r="r" b="b"/>
              <a:pathLst>
                <a:path w="736600" h="186054">
                  <a:moveTo>
                    <a:pt x="736092" y="0"/>
                  </a:moveTo>
                  <a:lnTo>
                    <a:pt x="707195" y="31644"/>
                  </a:lnTo>
                  <a:lnTo>
                    <a:pt x="628364" y="59039"/>
                  </a:lnTo>
                  <a:lnTo>
                    <a:pt x="573906" y="69933"/>
                  </a:lnTo>
                  <a:lnTo>
                    <a:pt x="511385" y="78313"/>
                  </a:lnTo>
                  <a:lnTo>
                    <a:pt x="442274" y="83696"/>
                  </a:lnTo>
                  <a:lnTo>
                    <a:pt x="368046" y="85597"/>
                  </a:lnTo>
                  <a:lnTo>
                    <a:pt x="293817" y="83696"/>
                  </a:lnTo>
                  <a:lnTo>
                    <a:pt x="224706" y="78313"/>
                  </a:lnTo>
                  <a:lnTo>
                    <a:pt x="162185" y="69933"/>
                  </a:lnTo>
                  <a:lnTo>
                    <a:pt x="107727" y="59039"/>
                  </a:lnTo>
                  <a:lnTo>
                    <a:pt x="62806" y="46115"/>
                  </a:lnTo>
                  <a:lnTo>
                    <a:pt x="7469" y="16111"/>
                  </a:lnTo>
                  <a:lnTo>
                    <a:pt x="0" y="0"/>
                  </a:lnTo>
                  <a:lnTo>
                    <a:pt x="0" y="100329"/>
                  </a:lnTo>
                  <a:lnTo>
                    <a:pt x="28896" y="131974"/>
                  </a:lnTo>
                  <a:lnTo>
                    <a:pt x="107727" y="159369"/>
                  </a:lnTo>
                  <a:lnTo>
                    <a:pt x="162185" y="170263"/>
                  </a:lnTo>
                  <a:lnTo>
                    <a:pt x="224706" y="178643"/>
                  </a:lnTo>
                  <a:lnTo>
                    <a:pt x="293817" y="184026"/>
                  </a:lnTo>
                  <a:lnTo>
                    <a:pt x="368046" y="185927"/>
                  </a:lnTo>
                  <a:lnTo>
                    <a:pt x="442274" y="184026"/>
                  </a:lnTo>
                  <a:lnTo>
                    <a:pt x="511385" y="178643"/>
                  </a:lnTo>
                  <a:lnTo>
                    <a:pt x="573906" y="170263"/>
                  </a:lnTo>
                  <a:lnTo>
                    <a:pt x="628364" y="159369"/>
                  </a:lnTo>
                  <a:lnTo>
                    <a:pt x="673285" y="146445"/>
                  </a:lnTo>
                  <a:lnTo>
                    <a:pt x="728622" y="116441"/>
                  </a:lnTo>
                  <a:lnTo>
                    <a:pt x="736092" y="100329"/>
                  </a:lnTo>
                  <a:lnTo>
                    <a:pt x="736092" y="0"/>
                  </a:lnTo>
                  <a:close/>
                </a:path>
              </a:pathLst>
            </a:custGeom>
            <a:solidFill>
              <a:srgbClr val="F4BE1A"/>
            </a:solidFill>
          </p:spPr>
          <p:txBody>
            <a:bodyPr wrap="square" lIns="0" tIns="0" rIns="0" bIns="0" rtlCol="0"/>
            <a:lstStyle/>
            <a:p>
              <a:endParaRPr/>
            </a:p>
          </p:txBody>
        </p:sp>
        <p:sp>
          <p:nvSpPr>
            <p:cNvPr id="77" name="object 63"/>
            <p:cNvSpPr/>
            <p:nvPr/>
          </p:nvSpPr>
          <p:spPr>
            <a:xfrm>
              <a:off x="10500360" y="3782567"/>
              <a:ext cx="623570" cy="142240"/>
            </a:xfrm>
            <a:custGeom>
              <a:avLst/>
              <a:gdLst/>
              <a:ahLst/>
              <a:cxnLst/>
              <a:rect l="l" t="t" r="r" b="b"/>
              <a:pathLst>
                <a:path w="623570" h="142239">
                  <a:moveTo>
                    <a:pt x="28956" y="9144"/>
                  </a:moveTo>
                  <a:lnTo>
                    <a:pt x="21043" y="7048"/>
                  </a:lnTo>
                  <a:lnTo>
                    <a:pt x="6680" y="2400"/>
                  </a:lnTo>
                  <a:lnTo>
                    <a:pt x="0" y="0"/>
                  </a:lnTo>
                  <a:lnTo>
                    <a:pt x="0" y="99060"/>
                  </a:lnTo>
                  <a:lnTo>
                    <a:pt x="13665" y="103822"/>
                  </a:lnTo>
                  <a:lnTo>
                    <a:pt x="21043" y="106108"/>
                  </a:lnTo>
                  <a:lnTo>
                    <a:pt x="28956" y="108204"/>
                  </a:lnTo>
                  <a:lnTo>
                    <a:pt x="28956" y="9144"/>
                  </a:lnTo>
                  <a:close/>
                </a:path>
                <a:path w="623570" h="142239">
                  <a:moveTo>
                    <a:pt x="99060" y="25146"/>
                  </a:moveTo>
                  <a:lnTo>
                    <a:pt x="77152" y="21348"/>
                  </a:lnTo>
                  <a:lnTo>
                    <a:pt x="70104" y="19812"/>
                  </a:lnTo>
                  <a:lnTo>
                    <a:pt x="70104" y="119634"/>
                  </a:lnTo>
                  <a:lnTo>
                    <a:pt x="91706" y="123444"/>
                  </a:lnTo>
                  <a:lnTo>
                    <a:pt x="99060" y="124968"/>
                  </a:lnTo>
                  <a:lnTo>
                    <a:pt x="99060" y="25146"/>
                  </a:lnTo>
                  <a:close/>
                </a:path>
                <a:path w="623570" h="142239">
                  <a:moveTo>
                    <a:pt x="169164" y="35179"/>
                  </a:moveTo>
                  <a:lnTo>
                    <a:pt x="141732" y="32004"/>
                  </a:lnTo>
                  <a:lnTo>
                    <a:pt x="141732" y="130937"/>
                  </a:lnTo>
                  <a:lnTo>
                    <a:pt x="162191" y="133553"/>
                  </a:lnTo>
                  <a:lnTo>
                    <a:pt x="169164" y="134112"/>
                  </a:lnTo>
                  <a:lnTo>
                    <a:pt x="169164" y="35179"/>
                  </a:lnTo>
                  <a:close/>
                </a:path>
                <a:path w="623570" h="142239">
                  <a:moveTo>
                    <a:pt x="240792" y="39751"/>
                  </a:moveTo>
                  <a:lnTo>
                    <a:pt x="211836" y="38100"/>
                  </a:lnTo>
                  <a:lnTo>
                    <a:pt x="211836" y="137033"/>
                  </a:lnTo>
                  <a:lnTo>
                    <a:pt x="233362" y="138518"/>
                  </a:lnTo>
                  <a:lnTo>
                    <a:pt x="240792" y="138684"/>
                  </a:lnTo>
                  <a:lnTo>
                    <a:pt x="240792" y="39751"/>
                  </a:lnTo>
                  <a:close/>
                </a:path>
                <a:path w="623570" h="142239">
                  <a:moveTo>
                    <a:pt x="324612" y="41148"/>
                  </a:moveTo>
                  <a:lnTo>
                    <a:pt x="297180" y="41148"/>
                  </a:lnTo>
                  <a:lnTo>
                    <a:pt x="297180" y="141224"/>
                  </a:lnTo>
                  <a:lnTo>
                    <a:pt x="301371" y="141732"/>
                  </a:lnTo>
                  <a:lnTo>
                    <a:pt x="320421" y="141732"/>
                  </a:lnTo>
                  <a:lnTo>
                    <a:pt x="324612" y="141224"/>
                  </a:lnTo>
                  <a:lnTo>
                    <a:pt x="324612" y="41148"/>
                  </a:lnTo>
                  <a:close/>
                </a:path>
                <a:path w="623570" h="142239">
                  <a:moveTo>
                    <a:pt x="409956" y="38100"/>
                  </a:moveTo>
                  <a:lnTo>
                    <a:pt x="382524" y="39751"/>
                  </a:lnTo>
                  <a:lnTo>
                    <a:pt x="382524" y="138684"/>
                  </a:lnTo>
                  <a:lnTo>
                    <a:pt x="396430" y="138099"/>
                  </a:lnTo>
                  <a:lnTo>
                    <a:pt x="409956" y="137033"/>
                  </a:lnTo>
                  <a:lnTo>
                    <a:pt x="409956" y="38100"/>
                  </a:lnTo>
                  <a:close/>
                </a:path>
                <a:path w="623570" h="142239">
                  <a:moveTo>
                    <a:pt x="481584" y="32004"/>
                  </a:moveTo>
                  <a:lnTo>
                    <a:pt x="452628" y="35179"/>
                  </a:lnTo>
                  <a:lnTo>
                    <a:pt x="452628" y="134112"/>
                  </a:lnTo>
                  <a:lnTo>
                    <a:pt x="459968" y="133553"/>
                  </a:lnTo>
                  <a:lnTo>
                    <a:pt x="481584" y="130937"/>
                  </a:lnTo>
                  <a:lnTo>
                    <a:pt x="481584" y="32004"/>
                  </a:lnTo>
                  <a:close/>
                </a:path>
                <a:path w="623570" h="142239">
                  <a:moveTo>
                    <a:pt x="551688" y="19812"/>
                  </a:moveTo>
                  <a:lnTo>
                    <a:pt x="538162" y="22720"/>
                  </a:lnTo>
                  <a:lnTo>
                    <a:pt x="524256" y="25146"/>
                  </a:lnTo>
                  <a:lnTo>
                    <a:pt x="524256" y="124968"/>
                  </a:lnTo>
                  <a:lnTo>
                    <a:pt x="544931" y="120815"/>
                  </a:lnTo>
                  <a:lnTo>
                    <a:pt x="551688" y="119634"/>
                  </a:lnTo>
                  <a:lnTo>
                    <a:pt x="551688" y="19812"/>
                  </a:lnTo>
                  <a:close/>
                </a:path>
                <a:path w="623570" h="142239">
                  <a:moveTo>
                    <a:pt x="623316" y="0"/>
                  </a:moveTo>
                  <a:lnTo>
                    <a:pt x="609447" y="4762"/>
                  </a:lnTo>
                  <a:lnTo>
                    <a:pt x="594360" y="9144"/>
                  </a:lnTo>
                  <a:lnTo>
                    <a:pt x="594360" y="108204"/>
                  </a:lnTo>
                  <a:lnTo>
                    <a:pt x="609447" y="103822"/>
                  </a:lnTo>
                  <a:lnTo>
                    <a:pt x="623316" y="99060"/>
                  </a:lnTo>
                  <a:lnTo>
                    <a:pt x="623316" y="0"/>
                  </a:lnTo>
                  <a:close/>
                </a:path>
              </a:pathLst>
            </a:custGeom>
            <a:solidFill>
              <a:srgbClr val="DCA815"/>
            </a:solidFill>
          </p:spPr>
          <p:txBody>
            <a:bodyPr wrap="square" lIns="0" tIns="0" rIns="0" bIns="0" rtlCol="0"/>
            <a:lstStyle/>
            <a:p>
              <a:endParaRPr/>
            </a:p>
          </p:txBody>
        </p:sp>
        <p:sp>
          <p:nvSpPr>
            <p:cNvPr id="78" name="object 64"/>
            <p:cNvSpPr/>
            <p:nvPr/>
          </p:nvSpPr>
          <p:spPr>
            <a:xfrm>
              <a:off x="10585704" y="3953255"/>
              <a:ext cx="622300" cy="140335"/>
            </a:xfrm>
            <a:custGeom>
              <a:avLst/>
              <a:gdLst/>
              <a:ahLst/>
              <a:cxnLst/>
              <a:rect l="l" t="t" r="r" b="b"/>
              <a:pathLst>
                <a:path w="622300" h="140335">
                  <a:moveTo>
                    <a:pt x="27432" y="9144"/>
                  </a:moveTo>
                  <a:lnTo>
                    <a:pt x="20091" y="7048"/>
                  </a:lnTo>
                  <a:lnTo>
                    <a:pt x="6400" y="2400"/>
                  </a:lnTo>
                  <a:lnTo>
                    <a:pt x="0" y="0"/>
                  </a:lnTo>
                  <a:lnTo>
                    <a:pt x="0" y="99060"/>
                  </a:lnTo>
                  <a:lnTo>
                    <a:pt x="13093" y="103822"/>
                  </a:lnTo>
                  <a:lnTo>
                    <a:pt x="20091" y="106108"/>
                  </a:lnTo>
                  <a:lnTo>
                    <a:pt x="27432" y="108204"/>
                  </a:lnTo>
                  <a:lnTo>
                    <a:pt x="27432" y="9144"/>
                  </a:lnTo>
                  <a:close/>
                </a:path>
                <a:path w="622300" h="140335">
                  <a:moveTo>
                    <a:pt x="99060" y="23749"/>
                  </a:moveTo>
                  <a:lnTo>
                    <a:pt x="77152" y="19824"/>
                  </a:lnTo>
                  <a:lnTo>
                    <a:pt x="70104" y="18288"/>
                  </a:lnTo>
                  <a:lnTo>
                    <a:pt x="70104" y="117983"/>
                  </a:lnTo>
                  <a:lnTo>
                    <a:pt x="84391" y="120904"/>
                  </a:lnTo>
                  <a:lnTo>
                    <a:pt x="99060" y="123444"/>
                  </a:lnTo>
                  <a:lnTo>
                    <a:pt x="99060" y="23749"/>
                  </a:lnTo>
                  <a:close/>
                </a:path>
                <a:path w="622300" h="140335">
                  <a:moveTo>
                    <a:pt x="169164" y="33655"/>
                  </a:moveTo>
                  <a:lnTo>
                    <a:pt x="141732" y="30480"/>
                  </a:lnTo>
                  <a:lnTo>
                    <a:pt x="141732" y="129413"/>
                  </a:lnTo>
                  <a:lnTo>
                    <a:pt x="169164" y="132588"/>
                  </a:lnTo>
                  <a:lnTo>
                    <a:pt x="169164" y="33655"/>
                  </a:lnTo>
                  <a:close/>
                </a:path>
                <a:path w="622300" h="140335">
                  <a:moveTo>
                    <a:pt x="239268" y="39751"/>
                  </a:moveTo>
                  <a:lnTo>
                    <a:pt x="211836" y="38100"/>
                  </a:lnTo>
                  <a:lnTo>
                    <a:pt x="211836" y="137033"/>
                  </a:lnTo>
                  <a:lnTo>
                    <a:pt x="239268" y="138684"/>
                  </a:lnTo>
                  <a:lnTo>
                    <a:pt x="239268" y="39751"/>
                  </a:lnTo>
                  <a:close/>
                </a:path>
                <a:path w="622300" h="140335">
                  <a:moveTo>
                    <a:pt x="324612" y="41148"/>
                  </a:moveTo>
                  <a:lnTo>
                    <a:pt x="297180" y="41148"/>
                  </a:lnTo>
                  <a:lnTo>
                    <a:pt x="297180" y="140208"/>
                  </a:lnTo>
                  <a:lnTo>
                    <a:pt x="324612" y="140208"/>
                  </a:lnTo>
                  <a:lnTo>
                    <a:pt x="324612" y="41148"/>
                  </a:lnTo>
                  <a:close/>
                </a:path>
                <a:path w="622300" h="140335">
                  <a:moveTo>
                    <a:pt x="409956" y="38100"/>
                  </a:moveTo>
                  <a:lnTo>
                    <a:pt x="381000" y="39751"/>
                  </a:lnTo>
                  <a:lnTo>
                    <a:pt x="381000" y="138684"/>
                  </a:lnTo>
                  <a:lnTo>
                    <a:pt x="409956" y="137033"/>
                  </a:lnTo>
                  <a:lnTo>
                    <a:pt x="409956" y="38100"/>
                  </a:lnTo>
                  <a:close/>
                </a:path>
                <a:path w="622300" h="140335">
                  <a:moveTo>
                    <a:pt x="481584" y="30480"/>
                  </a:moveTo>
                  <a:lnTo>
                    <a:pt x="452628" y="33655"/>
                  </a:lnTo>
                  <a:lnTo>
                    <a:pt x="452628" y="132588"/>
                  </a:lnTo>
                  <a:lnTo>
                    <a:pt x="481584" y="129413"/>
                  </a:lnTo>
                  <a:lnTo>
                    <a:pt x="481584" y="30480"/>
                  </a:lnTo>
                  <a:close/>
                </a:path>
                <a:path w="622300" h="140335">
                  <a:moveTo>
                    <a:pt x="551688" y="18288"/>
                  </a:moveTo>
                  <a:lnTo>
                    <a:pt x="530148" y="22504"/>
                  </a:lnTo>
                  <a:lnTo>
                    <a:pt x="522732" y="23749"/>
                  </a:lnTo>
                  <a:lnTo>
                    <a:pt x="522732" y="123444"/>
                  </a:lnTo>
                  <a:lnTo>
                    <a:pt x="544550" y="119519"/>
                  </a:lnTo>
                  <a:lnTo>
                    <a:pt x="551688" y="117983"/>
                  </a:lnTo>
                  <a:lnTo>
                    <a:pt x="551688" y="18288"/>
                  </a:lnTo>
                  <a:close/>
                </a:path>
                <a:path w="622300" h="140335">
                  <a:moveTo>
                    <a:pt x="621792" y="0"/>
                  </a:moveTo>
                  <a:lnTo>
                    <a:pt x="608647" y="4762"/>
                  </a:lnTo>
                  <a:lnTo>
                    <a:pt x="594360" y="9144"/>
                  </a:lnTo>
                  <a:lnTo>
                    <a:pt x="594360" y="108204"/>
                  </a:lnTo>
                  <a:lnTo>
                    <a:pt x="608647" y="103822"/>
                  </a:lnTo>
                  <a:lnTo>
                    <a:pt x="621792" y="99060"/>
                  </a:lnTo>
                  <a:lnTo>
                    <a:pt x="621792" y="0"/>
                  </a:lnTo>
                  <a:close/>
                </a:path>
              </a:pathLst>
            </a:custGeom>
            <a:solidFill>
              <a:srgbClr val="C49213"/>
            </a:solidFill>
          </p:spPr>
          <p:txBody>
            <a:bodyPr wrap="square" lIns="0" tIns="0" rIns="0" bIns="0" rtlCol="0"/>
            <a:lstStyle/>
            <a:p>
              <a:endParaRPr/>
            </a:p>
          </p:txBody>
        </p:sp>
        <p:sp>
          <p:nvSpPr>
            <p:cNvPr id="79" name="object 65"/>
            <p:cNvSpPr/>
            <p:nvPr/>
          </p:nvSpPr>
          <p:spPr>
            <a:xfrm>
              <a:off x="10500360" y="4108703"/>
              <a:ext cx="623570" cy="140335"/>
            </a:xfrm>
            <a:custGeom>
              <a:avLst/>
              <a:gdLst/>
              <a:ahLst/>
              <a:cxnLst/>
              <a:rect l="l" t="t" r="r" b="b"/>
              <a:pathLst>
                <a:path w="623570" h="140335">
                  <a:moveTo>
                    <a:pt x="28956" y="9144"/>
                  </a:moveTo>
                  <a:lnTo>
                    <a:pt x="6680" y="2324"/>
                  </a:lnTo>
                  <a:lnTo>
                    <a:pt x="0" y="0"/>
                  </a:lnTo>
                  <a:lnTo>
                    <a:pt x="0" y="99060"/>
                  </a:lnTo>
                  <a:lnTo>
                    <a:pt x="13665" y="103632"/>
                  </a:lnTo>
                  <a:lnTo>
                    <a:pt x="28956" y="108204"/>
                  </a:lnTo>
                  <a:lnTo>
                    <a:pt x="28956" y="9144"/>
                  </a:lnTo>
                  <a:close/>
                </a:path>
                <a:path w="623570" h="140335">
                  <a:moveTo>
                    <a:pt x="99060" y="25146"/>
                  </a:moveTo>
                  <a:lnTo>
                    <a:pt x="70104" y="19812"/>
                  </a:lnTo>
                  <a:lnTo>
                    <a:pt x="70104" y="118110"/>
                  </a:lnTo>
                  <a:lnTo>
                    <a:pt x="99060" y="123444"/>
                  </a:lnTo>
                  <a:lnTo>
                    <a:pt x="99060" y="25146"/>
                  </a:lnTo>
                  <a:close/>
                </a:path>
                <a:path w="623570" h="140335">
                  <a:moveTo>
                    <a:pt x="169164" y="35179"/>
                  </a:moveTo>
                  <a:lnTo>
                    <a:pt x="141732" y="32004"/>
                  </a:lnTo>
                  <a:lnTo>
                    <a:pt x="141732" y="130937"/>
                  </a:lnTo>
                  <a:lnTo>
                    <a:pt x="169164" y="134112"/>
                  </a:lnTo>
                  <a:lnTo>
                    <a:pt x="169164" y="35179"/>
                  </a:lnTo>
                  <a:close/>
                </a:path>
                <a:path w="623570" h="140335">
                  <a:moveTo>
                    <a:pt x="240792" y="39751"/>
                  </a:moveTo>
                  <a:lnTo>
                    <a:pt x="226123" y="39306"/>
                  </a:lnTo>
                  <a:lnTo>
                    <a:pt x="211836" y="38100"/>
                  </a:lnTo>
                  <a:lnTo>
                    <a:pt x="211836" y="137033"/>
                  </a:lnTo>
                  <a:lnTo>
                    <a:pt x="240792" y="138684"/>
                  </a:lnTo>
                  <a:lnTo>
                    <a:pt x="240792" y="39751"/>
                  </a:lnTo>
                  <a:close/>
                </a:path>
                <a:path w="623570" h="140335">
                  <a:moveTo>
                    <a:pt x="324612" y="41148"/>
                  </a:moveTo>
                  <a:lnTo>
                    <a:pt x="297180" y="41148"/>
                  </a:lnTo>
                  <a:lnTo>
                    <a:pt x="297180" y="140208"/>
                  </a:lnTo>
                  <a:lnTo>
                    <a:pt x="324612" y="140208"/>
                  </a:lnTo>
                  <a:lnTo>
                    <a:pt x="324612" y="41148"/>
                  </a:lnTo>
                  <a:close/>
                </a:path>
                <a:path w="623570" h="140335">
                  <a:moveTo>
                    <a:pt x="409956" y="38100"/>
                  </a:moveTo>
                  <a:lnTo>
                    <a:pt x="396430" y="39306"/>
                  </a:lnTo>
                  <a:lnTo>
                    <a:pt x="382524" y="39751"/>
                  </a:lnTo>
                  <a:lnTo>
                    <a:pt x="382524" y="138684"/>
                  </a:lnTo>
                  <a:lnTo>
                    <a:pt x="409956" y="137033"/>
                  </a:lnTo>
                  <a:lnTo>
                    <a:pt x="409956" y="38100"/>
                  </a:lnTo>
                  <a:close/>
                </a:path>
                <a:path w="623570" h="140335">
                  <a:moveTo>
                    <a:pt x="481584" y="32004"/>
                  </a:moveTo>
                  <a:lnTo>
                    <a:pt x="452628" y="35179"/>
                  </a:lnTo>
                  <a:lnTo>
                    <a:pt x="452628" y="134112"/>
                  </a:lnTo>
                  <a:lnTo>
                    <a:pt x="481584" y="130937"/>
                  </a:lnTo>
                  <a:lnTo>
                    <a:pt x="481584" y="32004"/>
                  </a:lnTo>
                  <a:close/>
                </a:path>
                <a:path w="623570" h="140335">
                  <a:moveTo>
                    <a:pt x="551688" y="19812"/>
                  </a:moveTo>
                  <a:lnTo>
                    <a:pt x="524256" y="25146"/>
                  </a:lnTo>
                  <a:lnTo>
                    <a:pt x="524256" y="123444"/>
                  </a:lnTo>
                  <a:lnTo>
                    <a:pt x="551688" y="118110"/>
                  </a:lnTo>
                  <a:lnTo>
                    <a:pt x="551688" y="19812"/>
                  </a:lnTo>
                  <a:close/>
                </a:path>
                <a:path w="623570" h="140335">
                  <a:moveTo>
                    <a:pt x="623316" y="0"/>
                  </a:moveTo>
                  <a:lnTo>
                    <a:pt x="594360" y="9144"/>
                  </a:lnTo>
                  <a:lnTo>
                    <a:pt x="594360" y="108204"/>
                  </a:lnTo>
                  <a:lnTo>
                    <a:pt x="616546" y="101384"/>
                  </a:lnTo>
                  <a:lnTo>
                    <a:pt x="623316" y="99060"/>
                  </a:lnTo>
                  <a:lnTo>
                    <a:pt x="623316" y="0"/>
                  </a:lnTo>
                  <a:close/>
                </a:path>
              </a:pathLst>
            </a:custGeom>
            <a:solidFill>
              <a:srgbClr val="DCA815"/>
            </a:solidFill>
          </p:spPr>
          <p:txBody>
            <a:bodyPr wrap="square" lIns="0" tIns="0" rIns="0" bIns="0" rtlCol="0"/>
            <a:lstStyle/>
            <a:p>
              <a:endParaRPr/>
            </a:p>
          </p:txBody>
        </p:sp>
        <p:sp>
          <p:nvSpPr>
            <p:cNvPr id="80" name="object 66"/>
            <p:cNvSpPr/>
            <p:nvPr/>
          </p:nvSpPr>
          <p:spPr>
            <a:xfrm>
              <a:off x="10543032" y="4264151"/>
              <a:ext cx="623570" cy="142240"/>
            </a:xfrm>
            <a:custGeom>
              <a:avLst/>
              <a:gdLst/>
              <a:ahLst/>
              <a:cxnLst/>
              <a:rect l="l" t="t" r="r" b="b"/>
              <a:pathLst>
                <a:path w="623570" h="142239">
                  <a:moveTo>
                    <a:pt x="27432" y="9144"/>
                  </a:moveTo>
                  <a:lnTo>
                    <a:pt x="20091" y="7048"/>
                  </a:lnTo>
                  <a:lnTo>
                    <a:pt x="6400" y="2400"/>
                  </a:lnTo>
                  <a:lnTo>
                    <a:pt x="0" y="0"/>
                  </a:lnTo>
                  <a:lnTo>
                    <a:pt x="0" y="99060"/>
                  </a:lnTo>
                  <a:lnTo>
                    <a:pt x="13093" y="103822"/>
                  </a:lnTo>
                  <a:lnTo>
                    <a:pt x="20091" y="106108"/>
                  </a:lnTo>
                  <a:lnTo>
                    <a:pt x="27432" y="108204"/>
                  </a:lnTo>
                  <a:lnTo>
                    <a:pt x="27432" y="9144"/>
                  </a:lnTo>
                  <a:close/>
                </a:path>
                <a:path w="623570" h="142239">
                  <a:moveTo>
                    <a:pt x="99060" y="25146"/>
                  </a:moveTo>
                  <a:lnTo>
                    <a:pt x="77152" y="21336"/>
                  </a:lnTo>
                  <a:lnTo>
                    <a:pt x="70104" y="19812"/>
                  </a:lnTo>
                  <a:lnTo>
                    <a:pt x="70104" y="118110"/>
                  </a:lnTo>
                  <a:lnTo>
                    <a:pt x="84391" y="120967"/>
                  </a:lnTo>
                  <a:lnTo>
                    <a:pt x="99060" y="123444"/>
                  </a:lnTo>
                  <a:lnTo>
                    <a:pt x="99060" y="25146"/>
                  </a:lnTo>
                  <a:close/>
                </a:path>
                <a:path w="623570" h="142239">
                  <a:moveTo>
                    <a:pt x="169164" y="35179"/>
                  </a:moveTo>
                  <a:lnTo>
                    <a:pt x="141732" y="32004"/>
                  </a:lnTo>
                  <a:lnTo>
                    <a:pt x="141732" y="130937"/>
                  </a:lnTo>
                  <a:lnTo>
                    <a:pt x="169164" y="134112"/>
                  </a:lnTo>
                  <a:lnTo>
                    <a:pt x="169164" y="35179"/>
                  </a:lnTo>
                  <a:close/>
                </a:path>
                <a:path w="623570" h="142239">
                  <a:moveTo>
                    <a:pt x="240792" y="39751"/>
                  </a:moveTo>
                  <a:lnTo>
                    <a:pt x="211836" y="38100"/>
                  </a:lnTo>
                  <a:lnTo>
                    <a:pt x="211836" y="137033"/>
                  </a:lnTo>
                  <a:lnTo>
                    <a:pt x="240792" y="138684"/>
                  </a:lnTo>
                  <a:lnTo>
                    <a:pt x="240792" y="39751"/>
                  </a:lnTo>
                  <a:close/>
                </a:path>
                <a:path w="623570" h="142239">
                  <a:moveTo>
                    <a:pt x="324612" y="41148"/>
                  </a:moveTo>
                  <a:lnTo>
                    <a:pt x="297180" y="41148"/>
                  </a:lnTo>
                  <a:lnTo>
                    <a:pt x="297180" y="141224"/>
                  </a:lnTo>
                  <a:lnTo>
                    <a:pt x="301879" y="141224"/>
                  </a:lnTo>
                  <a:lnTo>
                    <a:pt x="306451" y="141732"/>
                  </a:lnTo>
                  <a:lnTo>
                    <a:pt x="315849" y="141732"/>
                  </a:lnTo>
                  <a:lnTo>
                    <a:pt x="319913" y="141224"/>
                  </a:lnTo>
                  <a:lnTo>
                    <a:pt x="324612" y="141224"/>
                  </a:lnTo>
                  <a:lnTo>
                    <a:pt x="324612" y="41148"/>
                  </a:lnTo>
                  <a:close/>
                </a:path>
                <a:path w="623570" h="142239">
                  <a:moveTo>
                    <a:pt x="409956" y="38100"/>
                  </a:moveTo>
                  <a:lnTo>
                    <a:pt x="381000" y="39751"/>
                  </a:lnTo>
                  <a:lnTo>
                    <a:pt x="381000" y="138684"/>
                  </a:lnTo>
                  <a:lnTo>
                    <a:pt x="409956" y="137033"/>
                  </a:lnTo>
                  <a:lnTo>
                    <a:pt x="409956" y="38100"/>
                  </a:lnTo>
                  <a:close/>
                </a:path>
                <a:path w="623570" h="142239">
                  <a:moveTo>
                    <a:pt x="481584" y="32004"/>
                  </a:moveTo>
                  <a:lnTo>
                    <a:pt x="452628" y="35179"/>
                  </a:lnTo>
                  <a:lnTo>
                    <a:pt x="452628" y="134112"/>
                  </a:lnTo>
                  <a:lnTo>
                    <a:pt x="481584" y="130937"/>
                  </a:lnTo>
                  <a:lnTo>
                    <a:pt x="481584" y="32004"/>
                  </a:lnTo>
                  <a:close/>
                </a:path>
                <a:path w="623570" h="142239">
                  <a:moveTo>
                    <a:pt x="551688" y="19812"/>
                  </a:moveTo>
                  <a:lnTo>
                    <a:pt x="538162" y="22682"/>
                  </a:lnTo>
                  <a:lnTo>
                    <a:pt x="524256" y="25146"/>
                  </a:lnTo>
                  <a:lnTo>
                    <a:pt x="524256" y="123444"/>
                  </a:lnTo>
                  <a:lnTo>
                    <a:pt x="544931" y="119634"/>
                  </a:lnTo>
                  <a:lnTo>
                    <a:pt x="551688" y="118110"/>
                  </a:lnTo>
                  <a:lnTo>
                    <a:pt x="551688" y="19812"/>
                  </a:lnTo>
                  <a:close/>
                </a:path>
                <a:path w="623570" h="142239">
                  <a:moveTo>
                    <a:pt x="623316" y="0"/>
                  </a:moveTo>
                  <a:lnTo>
                    <a:pt x="609447" y="4762"/>
                  </a:lnTo>
                  <a:lnTo>
                    <a:pt x="594360" y="9144"/>
                  </a:lnTo>
                  <a:lnTo>
                    <a:pt x="594360" y="108204"/>
                  </a:lnTo>
                  <a:lnTo>
                    <a:pt x="609447" y="103822"/>
                  </a:lnTo>
                  <a:lnTo>
                    <a:pt x="623316" y="99060"/>
                  </a:lnTo>
                  <a:lnTo>
                    <a:pt x="623316" y="0"/>
                  </a:lnTo>
                  <a:close/>
                </a:path>
              </a:pathLst>
            </a:custGeom>
            <a:solidFill>
              <a:srgbClr val="C49213"/>
            </a:solidFill>
          </p:spPr>
          <p:txBody>
            <a:bodyPr wrap="square" lIns="0" tIns="0" rIns="0" bIns="0" rtlCol="0"/>
            <a:lstStyle/>
            <a:p>
              <a:endParaRPr/>
            </a:p>
          </p:txBody>
        </p:sp>
        <p:sp>
          <p:nvSpPr>
            <p:cNvPr id="81" name="object 67"/>
            <p:cNvSpPr/>
            <p:nvPr/>
          </p:nvSpPr>
          <p:spPr>
            <a:xfrm>
              <a:off x="10485119" y="4183379"/>
              <a:ext cx="737870" cy="121920"/>
            </a:xfrm>
            <a:custGeom>
              <a:avLst/>
              <a:gdLst/>
              <a:ahLst/>
              <a:cxnLst/>
              <a:rect l="l" t="t" r="r" b="b"/>
              <a:pathLst>
                <a:path w="737870" h="121920">
                  <a:moveTo>
                    <a:pt x="683768" y="0"/>
                  </a:moveTo>
                  <a:lnTo>
                    <a:pt x="625672" y="28487"/>
                  </a:lnTo>
                  <a:lnTo>
                    <a:pt x="580721" y="40668"/>
                  </a:lnTo>
                  <a:lnTo>
                    <a:pt x="526975" y="50896"/>
                  </a:lnTo>
                  <a:lnTo>
                    <a:pt x="465788" y="58738"/>
                  </a:lnTo>
                  <a:lnTo>
                    <a:pt x="398517" y="63761"/>
                  </a:lnTo>
                  <a:lnTo>
                    <a:pt x="326516" y="65532"/>
                  </a:lnTo>
                  <a:lnTo>
                    <a:pt x="260709" y="64060"/>
                  </a:lnTo>
                  <a:lnTo>
                    <a:pt x="198712" y="59854"/>
                  </a:lnTo>
                  <a:lnTo>
                    <a:pt x="141541" y="53228"/>
                  </a:lnTo>
                  <a:lnTo>
                    <a:pt x="90212" y="44497"/>
                  </a:lnTo>
                  <a:lnTo>
                    <a:pt x="45741" y="33973"/>
                  </a:lnTo>
                  <a:lnTo>
                    <a:pt x="9144" y="21971"/>
                  </a:lnTo>
                  <a:lnTo>
                    <a:pt x="3809" y="27432"/>
                  </a:lnTo>
                  <a:lnTo>
                    <a:pt x="0" y="33274"/>
                  </a:lnTo>
                  <a:lnTo>
                    <a:pt x="0" y="39243"/>
                  </a:lnTo>
                  <a:lnTo>
                    <a:pt x="29019" y="70270"/>
                  </a:lnTo>
                  <a:lnTo>
                    <a:pt x="108140" y="96678"/>
                  </a:lnTo>
                  <a:lnTo>
                    <a:pt x="162768" y="107078"/>
                  </a:lnTo>
                  <a:lnTo>
                    <a:pt x="225456" y="115038"/>
                  </a:lnTo>
                  <a:lnTo>
                    <a:pt x="294717" y="120128"/>
                  </a:lnTo>
                  <a:lnTo>
                    <a:pt x="369061" y="121920"/>
                  </a:lnTo>
                  <a:lnTo>
                    <a:pt x="443384" y="120128"/>
                  </a:lnTo>
                  <a:lnTo>
                    <a:pt x="512587" y="115038"/>
                  </a:lnTo>
                  <a:lnTo>
                    <a:pt x="575194" y="107078"/>
                  </a:lnTo>
                  <a:lnTo>
                    <a:pt x="629729" y="96678"/>
                  </a:lnTo>
                  <a:lnTo>
                    <a:pt x="674715" y="84266"/>
                  </a:lnTo>
                  <a:lnTo>
                    <a:pt x="730134" y="55119"/>
                  </a:lnTo>
                  <a:lnTo>
                    <a:pt x="737615" y="39243"/>
                  </a:lnTo>
                  <a:lnTo>
                    <a:pt x="734042" y="28324"/>
                  </a:lnTo>
                  <a:lnTo>
                    <a:pt x="723598" y="18192"/>
                  </a:lnTo>
                  <a:lnTo>
                    <a:pt x="706701" y="8774"/>
                  </a:lnTo>
                  <a:lnTo>
                    <a:pt x="683768" y="0"/>
                  </a:lnTo>
                  <a:close/>
                </a:path>
              </a:pathLst>
            </a:custGeom>
            <a:solidFill>
              <a:srgbClr val="FBC52C"/>
            </a:solidFill>
          </p:spPr>
          <p:txBody>
            <a:bodyPr wrap="square" lIns="0" tIns="0" rIns="0" bIns="0" rtlCol="0"/>
            <a:lstStyle/>
            <a:p>
              <a:endParaRPr/>
            </a:p>
          </p:txBody>
        </p:sp>
        <p:sp>
          <p:nvSpPr>
            <p:cNvPr id="82" name="object 68"/>
            <p:cNvSpPr/>
            <p:nvPr/>
          </p:nvSpPr>
          <p:spPr>
            <a:xfrm>
              <a:off x="10443971" y="4018787"/>
              <a:ext cx="736600" cy="131445"/>
            </a:xfrm>
            <a:custGeom>
              <a:avLst/>
              <a:gdLst/>
              <a:ahLst/>
              <a:cxnLst/>
              <a:rect l="l" t="t" r="r" b="b"/>
              <a:pathLst>
                <a:path w="736600" h="131445">
                  <a:moveTo>
                    <a:pt x="87756" y="0"/>
                  </a:moveTo>
                  <a:lnTo>
                    <a:pt x="50845" y="10217"/>
                  </a:lnTo>
                  <a:lnTo>
                    <a:pt x="23256" y="21637"/>
                  </a:lnTo>
                  <a:lnTo>
                    <a:pt x="5978" y="34272"/>
                  </a:lnTo>
                  <a:lnTo>
                    <a:pt x="0" y="48132"/>
                  </a:lnTo>
                  <a:lnTo>
                    <a:pt x="7469" y="63984"/>
                  </a:lnTo>
                  <a:lnTo>
                    <a:pt x="62806" y="93181"/>
                  </a:lnTo>
                  <a:lnTo>
                    <a:pt x="107727" y="105648"/>
                  </a:lnTo>
                  <a:lnTo>
                    <a:pt x="162185" y="116109"/>
                  </a:lnTo>
                  <a:lnTo>
                    <a:pt x="224706" y="124124"/>
                  </a:lnTo>
                  <a:lnTo>
                    <a:pt x="293817" y="129255"/>
                  </a:lnTo>
                  <a:lnTo>
                    <a:pt x="368046" y="131063"/>
                  </a:lnTo>
                  <a:lnTo>
                    <a:pt x="442274" y="129255"/>
                  </a:lnTo>
                  <a:lnTo>
                    <a:pt x="511385" y="124124"/>
                  </a:lnTo>
                  <a:lnTo>
                    <a:pt x="573906" y="116109"/>
                  </a:lnTo>
                  <a:lnTo>
                    <a:pt x="628364" y="105648"/>
                  </a:lnTo>
                  <a:lnTo>
                    <a:pt x="673285" y="93181"/>
                  </a:lnTo>
                  <a:lnTo>
                    <a:pt x="728622" y="63984"/>
                  </a:lnTo>
                  <a:lnTo>
                    <a:pt x="736092" y="48132"/>
                  </a:lnTo>
                  <a:lnTo>
                    <a:pt x="736092" y="46481"/>
                  </a:lnTo>
                  <a:lnTo>
                    <a:pt x="735076" y="42799"/>
                  </a:lnTo>
                  <a:lnTo>
                    <a:pt x="698659" y="51614"/>
                  </a:lnTo>
                  <a:lnTo>
                    <a:pt x="657149" y="59261"/>
                  </a:lnTo>
                  <a:lnTo>
                    <a:pt x="611187" y="65547"/>
                  </a:lnTo>
                  <a:lnTo>
                    <a:pt x="561415" y="70278"/>
                  </a:lnTo>
                  <a:lnTo>
                    <a:pt x="508475" y="73258"/>
                  </a:lnTo>
                  <a:lnTo>
                    <a:pt x="453008" y="74294"/>
                  </a:lnTo>
                  <a:lnTo>
                    <a:pt x="384537" y="72701"/>
                  </a:lnTo>
                  <a:lnTo>
                    <a:pt x="320286" y="68169"/>
                  </a:lnTo>
                  <a:lnTo>
                    <a:pt x="261404" y="61067"/>
                  </a:lnTo>
                  <a:lnTo>
                    <a:pt x="209041" y="51768"/>
                  </a:lnTo>
                  <a:lnTo>
                    <a:pt x="164346" y="40641"/>
                  </a:lnTo>
                  <a:lnTo>
                    <a:pt x="102555" y="14386"/>
                  </a:lnTo>
                  <a:lnTo>
                    <a:pt x="87756" y="0"/>
                  </a:lnTo>
                  <a:close/>
                </a:path>
              </a:pathLst>
            </a:custGeom>
            <a:solidFill>
              <a:srgbClr val="FFD948"/>
            </a:solidFill>
          </p:spPr>
          <p:txBody>
            <a:bodyPr wrap="square" lIns="0" tIns="0" rIns="0" bIns="0" rtlCol="0"/>
            <a:lstStyle/>
            <a:p>
              <a:endParaRPr/>
            </a:p>
          </p:txBody>
        </p:sp>
        <p:sp>
          <p:nvSpPr>
            <p:cNvPr id="83" name="object 69"/>
            <p:cNvSpPr/>
            <p:nvPr/>
          </p:nvSpPr>
          <p:spPr>
            <a:xfrm>
              <a:off x="10529315" y="3860291"/>
              <a:ext cx="734695" cy="134620"/>
            </a:xfrm>
            <a:custGeom>
              <a:avLst/>
              <a:gdLst/>
              <a:ahLst/>
              <a:cxnLst/>
              <a:rect l="l" t="t" r="r" b="b"/>
              <a:pathLst>
                <a:path w="734695" h="134620">
                  <a:moveTo>
                    <a:pt x="635761" y="0"/>
                  </a:moveTo>
                  <a:lnTo>
                    <a:pt x="575747" y="27423"/>
                  </a:lnTo>
                  <a:lnTo>
                    <a:pt x="530945" y="39181"/>
                  </a:lnTo>
                  <a:lnTo>
                    <a:pt x="477957" y="49070"/>
                  </a:lnTo>
                  <a:lnTo>
                    <a:pt x="418040" y="56661"/>
                  </a:lnTo>
                  <a:lnTo>
                    <a:pt x="352451" y="61528"/>
                  </a:lnTo>
                  <a:lnTo>
                    <a:pt x="282448" y="63245"/>
                  </a:lnTo>
                  <a:lnTo>
                    <a:pt x="218874" y="61809"/>
                  </a:lnTo>
                  <a:lnTo>
                    <a:pt x="158886" y="57727"/>
                  </a:lnTo>
                  <a:lnTo>
                    <a:pt x="103353" y="51340"/>
                  </a:lnTo>
                  <a:lnTo>
                    <a:pt x="53148" y="42991"/>
                  </a:lnTo>
                  <a:lnTo>
                    <a:pt x="9143" y="33019"/>
                  </a:lnTo>
                  <a:lnTo>
                    <a:pt x="3175" y="38988"/>
                  </a:lnTo>
                  <a:lnTo>
                    <a:pt x="0" y="44322"/>
                  </a:lnTo>
                  <a:lnTo>
                    <a:pt x="0" y="50799"/>
                  </a:lnTo>
                  <a:lnTo>
                    <a:pt x="28848" y="82087"/>
                  </a:lnTo>
                  <a:lnTo>
                    <a:pt x="107537" y="108696"/>
                  </a:lnTo>
                  <a:lnTo>
                    <a:pt x="161887" y="119170"/>
                  </a:lnTo>
                  <a:lnTo>
                    <a:pt x="224278" y="127184"/>
                  </a:lnTo>
                  <a:lnTo>
                    <a:pt x="293234" y="132308"/>
                  </a:lnTo>
                  <a:lnTo>
                    <a:pt x="367283" y="134111"/>
                  </a:lnTo>
                  <a:lnTo>
                    <a:pt x="441333" y="132308"/>
                  </a:lnTo>
                  <a:lnTo>
                    <a:pt x="510289" y="127184"/>
                  </a:lnTo>
                  <a:lnTo>
                    <a:pt x="572680" y="119170"/>
                  </a:lnTo>
                  <a:lnTo>
                    <a:pt x="627030" y="108696"/>
                  </a:lnTo>
                  <a:lnTo>
                    <a:pt x="671868" y="96191"/>
                  </a:lnTo>
                  <a:lnTo>
                    <a:pt x="727110" y="66813"/>
                  </a:lnTo>
                  <a:lnTo>
                    <a:pt x="734567" y="50799"/>
                  </a:lnTo>
                  <a:lnTo>
                    <a:pt x="727737" y="35933"/>
                  </a:lnTo>
                  <a:lnTo>
                    <a:pt x="708120" y="22351"/>
                  </a:lnTo>
                  <a:lnTo>
                    <a:pt x="677025" y="10294"/>
                  </a:lnTo>
                  <a:lnTo>
                    <a:pt x="635761" y="0"/>
                  </a:lnTo>
                  <a:close/>
                </a:path>
              </a:pathLst>
            </a:custGeom>
            <a:solidFill>
              <a:srgbClr val="FBC52C"/>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TotalTime>
  <Words>831</Words>
  <Application>Microsoft Office PowerPoint</Application>
  <PresentationFormat>Widescreen</PresentationFormat>
  <Paragraphs>147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Carlito</vt:lpstr>
      <vt:lpstr>Liberation Sans Narrow</vt:lpstr>
      <vt:lpstr>Times New Roman</vt:lpstr>
      <vt:lpstr>Office Theme</vt:lpstr>
      <vt:lpstr>PowerPoint Presentation</vt:lpstr>
      <vt:lpstr>Key Partners</vt:lpstr>
      <vt:lpstr>Key Activities</vt:lpstr>
      <vt:lpstr>Value Proposition</vt:lpstr>
      <vt:lpstr>Customer Relationships</vt:lpstr>
      <vt:lpstr>Customer Segments</vt:lpstr>
      <vt:lpstr>Key Resources</vt:lpstr>
      <vt:lpstr>Channels</vt:lpstr>
      <vt:lpstr>Cost Structure</vt:lpstr>
      <vt:lpstr>Revenue Streams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Spider</dc:creator>
  <cp:lastModifiedBy>Muhammad Hassan</cp:lastModifiedBy>
  <cp:revision>16</cp:revision>
  <dcterms:created xsi:type="dcterms:W3CDTF">2021-04-17T21:11:43Z</dcterms:created>
  <dcterms:modified xsi:type="dcterms:W3CDTF">2021-12-26T08:26:24Z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2019-07-13T00:00:00Z</vt:filetime>
  </property>
  <property fmtid="{D5CDD505-2E9C-101B-9397-08002B2CF9AE}" pid="3" name="Creator">
    <vt:lpwstr>Microsoft® PowerPoint® 2013</vt:lpwstr>
  </property>
  <property fmtid="{D5CDD505-2E9C-101B-9397-08002B2CF9AE}" pid="4" name="LastSaved">
    <vt:filetime>2021-04-17T00:00:00Z</vt:filetime>
  </property>
</Properties>
</file>